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Default Extension="tiff" ContentType="image/tiff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9"/>
  </p:notesMasterIdLst>
  <p:sldIdLst>
    <p:sldId id="256" r:id="rId2"/>
    <p:sldId id="309" r:id="rId3"/>
    <p:sldId id="311" r:id="rId4"/>
    <p:sldId id="312" r:id="rId5"/>
    <p:sldId id="258" r:id="rId6"/>
    <p:sldId id="259" r:id="rId7"/>
    <p:sldId id="313" r:id="rId8"/>
    <p:sldId id="261" r:id="rId9"/>
    <p:sldId id="262" r:id="rId10"/>
    <p:sldId id="263" r:id="rId11"/>
    <p:sldId id="264" r:id="rId12"/>
    <p:sldId id="315" r:id="rId13"/>
    <p:sldId id="266" r:id="rId14"/>
    <p:sldId id="267" r:id="rId15"/>
    <p:sldId id="268" r:id="rId16"/>
    <p:sldId id="269" r:id="rId17"/>
    <p:sldId id="270" r:id="rId18"/>
    <p:sldId id="271" r:id="rId19"/>
    <p:sldId id="310" r:id="rId20"/>
    <p:sldId id="265" r:id="rId21"/>
    <p:sldId id="294" r:id="rId22"/>
    <p:sldId id="296" r:id="rId23"/>
    <p:sldId id="257" r:id="rId24"/>
    <p:sldId id="295" r:id="rId25"/>
    <p:sldId id="297" r:id="rId26"/>
    <p:sldId id="274" r:id="rId27"/>
    <p:sldId id="298" r:id="rId28"/>
    <p:sldId id="304" r:id="rId29"/>
    <p:sldId id="282" r:id="rId30"/>
    <p:sldId id="281" r:id="rId31"/>
    <p:sldId id="299" r:id="rId32"/>
    <p:sldId id="260" r:id="rId33"/>
    <p:sldId id="275" r:id="rId34"/>
    <p:sldId id="300" r:id="rId35"/>
    <p:sldId id="273" r:id="rId36"/>
    <p:sldId id="308" r:id="rId37"/>
    <p:sldId id="301" r:id="rId38"/>
    <p:sldId id="305" r:id="rId39"/>
    <p:sldId id="306" r:id="rId40"/>
    <p:sldId id="272" r:id="rId41"/>
    <p:sldId id="302" r:id="rId42"/>
    <p:sldId id="303" r:id="rId43"/>
    <p:sldId id="284" r:id="rId44"/>
    <p:sldId id="279" r:id="rId45"/>
    <p:sldId id="288" r:id="rId46"/>
    <p:sldId id="316" r:id="rId47"/>
    <p:sldId id="317" r:id="rId4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95"/>
    <p:restoredTop sz="90860"/>
  </p:normalViewPr>
  <p:slideViewPr>
    <p:cSldViewPr snapToGrid="0" snapToObjects="1">
      <p:cViewPr varScale="1">
        <p:scale>
          <a:sx n="217" d="100"/>
          <a:sy n="217" d="100"/>
        </p:scale>
        <p:origin x="192" y="84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3F3B9-BBD4-EE46-AC4D-3C2E87C0E654}" type="datetimeFigureOut">
              <a:rPr lang="en-US" smtClean="0"/>
              <a:t>4/11/19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8ABB5B-AE9F-7746-8409-39A2BD22D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362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fld id="{F12E0937-B43A-4A9F-976E-3D252F9FFB40}" type="slidenum">
              <a:rPr lang="en-US" altLang="en-US" sz="1200" b="0">
                <a:solidFill>
                  <a:srgbClr val="000000"/>
                </a:solidFill>
                <a:latin typeface="Times New Roman" panose="02020603050405020304" pitchFamily="18" charset="0"/>
              </a:rPr>
              <a:pPr eaLnBrk="1" hangingPunct="1"/>
              <a:t>12</a:t>
            </a:fld>
            <a:endParaRPr lang="en-US" altLang="en-US" sz="1200" b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FAD2713A-3348-45E0-AD79-C7518DF4C1DE}" type="slidenum">
              <a:rPr lang="en-US" altLang="en-US" sz="1200" b="0">
                <a:solidFill>
                  <a:srgbClr val="000000"/>
                </a:solidFill>
                <a:latin typeface="Times New Roman" panose="02020603050405020304" pitchFamily="18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altLang="en-US" sz="1200" b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4813" y="698500"/>
            <a:ext cx="6049962" cy="3403600"/>
          </a:xfrm>
          <a:ln/>
        </p:spPr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3400"/>
            <a:ext cx="5032375" cy="419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/>
          <a:lstStyle/>
          <a:p>
            <a:pPr eaLnBrk="1" hangingPunct="1">
              <a:spcBef>
                <a:spcPct val="0"/>
              </a:spcBef>
            </a:pPr>
            <a:r>
              <a:rPr lang="en-US" altLang="en-US" dirty="0">
                <a:latin typeface="Times New Roman" panose="02020603050405020304" pitchFamily="18" charset="0"/>
              </a:rPr>
              <a:t>This file presents a template for making Assertion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–Evidence (A–E)</a:t>
            </a:r>
            <a:r>
              <a:rPr lang="en-US" altLang="en-US" dirty="0">
                <a:latin typeface="Times New Roman" panose="02020603050405020304" pitchFamily="18" charset="0"/>
              </a:rPr>
              <a:t> slides in a technical presentation. The design advocated by this template arises from pages 105-201 of </a:t>
            </a:r>
            <a:r>
              <a:rPr lang="en-US" altLang="en-US" i="1" dirty="0">
                <a:latin typeface="Times New Roman" panose="02020603050405020304" pitchFamily="18" charset="0"/>
              </a:rPr>
              <a:t>The Craft of Scientific Presentations </a:t>
            </a:r>
            <a:r>
              <a:rPr lang="en-US" altLang="en-US" dirty="0">
                <a:latin typeface="Times New Roman" panose="02020603050405020304" pitchFamily="18" charset="0"/>
              </a:rPr>
              <a:t>(2</a:t>
            </a:r>
            <a:r>
              <a:rPr lang="en-US" altLang="en-US" baseline="30000" dirty="0">
                <a:latin typeface="Times New Roman" panose="02020603050405020304" pitchFamily="18" charset="0"/>
              </a:rPr>
              <a:t>nd</a:t>
            </a:r>
            <a:r>
              <a:rPr lang="en-US" altLang="en-US" baseline="0" dirty="0">
                <a:latin typeface="Times New Roman" panose="02020603050405020304" pitchFamily="18" charset="0"/>
              </a:rPr>
              <a:t> Ed., </a:t>
            </a:r>
            <a:r>
              <a:rPr lang="en-US" altLang="en-US" dirty="0">
                <a:latin typeface="Times New Roman" panose="02020603050405020304" pitchFamily="18" charset="0"/>
              </a:rPr>
              <a:t>Springer, 2013) and from the first Google listing for the search term </a:t>
            </a:r>
            <a:r>
              <a:rPr lang="en-US" altLang="en-US" i="1" dirty="0">
                <a:latin typeface="Times New Roman" panose="02020603050405020304" pitchFamily="18" charset="0"/>
              </a:rPr>
              <a:t>presentation slides</a:t>
            </a:r>
            <a:r>
              <a:rPr lang="en-US" altLang="en-US" dirty="0"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>
                <a:latin typeface="Times New Roman" panose="02020603050405020304" pitchFamily="18" charset="0"/>
              </a:rPr>
              <a:t>	http://www.writing.engr.psu.edu/slides.html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>
                <a:latin typeface="Times New Roman" panose="02020603050405020304" pitchFamily="18" charset="0"/>
              </a:rPr>
              <a:t>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>
                <a:latin typeface="Times New Roman" panose="02020603050405020304" pitchFamily="18" charset="0"/>
              </a:rPr>
              <a:t>To follow this template, make sure that you create the slide within this PowerPoint file. Working with a </a:t>
            </a:r>
            <a:r>
              <a:rPr lang="en-US" altLang="en-US" b="1" dirty="0">
                <a:latin typeface="Times New Roman" panose="02020603050405020304" pitchFamily="18" charset="0"/>
              </a:rPr>
              <a:t>New Slide</a:t>
            </a:r>
            <a:r>
              <a:rPr lang="en-US" altLang="en-US" dirty="0">
                <a:latin typeface="Times New Roman" panose="02020603050405020304" pitchFamily="18" charset="0"/>
              </a:rPr>
              <a:t> (under </a:t>
            </a:r>
            <a:r>
              <a:rPr lang="en-US" altLang="en-US" b="1" dirty="0">
                <a:latin typeface="Times New Roman" panose="02020603050405020304" pitchFamily="18" charset="0"/>
              </a:rPr>
              <a:t>Insert </a:t>
            </a:r>
            <a:r>
              <a:rPr lang="en-US" altLang="en-US" dirty="0">
                <a:latin typeface="Times New Roman" panose="02020603050405020304" pitchFamily="18" charset="0"/>
              </a:rPr>
              <a:t>in older versions or as a </a:t>
            </a:r>
            <a:r>
              <a:rPr lang="en-US" altLang="en-US" b="1" dirty="0">
                <a:latin typeface="Times New Roman" panose="02020603050405020304" pitchFamily="18" charset="0"/>
              </a:rPr>
              <a:t>button on the Home tab </a:t>
            </a:r>
            <a:r>
              <a:rPr lang="en-US" altLang="en-US" dirty="0">
                <a:latin typeface="Times New Roman" panose="02020603050405020304" pitchFamily="18" charset="0"/>
              </a:rPr>
              <a:t>in version 2007) , you should first craft a sentence headline that states an assertion about your topic. In the body of the slide, you should then support that headline assertion visually: photographs, drawings, diagrams, equations, or words arranged visually. Use supporting text only where necessary. Avoid bulleted lists, because bulleted lists do not reveal the connections between details. 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>
                <a:latin typeface="Times New Roman" panose="02020603050405020304" pitchFamily="18" charset="0"/>
              </a:rPr>
              <a:t>This slide shows one orientation for the image and supporting text. Other orientations exist, as shown in the sample slides that follow.</a:t>
            </a:r>
          </a:p>
        </p:txBody>
      </p:sp>
    </p:spTree>
    <p:extLst>
      <p:ext uri="{BB962C8B-B14F-4D97-AF65-F5344CB8AC3E}">
        <p14:creationId xmlns:p14="http://schemas.microsoft.com/office/powerpoint/2010/main" val="2982773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Audience appreciates a well-prepared talk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ABB5B-AE9F-7746-8409-39A2BD22DA98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4117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Interruptions such as food waiter staff, cell phones, coughing, etc….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Omitting a key point when you deliver your talk – don’t apologize – the audience will never know what you had planned on saying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ABB5B-AE9F-7746-8409-39A2BD22DA98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4786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Maintaining</a:t>
            </a:r>
            <a:r>
              <a:rPr lang="en-US" baseline="0" dirty="0"/>
              <a:t> enthusiasm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ABB5B-AE9F-7746-8409-39A2BD22DA98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9855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Focus your attention away from your own anxieties and concentrate on your message and your audience</a:t>
            </a:r>
            <a:r>
              <a:rPr lang="en-US" dirty="0">
                <a:effectLst/>
              </a:rPr>
              <a:t>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Realize that people want you to succeed. Audiences want you to be interesting, stimulating, informative, and entertaining. They’re rooting for you.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ABB5B-AE9F-7746-8409-39A2BD22DA98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167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Focus your attention away from your own anxieties and concentrate on your message and your audience</a:t>
            </a:r>
            <a:r>
              <a:rPr lang="en-US" dirty="0">
                <a:effectLst/>
              </a:rPr>
              <a:t>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Realize that people want you to succeed. Audiences want you to be interesting, stimulating, informative, and entertaining. They’re rooting for you.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ABB5B-AE9F-7746-8409-39A2BD22DA98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864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Focus your attention away from your own anxieties and concentrate on your message and your audience</a:t>
            </a:r>
            <a:r>
              <a:rPr lang="en-US" dirty="0">
                <a:effectLst/>
              </a:rPr>
              <a:t>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Realize that people want you to succeed. Audiences want you to be interesting, stimulating, informative, and entertaining. They’re rooting for you.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ABB5B-AE9F-7746-8409-39A2BD22DA98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86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Bad start prepares audience</a:t>
            </a:r>
            <a:r>
              <a:rPr lang="en-US" baseline="0" dirty="0"/>
              <a:t> for a “just okay” talk</a:t>
            </a:r>
            <a:endParaRPr lang="en-US" dirty="0"/>
          </a:p>
          <a:p>
            <a:r>
              <a:rPr lang="en-US" dirty="0"/>
              <a:t>Humor,</a:t>
            </a:r>
            <a:r>
              <a:rPr lang="en-US" baseline="0" dirty="0"/>
              <a:t> personal stories, conversational language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ABB5B-AE9F-7746-8409-39A2BD22DA9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095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Bad start prepares audience</a:t>
            </a:r>
            <a:r>
              <a:rPr lang="en-US" baseline="0" dirty="0"/>
              <a:t> for a “just okay” talk (e.g. “Today I will be talking about”)</a:t>
            </a:r>
            <a:endParaRPr lang="en-US" dirty="0"/>
          </a:p>
          <a:p>
            <a:r>
              <a:rPr lang="en-US" dirty="0"/>
              <a:t>Humor,</a:t>
            </a:r>
            <a:r>
              <a:rPr lang="en-US" baseline="0" dirty="0"/>
              <a:t> personal stories, conversational language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ABB5B-AE9F-7746-8409-39A2BD22DA9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0432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Bad start prepares audience</a:t>
            </a:r>
            <a:r>
              <a:rPr lang="en-US" baseline="0" dirty="0"/>
              <a:t> for a “just okay” talk</a:t>
            </a:r>
            <a:endParaRPr lang="en-US" dirty="0"/>
          </a:p>
          <a:p>
            <a:r>
              <a:rPr lang="en-US" dirty="0"/>
              <a:t>Humor,</a:t>
            </a:r>
            <a:r>
              <a:rPr lang="en-US" baseline="0" dirty="0"/>
              <a:t> personal stories, conversational language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ABB5B-AE9F-7746-8409-39A2BD22DA9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2558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Bad start prepares audience</a:t>
            </a:r>
            <a:r>
              <a:rPr lang="en-US" baseline="0" dirty="0"/>
              <a:t> for a “just okay” talk</a:t>
            </a:r>
            <a:endParaRPr lang="en-US" dirty="0"/>
          </a:p>
          <a:p>
            <a:r>
              <a:rPr lang="en-US" dirty="0"/>
              <a:t>Humor,</a:t>
            </a:r>
            <a:r>
              <a:rPr lang="en-US" baseline="0" dirty="0"/>
              <a:t> personal stories, conversational language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ABB5B-AE9F-7746-8409-39A2BD22DA9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0485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Interactive – ask the audience</a:t>
            </a:r>
            <a:r>
              <a:rPr lang="en-US" baseline="0" dirty="0"/>
              <a:t> for alternatives.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ABB5B-AE9F-7746-8409-39A2BD22DA9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2140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“Audiences prefer that you speak in a deep voice” – too bad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Uptalk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that nasty habit of ending your sentences with an upward inflection that makes you sound like you’re asking a question</a:t>
            </a:r>
            <a:r>
              <a:rPr lang="en-US" dirty="0">
                <a:effectLst/>
              </a:rPr>
              <a:t> 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End your sentences on a strong note with authority. Speak with declarative statements and invoke confidence.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lot of times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uptalk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happens when we don’t feel confident in what we are saying.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ABB5B-AE9F-7746-8409-39A2BD22DA9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2130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Easily</a:t>
            </a:r>
            <a:r>
              <a:rPr lang="en-US" baseline="0" dirty="0"/>
              <a:t> muddled – phenomenon, February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ABB5B-AE9F-7746-8409-39A2BD22DA9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5770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Move</a:t>
            </a:r>
            <a:r>
              <a:rPr lang="en-US" baseline="0" dirty="0"/>
              <a:t> with a purpose (e.g. Blake Jones in Chicago – </a:t>
            </a:r>
            <a:r>
              <a:rPr lang="en-US" baseline="0" dirty="0" err="1"/>
              <a:t>prez</a:t>
            </a:r>
            <a:r>
              <a:rPr lang="en-US" baseline="0" dirty="0"/>
              <a:t> award)</a:t>
            </a:r>
          </a:p>
          <a:p>
            <a:r>
              <a:rPr lang="en-US" baseline="0" dirty="0"/>
              <a:t>Gestures (e.g. </a:t>
            </a:r>
            <a:r>
              <a:rPr lang="en-US" baseline="0" dirty="0" err="1"/>
              <a:t>Yula’s</a:t>
            </a:r>
            <a:r>
              <a:rPr lang="en-US" baseline="0" dirty="0"/>
              <a:t> vulture talk)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ABB5B-AE9F-7746-8409-39A2BD22DA98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290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3FCC0-070A-3148-A081-CF1FC881BFD5}" type="datetimeFigureOut">
              <a:rPr lang="en-US" smtClean="0"/>
              <a:t>4/11/19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707E2-5564-154D-9726-EA578439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858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3FCC0-070A-3148-A081-CF1FC881BFD5}" type="datetimeFigureOut">
              <a:rPr lang="en-US" smtClean="0"/>
              <a:t>4/11/19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707E2-5564-154D-9726-EA578439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263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3FCC0-070A-3148-A081-CF1FC881BFD5}" type="datetimeFigureOut">
              <a:rPr lang="en-US" smtClean="0"/>
              <a:t>4/11/19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707E2-5564-154D-9726-EA578439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7280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itle Text"/>
          <p:cNvSpPr txBox="1">
            <a:spLocks noGrp="1"/>
          </p:cNvSpPr>
          <p:nvPr>
            <p:ph type="title"/>
          </p:nvPr>
        </p:nvSpPr>
        <p:spPr>
          <a:xfrm>
            <a:off x="1485900" y="205979"/>
            <a:ext cx="6172200" cy="857250"/>
          </a:xfrm>
          <a:prstGeom prst="rect">
            <a:avLst/>
          </a:prstGeom>
          <a:ln>
            <a:round/>
          </a:ln>
        </p:spPr>
        <p:txBody>
          <a:bodyPr lIns="76200" tIns="76200" rIns="76200" bIns="76200">
            <a:noAutofit/>
          </a:bodyPr>
          <a:lstStyle>
            <a:lvl1pPr defTabSz="685800">
              <a:defRPr sz="3225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127" name="Body Level One…"/>
          <p:cNvSpPr txBox="1">
            <a:spLocks noGrp="1"/>
          </p:cNvSpPr>
          <p:nvPr>
            <p:ph type="body" idx="1"/>
          </p:nvPr>
        </p:nvSpPr>
        <p:spPr>
          <a:xfrm>
            <a:off x="1485900" y="1200150"/>
            <a:ext cx="6172200" cy="3394473"/>
          </a:xfrm>
          <a:prstGeom prst="rect">
            <a:avLst/>
          </a:prstGeom>
          <a:ln>
            <a:round/>
          </a:ln>
        </p:spPr>
        <p:txBody>
          <a:bodyPr lIns="76200" tIns="76200" rIns="76200" bIns="76200" anchor="t">
            <a:noAutofit/>
          </a:bodyPr>
          <a:lstStyle>
            <a:lvl1pPr marL="241101" indent="-241101" defTabSz="685800">
              <a:spcBef>
                <a:spcPts val="563"/>
              </a:spcBef>
              <a:buClr>
                <a:srgbClr val="000000"/>
              </a:buClr>
              <a:buSzPct val="100000"/>
              <a:buFont typeface="Arial"/>
              <a:defRPr sz="225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  <a:lvl2pPr marL="370454" indent="-199004" defTabSz="685800">
              <a:spcBef>
                <a:spcPts val="488"/>
              </a:spcBef>
              <a:buClr>
                <a:srgbClr val="000000"/>
              </a:buClr>
              <a:buSzPct val="100000"/>
              <a:buFont typeface="Arial"/>
              <a:buChar char="–"/>
              <a:defRPr sz="1950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2pPr>
            <a:lvl3pPr marL="507206" indent="-164306" defTabSz="685800">
              <a:spcBef>
                <a:spcPts val="413"/>
              </a:spcBef>
              <a:buClr>
                <a:srgbClr val="000000"/>
              </a:buClr>
              <a:buSzPct val="100000"/>
              <a:buFont typeface="Arial"/>
              <a:defRPr sz="1725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3pPr>
            <a:lvl4pPr marL="677227" indent="-162877" defTabSz="685800">
              <a:spcBef>
                <a:spcPts val="338"/>
              </a:spcBef>
              <a:buClr>
                <a:srgbClr val="000000"/>
              </a:buClr>
              <a:buSzPct val="100000"/>
              <a:buFont typeface="Arial"/>
              <a:buChar char="–"/>
              <a:defRPr sz="1425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4pPr>
            <a:lvl5pPr marL="848677" indent="-162877" defTabSz="685800">
              <a:spcBef>
                <a:spcPts val="338"/>
              </a:spcBef>
              <a:buClr>
                <a:srgbClr val="000000"/>
              </a:buClr>
              <a:buSzPct val="100000"/>
              <a:buFont typeface="Arial"/>
              <a:buChar char="»"/>
              <a:defRPr sz="1425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479646" y="4855369"/>
            <a:ext cx="178454" cy="180975"/>
          </a:xfrm>
          <a:prstGeom prst="rect">
            <a:avLst/>
          </a:prstGeom>
          <a:ln>
            <a:round/>
          </a:ln>
        </p:spPr>
        <p:txBody>
          <a:bodyPr lIns="76200" tIns="76200" rIns="76200" bIns="76200" anchor="ctr"/>
          <a:lstStyle>
            <a:lvl1pPr algn="r" defTabSz="685800">
              <a:defRPr sz="825">
                <a:solidFill>
                  <a:srgbClr val="9A9A9A"/>
                </a:solidFill>
                <a:uFill>
                  <a:solidFill>
                    <a:srgbClr val="9A9A9A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6284637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3FCC0-070A-3148-A081-CF1FC881BFD5}" type="datetimeFigureOut">
              <a:rPr lang="en-US" smtClean="0"/>
              <a:t>4/11/19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707E2-5564-154D-9726-EA578439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219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3FCC0-070A-3148-A081-CF1FC881BFD5}" type="datetimeFigureOut">
              <a:rPr lang="en-US" smtClean="0"/>
              <a:t>4/11/19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707E2-5564-154D-9726-EA578439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073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3FCC0-070A-3148-A081-CF1FC881BFD5}" type="datetimeFigureOut">
              <a:rPr lang="en-US" smtClean="0"/>
              <a:t>4/11/19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707E2-5564-154D-9726-EA578439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287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3FCC0-070A-3148-A081-CF1FC881BFD5}" type="datetimeFigureOut">
              <a:rPr lang="en-US" smtClean="0"/>
              <a:t>4/11/19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707E2-5564-154D-9726-EA578439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250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3FCC0-070A-3148-A081-CF1FC881BFD5}" type="datetimeFigureOut">
              <a:rPr lang="en-US" smtClean="0"/>
              <a:t>4/11/19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707E2-5564-154D-9726-EA578439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804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3FCC0-070A-3148-A081-CF1FC881BFD5}" type="datetimeFigureOut">
              <a:rPr lang="en-US" smtClean="0"/>
              <a:t>4/11/19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707E2-5564-154D-9726-EA578439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586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3FCC0-070A-3148-A081-CF1FC881BFD5}" type="datetimeFigureOut">
              <a:rPr lang="en-US" smtClean="0"/>
              <a:t>4/11/19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707E2-5564-154D-9726-EA578439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952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3FCC0-070A-3148-A081-CF1FC881BFD5}" type="datetimeFigureOut">
              <a:rPr lang="en-US" smtClean="0"/>
              <a:t>4/11/19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707E2-5564-154D-9726-EA578439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909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3FCC0-070A-3148-A081-CF1FC881BFD5}" type="datetimeFigureOut">
              <a:rPr lang="en-US" smtClean="0"/>
              <a:t>4/11/19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707E2-5564-154D-9726-EA578439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40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tif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tif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7" Type="http://schemas.openxmlformats.org/officeDocument/2006/relationships/image" Target="../media/image6.t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tif"/><Relationship Id="rId7" Type="http://schemas.openxmlformats.org/officeDocument/2006/relationships/image" Target="../media/image6.t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dirty="0"/>
              <a:t>How to give a scientific talk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Women In Biological Sciences</a:t>
            </a:r>
          </a:p>
        </p:txBody>
      </p:sp>
    </p:spTree>
    <p:extLst>
      <p:ext uri="{BB962C8B-B14F-4D97-AF65-F5344CB8AC3E}">
        <p14:creationId xmlns:p14="http://schemas.microsoft.com/office/powerpoint/2010/main" val="1979388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transcriptome assembly…"/>
          <p:cNvSpPr txBox="1"/>
          <p:nvPr/>
        </p:nvSpPr>
        <p:spPr>
          <a:xfrm>
            <a:off x="5385335" y="696968"/>
            <a:ext cx="2854574" cy="4343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 anchor="ctr"/>
          <a:lstStyle/>
          <a:p>
            <a:pPr defTabSz="241101">
              <a:defRPr sz="5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transcriptome assembly</a:t>
            </a:r>
            <a:endParaRPr sz="1275"/>
          </a:p>
          <a:p>
            <a:pPr defTabSz="241101">
              <a:defRPr sz="5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1275"/>
          </a:p>
          <a:p>
            <a:pPr defTabSz="241101">
              <a:defRPr sz="3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1425"/>
              <a:t> </a:t>
            </a:r>
          </a:p>
          <a:p>
            <a:pPr defTabSz="241101">
              <a:defRPr sz="6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gene ID</a:t>
            </a:r>
          </a:p>
          <a:p>
            <a:pPr defTabSz="241101">
              <a:defRPr sz="6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175"/>
          </a:p>
          <a:p>
            <a:pPr defTabSz="241101">
              <a:defRPr sz="42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175"/>
          </a:p>
          <a:p>
            <a:pPr defTabSz="241101">
              <a:defRPr sz="6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fixed locus ID</a:t>
            </a:r>
          </a:p>
          <a:p>
            <a:pPr defTabSz="241101">
              <a:defRPr sz="6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 </a:t>
            </a:r>
          </a:p>
          <a:p>
            <a:pPr defTabSz="241101">
              <a:defRPr sz="3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1425"/>
          </a:p>
          <a:p>
            <a:pPr defTabSz="241101">
              <a:defRPr sz="64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enrichment analysis </a:t>
            </a:r>
            <a:r>
              <a:rPr sz="1275"/>
              <a:t>(DAVID; Huang </a:t>
            </a:r>
            <a:r>
              <a:rPr sz="1275" i="1">
                <a:latin typeface="Helvetica Neue"/>
                <a:ea typeface="Helvetica Neue"/>
                <a:cs typeface="Helvetica Neue"/>
                <a:sym typeface="Helvetica Neue"/>
              </a:rPr>
              <a:t>et al</a:t>
            </a:r>
            <a:r>
              <a:rPr sz="1275"/>
              <a:t>. 2009)</a:t>
            </a:r>
          </a:p>
        </p:txBody>
      </p:sp>
      <p:pic>
        <p:nvPicPr>
          <p:cNvPr id="26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317077" y="1819435"/>
            <a:ext cx="538063" cy="5380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6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317077" y="2705239"/>
            <a:ext cx="538063" cy="5380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68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317077" y="3772337"/>
            <a:ext cx="538063" cy="53806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79" name="Group"/>
          <p:cNvGrpSpPr/>
          <p:nvPr/>
        </p:nvGrpSpPr>
        <p:grpSpPr>
          <a:xfrm>
            <a:off x="394823" y="888071"/>
            <a:ext cx="3768176" cy="4148555"/>
            <a:chOff x="501" y="-544702"/>
            <a:chExt cx="10048467" cy="11062811"/>
          </a:xfrm>
        </p:grpSpPr>
        <p:pic>
          <p:nvPicPr>
            <p:cNvPr id="269" name="Image" descr="Image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60347" b="22847"/>
            <a:stretch>
              <a:fillRect/>
            </a:stretch>
          </p:blipFill>
          <p:spPr>
            <a:xfrm>
              <a:off x="3951680" y="-544702"/>
              <a:ext cx="6097288" cy="110628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272" name="Group"/>
            <p:cNvGrpSpPr/>
            <p:nvPr/>
          </p:nvGrpSpPr>
          <p:grpSpPr>
            <a:xfrm>
              <a:off x="54017" y="6307492"/>
              <a:ext cx="3413641" cy="3284914"/>
              <a:chOff x="-92" y="94"/>
              <a:chExt cx="3413639" cy="3284912"/>
            </a:xfrm>
          </p:grpSpPr>
          <p:pic>
            <p:nvPicPr>
              <p:cNvPr id="270" name="Image" descr="Image"/>
              <p:cNvPicPr>
                <a:picLocks noChangeAspect="1"/>
              </p:cNvPicPr>
              <p:nvPr/>
            </p:nvPicPr>
            <p:blipFill>
              <a:blip r:embed="rId4">
                <a:extLst/>
              </a:blip>
              <a:srcRect l="2758" t="7586" r="9038" b="2484"/>
              <a:stretch>
                <a:fillRect/>
              </a:stretch>
            </p:blipFill>
            <p:spPr>
              <a:xfrm>
                <a:off x="-92" y="94"/>
                <a:ext cx="3319162" cy="29382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1" h="21557" extrusionOk="0">
                    <a:moveTo>
                      <a:pt x="19042" y="5"/>
                    </a:moveTo>
                    <a:cubicBezTo>
                      <a:pt x="19002" y="14"/>
                      <a:pt x="18960" y="35"/>
                      <a:pt x="18915" y="66"/>
                    </a:cubicBezTo>
                    <a:cubicBezTo>
                      <a:pt x="18769" y="169"/>
                      <a:pt x="18343" y="190"/>
                      <a:pt x="17627" y="127"/>
                    </a:cubicBezTo>
                    <a:cubicBezTo>
                      <a:pt x="17039" y="76"/>
                      <a:pt x="16530" y="80"/>
                      <a:pt x="16497" y="139"/>
                    </a:cubicBezTo>
                    <a:cubicBezTo>
                      <a:pt x="16412" y="295"/>
                      <a:pt x="15866" y="273"/>
                      <a:pt x="15581" y="101"/>
                    </a:cubicBezTo>
                    <a:cubicBezTo>
                      <a:pt x="15447" y="20"/>
                      <a:pt x="15173" y="-4"/>
                      <a:pt x="14972" y="46"/>
                    </a:cubicBezTo>
                    <a:cubicBezTo>
                      <a:pt x="14676" y="119"/>
                      <a:pt x="14633" y="172"/>
                      <a:pt x="14748" y="328"/>
                    </a:cubicBezTo>
                    <a:cubicBezTo>
                      <a:pt x="14858" y="479"/>
                      <a:pt x="14845" y="539"/>
                      <a:pt x="14691" y="605"/>
                    </a:cubicBezTo>
                    <a:cubicBezTo>
                      <a:pt x="14582" y="652"/>
                      <a:pt x="14407" y="652"/>
                      <a:pt x="14299" y="605"/>
                    </a:cubicBezTo>
                    <a:cubicBezTo>
                      <a:pt x="14156" y="544"/>
                      <a:pt x="14120" y="580"/>
                      <a:pt x="14172" y="733"/>
                    </a:cubicBezTo>
                    <a:cubicBezTo>
                      <a:pt x="14220" y="873"/>
                      <a:pt x="14140" y="997"/>
                      <a:pt x="13940" y="1100"/>
                    </a:cubicBezTo>
                    <a:cubicBezTo>
                      <a:pt x="13773" y="1186"/>
                      <a:pt x="13652" y="1352"/>
                      <a:pt x="13669" y="1470"/>
                    </a:cubicBezTo>
                    <a:cubicBezTo>
                      <a:pt x="13687" y="1590"/>
                      <a:pt x="13592" y="1709"/>
                      <a:pt x="13455" y="1741"/>
                    </a:cubicBezTo>
                    <a:cubicBezTo>
                      <a:pt x="13321" y="1771"/>
                      <a:pt x="13141" y="1913"/>
                      <a:pt x="13052" y="2055"/>
                    </a:cubicBezTo>
                    <a:cubicBezTo>
                      <a:pt x="12959" y="2205"/>
                      <a:pt x="12744" y="2314"/>
                      <a:pt x="12544" y="2314"/>
                    </a:cubicBezTo>
                    <a:cubicBezTo>
                      <a:pt x="12301" y="2314"/>
                      <a:pt x="12179" y="2397"/>
                      <a:pt x="12134" y="2591"/>
                    </a:cubicBezTo>
                    <a:cubicBezTo>
                      <a:pt x="12098" y="2742"/>
                      <a:pt x="11970" y="2865"/>
                      <a:pt x="11845" y="2865"/>
                    </a:cubicBezTo>
                    <a:cubicBezTo>
                      <a:pt x="11720" y="2865"/>
                      <a:pt x="11563" y="3002"/>
                      <a:pt x="11496" y="3167"/>
                    </a:cubicBezTo>
                    <a:cubicBezTo>
                      <a:pt x="11430" y="3333"/>
                      <a:pt x="11252" y="3476"/>
                      <a:pt x="11101" y="3488"/>
                    </a:cubicBezTo>
                    <a:cubicBezTo>
                      <a:pt x="10951" y="3499"/>
                      <a:pt x="10727" y="3612"/>
                      <a:pt x="10603" y="3738"/>
                    </a:cubicBezTo>
                    <a:cubicBezTo>
                      <a:pt x="10479" y="3864"/>
                      <a:pt x="10316" y="3968"/>
                      <a:pt x="10242" y="3968"/>
                    </a:cubicBezTo>
                    <a:cubicBezTo>
                      <a:pt x="10168" y="3968"/>
                      <a:pt x="10091" y="4100"/>
                      <a:pt x="10069" y="4262"/>
                    </a:cubicBezTo>
                    <a:cubicBezTo>
                      <a:pt x="10040" y="4481"/>
                      <a:pt x="9931" y="4564"/>
                      <a:pt x="9646" y="4588"/>
                    </a:cubicBezTo>
                    <a:cubicBezTo>
                      <a:pt x="9436" y="4606"/>
                      <a:pt x="9149" y="4753"/>
                      <a:pt x="9006" y="4914"/>
                    </a:cubicBezTo>
                    <a:cubicBezTo>
                      <a:pt x="8863" y="5075"/>
                      <a:pt x="8687" y="5208"/>
                      <a:pt x="8616" y="5208"/>
                    </a:cubicBezTo>
                    <a:cubicBezTo>
                      <a:pt x="8546" y="5208"/>
                      <a:pt x="8506" y="5315"/>
                      <a:pt x="8526" y="5447"/>
                    </a:cubicBezTo>
                    <a:cubicBezTo>
                      <a:pt x="8555" y="5640"/>
                      <a:pt x="8457" y="5699"/>
                      <a:pt x="8041" y="5733"/>
                    </a:cubicBezTo>
                    <a:cubicBezTo>
                      <a:pt x="7671" y="5763"/>
                      <a:pt x="7522" y="5835"/>
                      <a:pt x="7522" y="5986"/>
                    </a:cubicBezTo>
                    <a:cubicBezTo>
                      <a:pt x="7522" y="6102"/>
                      <a:pt x="7423" y="6227"/>
                      <a:pt x="7303" y="6262"/>
                    </a:cubicBezTo>
                    <a:cubicBezTo>
                      <a:pt x="7183" y="6298"/>
                      <a:pt x="7030" y="6464"/>
                      <a:pt x="6965" y="6629"/>
                    </a:cubicBezTo>
                    <a:cubicBezTo>
                      <a:pt x="6873" y="6865"/>
                      <a:pt x="6765" y="6920"/>
                      <a:pt x="6462" y="6886"/>
                    </a:cubicBezTo>
                    <a:cubicBezTo>
                      <a:pt x="6135" y="6849"/>
                      <a:pt x="6067" y="6894"/>
                      <a:pt x="6033" y="7162"/>
                    </a:cubicBezTo>
                    <a:cubicBezTo>
                      <a:pt x="6002" y="7413"/>
                      <a:pt x="5929" y="7471"/>
                      <a:pt x="5693" y="7433"/>
                    </a:cubicBezTo>
                    <a:cubicBezTo>
                      <a:pt x="5434" y="7392"/>
                      <a:pt x="5415" y="7414"/>
                      <a:pt x="5551" y="7599"/>
                    </a:cubicBezTo>
                    <a:cubicBezTo>
                      <a:pt x="5807" y="7946"/>
                      <a:pt x="5602" y="8101"/>
                      <a:pt x="5009" y="8010"/>
                    </a:cubicBezTo>
                    <a:cubicBezTo>
                      <a:pt x="4545" y="7938"/>
                      <a:pt x="4462" y="7961"/>
                      <a:pt x="4462" y="8164"/>
                    </a:cubicBezTo>
                    <a:cubicBezTo>
                      <a:pt x="4462" y="8295"/>
                      <a:pt x="4354" y="8433"/>
                      <a:pt x="4219" y="8473"/>
                    </a:cubicBezTo>
                    <a:cubicBezTo>
                      <a:pt x="3934" y="8557"/>
                      <a:pt x="3885" y="8927"/>
                      <a:pt x="4160" y="8927"/>
                    </a:cubicBezTo>
                    <a:cubicBezTo>
                      <a:pt x="4389" y="8927"/>
                      <a:pt x="4604" y="9493"/>
                      <a:pt x="4446" y="9681"/>
                    </a:cubicBezTo>
                    <a:cubicBezTo>
                      <a:pt x="4385" y="9755"/>
                      <a:pt x="4150" y="9796"/>
                      <a:pt x="3925" y="9774"/>
                    </a:cubicBezTo>
                    <a:cubicBezTo>
                      <a:pt x="3598" y="9742"/>
                      <a:pt x="3503" y="9794"/>
                      <a:pt x="3450" y="10022"/>
                    </a:cubicBezTo>
                    <a:cubicBezTo>
                      <a:pt x="3414" y="10178"/>
                      <a:pt x="3309" y="10304"/>
                      <a:pt x="3218" y="10304"/>
                    </a:cubicBezTo>
                    <a:cubicBezTo>
                      <a:pt x="3127" y="10304"/>
                      <a:pt x="2998" y="10445"/>
                      <a:pt x="2932" y="10616"/>
                    </a:cubicBezTo>
                    <a:cubicBezTo>
                      <a:pt x="2836" y="10860"/>
                      <a:pt x="2730" y="10915"/>
                      <a:pt x="2423" y="10881"/>
                    </a:cubicBezTo>
                    <a:cubicBezTo>
                      <a:pt x="2131" y="10848"/>
                      <a:pt x="2001" y="10908"/>
                      <a:pt x="1900" y="11122"/>
                    </a:cubicBezTo>
                    <a:cubicBezTo>
                      <a:pt x="1825" y="11279"/>
                      <a:pt x="1678" y="11408"/>
                      <a:pt x="1572" y="11408"/>
                    </a:cubicBezTo>
                    <a:cubicBezTo>
                      <a:pt x="1453" y="11408"/>
                      <a:pt x="1405" y="11483"/>
                      <a:pt x="1448" y="11608"/>
                    </a:cubicBezTo>
                    <a:cubicBezTo>
                      <a:pt x="1539" y="11875"/>
                      <a:pt x="1319" y="12013"/>
                      <a:pt x="829" y="12002"/>
                    </a:cubicBezTo>
                    <a:cubicBezTo>
                      <a:pt x="610" y="11997"/>
                      <a:pt x="455" y="12040"/>
                      <a:pt x="485" y="12095"/>
                    </a:cubicBezTo>
                    <a:cubicBezTo>
                      <a:pt x="516" y="12150"/>
                      <a:pt x="401" y="12338"/>
                      <a:pt x="233" y="12517"/>
                    </a:cubicBezTo>
                    <a:cubicBezTo>
                      <a:pt x="83" y="12676"/>
                      <a:pt x="8" y="12759"/>
                      <a:pt x="0" y="12814"/>
                    </a:cubicBezTo>
                    <a:cubicBezTo>
                      <a:pt x="-7" y="12869"/>
                      <a:pt x="54" y="12897"/>
                      <a:pt x="176" y="12948"/>
                    </a:cubicBezTo>
                    <a:cubicBezTo>
                      <a:pt x="313" y="13005"/>
                      <a:pt x="426" y="13143"/>
                      <a:pt x="426" y="13254"/>
                    </a:cubicBezTo>
                    <a:cubicBezTo>
                      <a:pt x="426" y="13706"/>
                      <a:pt x="1467" y="13657"/>
                      <a:pt x="1755" y="13192"/>
                    </a:cubicBezTo>
                    <a:cubicBezTo>
                      <a:pt x="1847" y="13043"/>
                      <a:pt x="1993" y="12922"/>
                      <a:pt x="2078" y="12922"/>
                    </a:cubicBezTo>
                    <a:cubicBezTo>
                      <a:pt x="2162" y="12922"/>
                      <a:pt x="2262" y="12799"/>
                      <a:pt x="2297" y="12648"/>
                    </a:cubicBezTo>
                    <a:cubicBezTo>
                      <a:pt x="2346" y="12436"/>
                      <a:pt x="2463" y="12371"/>
                      <a:pt x="2805" y="12371"/>
                    </a:cubicBezTo>
                    <a:cubicBezTo>
                      <a:pt x="3161" y="12371"/>
                      <a:pt x="3244" y="12322"/>
                      <a:pt x="3216" y="12130"/>
                    </a:cubicBezTo>
                    <a:cubicBezTo>
                      <a:pt x="3190" y="11957"/>
                      <a:pt x="3272" y="11878"/>
                      <a:pt x="3507" y="11847"/>
                    </a:cubicBezTo>
                    <a:cubicBezTo>
                      <a:pt x="3736" y="11817"/>
                      <a:pt x="3847" y="11712"/>
                      <a:pt x="3874" y="11504"/>
                    </a:cubicBezTo>
                    <a:cubicBezTo>
                      <a:pt x="3897" y="11316"/>
                      <a:pt x="4004" y="11200"/>
                      <a:pt x="4157" y="11192"/>
                    </a:cubicBezTo>
                    <a:cubicBezTo>
                      <a:pt x="4717" y="11162"/>
                      <a:pt x="4840" y="11125"/>
                      <a:pt x="4777" y="11009"/>
                    </a:cubicBezTo>
                    <a:cubicBezTo>
                      <a:pt x="4695" y="10859"/>
                      <a:pt x="5050" y="10507"/>
                      <a:pt x="5159" y="10630"/>
                    </a:cubicBezTo>
                    <a:cubicBezTo>
                      <a:pt x="5202" y="10678"/>
                      <a:pt x="5298" y="10576"/>
                      <a:pt x="5373" y="10406"/>
                    </a:cubicBezTo>
                    <a:cubicBezTo>
                      <a:pt x="5448" y="10236"/>
                      <a:pt x="5591" y="10097"/>
                      <a:pt x="5690" y="10097"/>
                    </a:cubicBezTo>
                    <a:cubicBezTo>
                      <a:pt x="5789" y="10097"/>
                      <a:pt x="5908" y="10036"/>
                      <a:pt x="5956" y="9960"/>
                    </a:cubicBezTo>
                    <a:cubicBezTo>
                      <a:pt x="6004" y="9885"/>
                      <a:pt x="6089" y="9818"/>
                      <a:pt x="6142" y="9812"/>
                    </a:cubicBezTo>
                    <a:cubicBezTo>
                      <a:pt x="6195" y="9805"/>
                      <a:pt x="6330" y="9752"/>
                      <a:pt x="6444" y="9695"/>
                    </a:cubicBezTo>
                    <a:cubicBezTo>
                      <a:pt x="6757" y="9540"/>
                      <a:pt x="7095" y="9666"/>
                      <a:pt x="7076" y="9931"/>
                    </a:cubicBezTo>
                    <a:cubicBezTo>
                      <a:pt x="7059" y="10167"/>
                      <a:pt x="7331" y="10262"/>
                      <a:pt x="7442" y="10059"/>
                    </a:cubicBezTo>
                    <a:cubicBezTo>
                      <a:pt x="7528" y="9904"/>
                      <a:pt x="8717" y="9868"/>
                      <a:pt x="8800" y="10019"/>
                    </a:cubicBezTo>
                    <a:cubicBezTo>
                      <a:pt x="8840" y="10093"/>
                      <a:pt x="9018" y="10097"/>
                      <a:pt x="9225" y="10030"/>
                    </a:cubicBezTo>
                    <a:cubicBezTo>
                      <a:pt x="9421" y="9967"/>
                      <a:pt x="9619" y="9957"/>
                      <a:pt x="9664" y="10007"/>
                    </a:cubicBezTo>
                    <a:cubicBezTo>
                      <a:pt x="9709" y="10057"/>
                      <a:pt x="9893" y="10097"/>
                      <a:pt x="10072" y="10097"/>
                    </a:cubicBezTo>
                    <a:cubicBezTo>
                      <a:pt x="10290" y="10097"/>
                      <a:pt x="10437" y="10197"/>
                      <a:pt x="10516" y="10400"/>
                    </a:cubicBezTo>
                    <a:cubicBezTo>
                      <a:pt x="10589" y="10588"/>
                      <a:pt x="10728" y="10694"/>
                      <a:pt x="10882" y="10677"/>
                    </a:cubicBezTo>
                    <a:cubicBezTo>
                      <a:pt x="11048" y="10658"/>
                      <a:pt x="11119" y="10722"/>
                      <a:pt x="11099" y="10866"/>
                    </a:cubicBezTo>
                    <a:cubicBezTo>
                      <a:pt x="11080" y="10996"/>
                      <a:pt x="11226" y="11161"/>
                      <a:pt x="11465" y="11279"/>
                    </a:cubicBezTo>
                    <a:cubicBezTo>
                      <a:pt x="11684" y="11388"/>
                      <a:pt x="11847" y="11529"/>
                      <a:pt x="11824" y="11597"/>
                    </a:cubicBezTo>
                    <a:cubicBezTo>
                      <a:pt x="11801" y="11664"/>
                      <a:pt x="11855" y="11773"/>
                      <a:pt x="11945" y="11836"/>
                    </a:cubicBezTo>
                    <a:cubicBezTo>
                      <a:pt x="12035" y="11898"/>
                      <a:pt x="12108" y="12026"/>
                      <a:pt x="12108" y="12124"/>
                    </a:cubicBezTo>
                    <a:cubicBezTo>
                      <a:pt x="12108" y="12221"/>
                      <a:pt x="12275" y="12322"/>
                      <a:pt x="12477" y="12348"/>
                    </a:cubicBezTo>
                    <a:cubicBezTo>
                      <a:pt x="12901" y="12402"/>
                      <a:pt x="13179" y="12618"/>
                      <a:pt x="13073" y="12811"/>
                    </a:cubicBezTo>
                    <a:cubicBezTo>
                      <a:pt x="13031" y="12887"/>
                      <a:pt x="13126" y="12924"/>
                      <a:pt x="13290" y="12898"/>
                    </a:cubicBezTo>
                    <a:cubicBezTo>
                      <a:pt x="13511" y="12863"/>
                      <a:pt x="13587" y="12925"/>
                      <a:pt x="13617" y="13163"/>
                    </a:cubicBezTo>
                    <a:cubicBezTo>
                      <a:pt x="13639" y="13334"/>
                      <a:pt x="13761" y="13539"/>
                      <a:pt x="13891" y="13618"/>
                    </a:cubicBezTo>
                    <a:cubicBezTo>
                      <a:pt x="14021" y="13696"/>
                      <a:pt x="14128" y="13836"/>
                      <a:pt x="14128" y="13929"/>
                    </a:cubicBezTo>
                    <a:cubicBezTo>
                      <a:pt x="14128" y="14022"/>
                      <a:pt x="14245" y="14157"/>
                      <a:pt x="14389" y="14232"/>
                    </a:cubicBezTo>
                    <a:cubicBezTo>
                      <a:pt x="14533" y="14307"/>
                      <a:pt x="14643" y="14414"/>
                      <a:pt x="14634" y="14471"/>
                    </a:cubicBezTo>
                    <a:cubicBezTo>
                      <a:pt x="14625" y="14527"/>
                      <a:pt x="14616" y="14981"/>
                      <a:pt x="14616" y="15475"/>
                    </a:cubicBezTo>
                    <a:cubicBezTo>
                      <a:pt x="14616" y="16277"/>
                      <a:pt x="14588" y="16387"/>
                      <a:pt x="14343" y="16503"/>
                    </a:cubicBezTo>
                    <a:cubicBezTo>
                      <a:pt x="13752" y="16781"/>
                      <a:pt x="13658" y="16965"/>
                      <a:pt x="13638" y="17889"/>
                    </a:cubicBezTo>
                    <a:cubicBezTo>
                      <a:pt x="13610" y="19188"/>
                      <a:pt x="13616" y="19220"/>
                      <a:pt x="13883" y="19298"/>
                    </a:cubicBezTo>
                    <a:cubicBezTo>
                      <a:pt x="14061" y="19351"/>
                      <a:pt x="14128" y="19488"/>
                      <a:pt x="14128" y="19793"/>
                    </a:cubicBezTo>
                    <a:cubicBezTo>
                      <a:pt x="14128" y="20074"/>
                      <a:pt x="14211" y="20263"/>
                      <a:pt x="14373" y="20361"/>
                    </a:cubicBezTo>
                    <a:cubicBezTo>
                      <a:pt x="14508" y="20442"/>
                      <a:pt x="14616" y="20585"/>
                      <a:pt x="14616" y="20678"/>
                    </a:cubicBezTo>
                    <a:cubicBezTo>
                      <a:pt x="14616" y="20772"/>
                      <a:pt x="14741" y="20909"/>
                      <a:pt x="14892" y="20984"/>
                    </a:cubicBezTo>
                    <a:cubicBezTo>
                      <a:pt x="15044" y="21059"/>
                      <a:pt x="15175" y="21195"/>
                      <a:pt x="15184" y="21290"/>
                    </a:cubicBezTo>
                    <a:cubicBezTo>
                      <a:pt x="15192" y="21385"/>
                      <a:pt x="15204" y="21497"/>
                      <a:pt x="15212" y="21537"/>
                    </a:cubicBezTo>
                    <a:cubicBezTo>
                      <a:pt x="15221" y="21578"/>
                      <a:pt x="15324" y="21553"/>
                      <a:pt x="15442" y="21482"/>
                    </a:cubicBezTo>
                    <a:cubicBezTo>
                      <a:pt x="15560" y="21411"/>
                      <a:pt x="15713" y="21363"/>
                      <a:pt x="15780" y="21374"/>
                    </a:cubicBezTo>
                    <a:cubicBezTo>
                      <a:pt x="15847" y="21386"/>
                      <a:pt x="15919" y="21193"/>
                      <a:pt x="15940" y="20946"/>
                    </a:cubicBezTo>
                    <a:cubicBezTo>
                      <a:pt x="15985" y="20416"/>
                      <a:pt x="16346" y="20121"/>
                      <a:pt x="16572" y="20428"/>
                    </a:cubicBezTo>
                    <a:cubicBezTo>
                      <a:pt x="16652" y="20537"/>
                      <a:pt x="16684" y="20684"/>
                      <a:pt x="16644" y="20757"/>
                    </a:cubicBezTo>
                    <a:cubicBezTo>
                      <a:pt x="16552" y="20926"/>
                      <a:pt x="16793" y="21017"/>
                      <a:pt x="17137" y="20943"/>
                    </a:cubicBezTo>
                    <a:cubicBezTo>
                      <a:pt x="17353" y="20897"/>
                      <a:pt x="17405" y="20795"/>
                      <a:pt x="17395" y="20416"/>
                    </a:cubicBezTo>
                    <a:cubicBezTo>
                      <a:pt x="17386" y="20062"/>
                      <a:pt x="17330" y="19948"/>
                      <a:pt x="17163" y="19948"/>
                    </a:cubicBezTo>
                    <a:cubicBezTo>
                      <a:pt x="16817" y="19948"/>
                      <a:pt x="16768" y="19934"/>
                      <a:pt x="16606" y="19782"/>
                    </a:cubicBezTo>
                    <a:cubicBezTo>
                      <a:pt x="16521" y="19703"/>
                      <a:pt x="16451" y="19360"/>
                      <a:pt x="16451" y="19019"/>
                    </a:cubicBezTo>
                    <a:cubicBezTo>
                      <a:pt x="16451" y="18486"/>
                      <a:pt x="16427" y="18424"/>
                      <a:pt x="16270" y="18570"/>
                    </a:cubicBezTo>
                    <a:cubicBezTo>
                      <a:pt x="16123" y="18708"/>
                      <a:pt x="16076" y="18698"/>
                      <a:pt x="16025" y="18518"/>
                    </a:cubicBezTo>
                    <a:cubicBezTo>
                      <a:pt x="15991" y="18396"/>
                      <a:pt x="15936" y="18198"/>
                      <a:pt x="15904" y="18081"/>
                    </a:cubicBezTo>
                    <a:cubicBezTo>
                      <a:pt x="15871" y="17964"/>
                      <a:pt x="15985" y="17619"/>
                      <a:pt x="16157" y="17313"/>
                    </a:cubicBezTo>
                    <a:cubicBezTo>
                      <a:pt x="16361" y="16948"/>
                      <a:pt x="16455" y="16607"/>
                      <a:pt x="16430" y="16325"/>
                    </a:cubicBezTo>
                    <a:cubicBezTo>
                      <a:pt x="16398" y="15972"/>
                      <a:pt x="16441" y="15884"/>
                      <a:pt x="16673" y="15822"/>
                    </a:cubicBezTo>
                    <a:cubicBezTo>
                      <a:pt x="16828" y="15780"/>
                      <a:pt x="16939" y="15710"/>
                      <a:pt x="16918" y="15664"/>
                    </a:cubicBezTo>
                    <a:cubicBezTo>
                      <a:pt x="16854" y="15526"/>
                      <a:pt x="17208" y="15124"/>
                      <a:pt x="17323" y="15204"/>
                    </a:cubicBezTo>
                    <a:cubicBezTo>
                      <a:pt x="17508" y="15333"/>
                      <a:pt x="17440" y="15033"/>
                      <a:pt x="17243" y="14849"/>
                    </a:cubicBezTo>
                    <a:cubicBezTo>
                      <a:pt x="17076" y="14693"/>
                      <a:pt x="17078" y="14650"/>
                      <a:pt x="17246" y="14442"/>
                    </a:cubicBezTo>
                    <a:cubicBezTo>
                      <a:pt x="17348" y="14314"/>
                      <a:pt x="17446" y="13935"/>
                      <a:pt x="17462" y="13600"/>
                    </a:cubicBezTo>
                    <a:cubicBezTo>
                      <a:pt x="17489" y="13061"/>
                      <a:pt x="17525" y="12992"/>
                      <a:pt x="17777" y="13003"/>
                    </a:cubicBezTo>
                    <a:cubicBezTo>
                      <a:pt x="17998" y="13013"/>
                      <a:pt x="18046" y="12958"/>
                      <a:pt x="17999" y="12756"/>
                    </a:cubicBezTo>
                    <a:cubicBezTo>
                      <a:pt x="17956" y="12572"/>
                      <a:pt x="18027" y="12458"/>
                      <a:pt x="18236" y="12368"/>
                    </a:cubicBezTo>
                    <a:cubicBezTo>
                      <a:pt x="18543" y="12237"/>
                      <a:pt x="18618" y="12035"/>
                      <a:pt x="18414" y="11894"/>
                    </a:cubicBezTo>
                    <a:cubicBezTo>
                      <a:pt x="18350" y="11849"/>
                      <a:pt x="18328" y="11720"/>
                      <a:pt x="18365" y="11608"/>
                    </a:cubicBezTo>
                    <a:cubicBezTo>
                      <a:pt x="18408" y="11484"/>
                      <a:pt x="18363" y="11408"/>
                      <a:pt x="18247" y="11408"/>
                    </a:cubicBezTo>
                    <a:cubicBezTo>
                      <a:pt x="18143" y="11408"/>
                      <a:pt x="18027" y="11349"/>
                      <a:pt x="17989" y="11279"/>
                    </a:cubicBezTo>
                    <a:cubicBezTo>
                      <a:pt x="17888" y="11096"/>
                      <a:pt x="18143" y="10411"/>
                      <a:pt x="18278" y="10505"/>
                    </a:cubicBezTo>
                    <a:cubicBezTo>
                      <a:pt x="18431" y="10612"/>
                      <a:pt x="18506" y="10246"/>
                      <a:pt x="18513" y="9363"/>
                    </a:cubicBezTo>
                    <a:cubicBezTo>
                      <a:pt x="18517" y="8701"/>
                      <a:pt x="18562" y="8583"/>
                      <a:pt x="18962" y="8158"/>
                    </a:cubicBezTo>
                    <a:cubicBezTo>
                      <a:pt x="19206" y="7899"/>
                      <a:pt x="19367" y="7686"/>
                      <a:pt x="19320" y="7686"/>
                    </a:cubicBezTo>
                    <a:cubicBezTo>
                      <a:pt x="19274" y="7686"/>
                      <a:pt x="19304" y="7595"/>
                      <a:pt x="19387" y="7483"/>
                    </a:cubicBezTo>
                    <a:cubicBezTo>
                      <a:pt x="19470" y="7370"/>
                      <a:pt x="19513" y="7200"/>
                      <a:pt x="19480" y="7104"/>
                    </a:cubicBezTo>
                    <a:cubicBezTo>
                      <a:pt x="19448" y="7008"/>
                      <a:pt x="19468" y="6782"/>
                      <a:pt x="19527" y="6603"/>
                    </a:cubicBezTo>
                    <a:cubicBezTo>
                      <a:pt x="19620" y="6319"/>
                      <a:pt x="19660" y="6302"/>
                      <a:pt x="19836" y="6466"/>
                    </a:cubicBezTo>
                    <a:cubicBezTo>
                      <a:pt x="20023" y="6640"/>
                      <a:pt x="20035" y="6539"/>
                      <a:pt x="19965" y="5153"/>
                    </a:cubicBezTo>
                    <a:cubicBezTo>
                      <a:pt x="19888" y="3601"/>
                      <a:pt x="19979" y="3086"/>
                      <a:pt x="20309" y="3228"/>
                    </a:cubicBezTo>
                    <a:cubicBezTo>
                      <a:pt x="20512" y="3316"/>
                      <a:pt x="20559" y="3069"/>
                      <a:pt x="20365" y="2934"/>
                    </a:cubicBezTo>
                    <a:cubicBezTo>
                      <a:pt x="20097" y="2747"/>
                      <a:pt x="20405" y="2601"/>
                      <a:pt x="20907" y="2678"/>
                    </a:cubicBezTo>
                    <a:cubicBezTo>
                      <a:pt x="21322" y="2742"/>
                      <a:pt x="21584" y="2648"/>
                      <a:pt x="21581" y="2474"/>
                    </a:cubicBezTo>
                    <a:cubicBezTo>
                      <a:pt x="21580" y="2417"/>
                      <a:pt x="21550" y="2352"/>
                      <a:pt x="21485" y="2279"/>
                    </a:cubicBezTo>
                    <a:cubicBezTo>
                      <a:pt x="21389" y="2171"/>
                      <a:pt x="21388" y="2076"/>
                      <a:pt x="21485" y="1944"/>
                    </a:cubicBezTo>
                    <a:cubicBezTo>
                      <a:pt x="21593" y="1798"/>
                      <a:pt x="21523" y="1764"/>
                      <a:pt x="21124" y="1764"/>
                    </a:cubicBezTo>
                    <a:cubicBezTo>
                      <a:pt x="20784" y="1764"/>
                      <a:pt x="20575" y="1685"/>
                      <a:pt x="20466" y="1513"/>
                    </a:cubicBezTo>
                    <a:cubicBezTo>
                      <a:pt x="20378" y="1376"/>
                      <a:pt x="20215" y="1226"/>
                      <a:pt x="20102" y="1179"/>
                    </a:cubicBezTo>
                    <a:cubicBezTo>
                      <a:pt x="19960" y="1119"/>
                      <a:pt x="19917" y="995"/>
                      <a:pt x="19965" y="774"/>
                    </a:cubicBezTo>
                    <a:cubicBezTo>
                      <a:pt x="20004" y="599"/>
                      <a:pt x="19990" y="503"/>
                      <a:pt x="19934" y="561"/>
                    </a:cubicBezTo>
                    <a:cubicBezTo>
                      <a:pt x="19879" y="619"/>
                      <a:pt x="19677" y="495"/>
                      <a:pt x="19485" y="288"/>
                    </a:cubicBezTo>
                    <a:cubicBezTo>
                      <a:pt x="19272" y="57"/>
                      <a:pt x="19160" y="-22"/>
                      <a:pt x="19042" y="5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sp>
            <p:nvSpPr>
              <p:cNvPr id="271" name="5"/>
              <p:cNvSpPr txBox="1"/>
              <p:nvPr/>
            </p:nvSpPr>
            <p:spPr>
              <a:xfrm>
                <a:off x="2584796" y="2238567"/>
                <a:ext cx="828751" cy="104643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8575" tIns="28575" rIns="28575" bIns="28575" numCol="1" anchor="t">
                <a:spAutoFit/>
              </a:bodyPr>
              <a:lstStyle>
                <a:lvl1pPr algn="l" defTabSz="1828800">
                  <a:buClr>
                    <a:srgbClr val="000000"/>
                  </a:buClr>
                  <a:defRPr sz="5800">
                    <a:uFill>
                      <a:solidFill>
                        <a:srgbClr val="000000"/>
                      </a:solidFill>
                    </a:u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sz="2175"/>
                  <a:t>5</a:t>
                </a:r>
              </a:p>
            </p:txBody>
          </p:sp>
        </p:grpSp>
        <p:grpSp>
          <p:nvGrpSpPr>
            <p:cNvPr id="275" name="Group"/>
            <p:cNvGrpSpPr/>
            <p:nvPr/>
          </p:nvGrpSpPr>
          <p:grpSpPr>
            <a:xfrm>
              <a:off x="241996" y="0"/>
              <a:ext cx="3037775" cy="3227219"/>
              <a:chOff x="0" y="0"/>
              <a:chExt cx="3037773" cy="3227218"/>
            </a:xfrm>
          </p:grpSpPr>
          <p:pic>
            <p:nvPicPr>
              <p:cNvPr id="273" name="Image" descr="Image"/>
              <p:cNvPicPr>
                <a:picLocks noChangeAspect="1"/>
              </p:cNvPicPr>
              <p:nvPr/>
            </p:nvPicPr>
            <p:blipFill>
              <a:blip r:embed="rId5">
                <a:extLst/>
              </a:blip>
              <a:srcRect l="6621" t="7142" r="9032"/>
              <a:stretch>
                <a:fillRect/>
              </a:stretch>
            </p:blipFill>
            <p:spPr>
              <a:xfrm>
                <a:off x="0" y="0"/>
                <a:ext cx="2943235" cy="29380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3" h="21511" extrusionOk="0">
                    <a:moveTo>
                      <a:pt x="18463" y="0"/>
                    </a:moveTo>
                    <a:cubicBezTo>
                      <a:pt x="18221" y="0"/>
                      <a:pt x="17988" y="58"/>
                      <a:pt x="17945" y="128"/>
                    </a:cubicBezTo>
                    <a:cubicBezTo>
                      <a:pt x="17843" y="292"/>
                      <a:pt x="17165" y="292"/>
                      <a:pt x="16856" y="128"/>
                    </a:cubicBezTo>
                    <a:cubicBezTo>
                      <a:pt x="16700" y="44"/>
                      <a:pt x="16590" y="43"/>
                      <a:pt x="16539" y="125"/>
                    </a:cubicBezTo>
                    <a:cubicBezTo>
                      <a:pt x="16490" y="204"/>
                      <a:pt x="16371" y="195"/>
                      <a:pt x="16216" y="99"/>
                    </a:cubicBezTo>
                    <a:cubicBezTo>
                      <a:pt x="15914" y="-89"/>
                      <a:pt x="15741" y="52"/>
                      <a:pt x="15957" y="311"/>
                    </a:cubicBezTo>
                    <a:cubicBezTo>
                      <a:pt x="16090" y="470"/>
                      <a:pt x="16060" y="530"/>
                      <a:pt x="15780" y="657"/>
                    </a:cubicBezTo>
                    <a:cubicBezTo>
                      <a:pt x="15522" y="773"/>
                      <a:pt x="15408" y="774"/>
                      <a:pt x="15294" y="659"/>
                    </a:cubicBezTo>
                    <a:cubicBezTo>
                      <a:pt x="15085" y="453"/>
                      <a:pt x="14810" y="472"/>
                      <a:pt x="14810" y="694"/>
                    </a:cubicBezTo>
                    <a:cubicBezTo>
                      <a:pt x="14810" y="796"/>
                      <a:pt x="14720" y="929"/>
                      <a:pt x="14610" y="991"/>
                    </a:cubicBezTo>
                    <a:cubicBezTo>
                      <a:pt x="14499" y="1052"/>
                      <a:pt x="14340" y="1233"/>
                      <a:pt x="14257" y="1395"/>
                    </a:cubicBezTo>
                    <a:cubicBezTo>
                      <a:pt x="14175" y="1556"/>
                      <a:pt x="14055" y="1669"/>
                      <a:pt x="13993" y="1642"/>
                    </a:cubicBezTo>
                    <a:cubicBezTo>
                      <a:pt x="13930" y="1614"/>
                      <a:pt x="13833" y="1719"/>
                      <a:pt x="13774" y="1877"/>
                    </a:cubicBezTo>
                    <a:cubicBezTo>
                      <a:pt x="13716" y="2035"/>
                      <a:pt x="13583" y="2165"/>
                      <a:pt x="13480" y="2165"/>
                    </a:cubicBezTo>
                    <a:cubicBezTo>
                      <a:pt x="13378" y="2165"/>
                      <a:pt x="13273" y="2292"/>
                      <a:pt x="13251" y="2449"/>
                    </a:cubicBezTo>
                    <a:cubicBezTo>
                      <a:pt x="13224" y="2635"/>
                      <a:pt x="13135" y="2725"/>
                      <a:pt x="12997" y="2702"/>
                    </a:cubicBezTo>
                    <a:cubicBezTo>
                      <a:pt x="12880" y="2683"/>
                      <a:pt x="12629" y="2809"/>
                      <a:pt x="12439" y="2984"/>
                    </a:cubicBezTo>
                    <a:cubicBezTo>
                      <a:pt x="12248" y="3160"/>
                      <a:pt x="12039" y="3273"/>
                      <a:pt x="11976" y="3234"/>
                    </a:cubicBezTo>
                    <a:cubicBezTo>
                      <a:pt x="11789" y="3119"/>
                      <a:pt x="11103" y="3316"/>
                      <a:pt x="11135" y="3475"/>
                    </a:cubicBezTo>
                    <a:cubicBezTo>
                      <a:pt x="11151" y="3556"/>
                      <a:pt x="11031" y="3642"/>
                      <a:pt x="10867" y="3667"/>
                    </a:cubicBezTo>
                    <a:cubicBezTo>
                      <a:pt x="10675" y="3696"/>
                      <a:pt x="10593" y="3774"/>
                      <a:pt x="10637" y="3888"/>
                    </a:cubicBezTo>
                    <a:cubicBezTo>
                      <a:pt x="10710" y="4076"/>
                      <a:pt x="10518" y="4244"/>
                      <a:pt x="10203" y="4268"/>
                    </a:cubicBezTo>
                    <a:cubicBezTo>
                      <a:pt x="9647" y="4311"/>
                      <a:pt x="9566" y="4339"/>
                      <a:pt x="9595" y="4481"/>
                    </a:cubicBezTo>
                    <a:cubicBezTo>
                      <a:pt x="9613" y="4565"/>
                      <a:pt x="9500" y="4694"/>
                      <a:pt x="9342" y="4765"/>
                    </a:cubicBezTo>
                    <a:cubicBezTo>
                      <a:pt x="9184" y="4837"/>
                      <a:pt x="9069" y="4982"/>
                      <a:pt x="9086" y="5088"/>
                    </a:cubicBezTo>
                    <a:cubicBezTo>
                      <a:pt x="9106" y="5214"/>
                      <a:pt x="8992" y="5297"/>
                      <a:pt x="8760" y="5323"/>
                    </a:cubicBezTo>
                    <a:cubicBezTo>
                      <a:pt x="8510" y="5352"/>
                      <a:pt x="8418" y="5426"/>
                      <a:pt x="8443" y="5576"/>
                    </a:cubicBezTo>
                    <a:cubicBezTo>
                      <a:pt x="8469" y="5737"/>
                      <a:pt x="8350" y="5811"/>
                      <a:pt x="7965" y="5869"/>
                    </a:cubicBezTo>
                    <a:cubicBezTo>
                      <a:pt x="7684" y="5912"/>
                      <a:pt x="7502" y="5955"/>
                      <a:pt x="7564" y="5965"/>
                    </a:cubicBezTo>
                    <a:cubicBezTo>
                      <a:pt x="7781" y="6000"/>
                      <a:pt x="7353" y="6363"/>
                      <a:pt x="7095" y="6363"/>
                    </a:cubicBezTo>
                    <a:cubicBezTo>
                      <a:pt x="6951" y="6363"/>
                      <a:pt x="6870" y="6401"/>
                      <a:pt x="6915" y="6445"/>
                    </a:cubicBezTo>
                    <a:cubicBezTo>
                      <a:pt x="7060" y="6589"/>
                      <a:pt x="6754" y="6994"/>
                      <a:pt x="6557" y="6918"/>
                    </a:cubicBezTo>
                    <a:cubicBezTo>
                      <a:pt x="6435" y="6872"/>
                      <a:pt x="6365" y="6925"/>
                      <a:pt x="6365" y="7064"/>
                    </a:cubicBezTo>
                    <a:cubicBezTo>
                      <a:pt x="6365" y="7183"/>
                      <a:pt x="6252" y="7309"/>
                      <a:pt x="6112" y="7346"/>
                    </a:cubicBezTo>
                    <a:cubicBezTo>
                      <a:pt x="5971" y="7382"/>
                      <a:pt x="5855" y="7489"/>
                      <a:pt x="5855" y="7584"/>
                    </a:cubicBezTo>
                    <a:cubicBezTo>
                      <a:pt x="5855" y="7766"/>
                      <a:pt x="5166" y="8183"/>
                      <a:pt x="5052" y="8069"/>
                    </a:cubicBezTo>
                    <a:cubicBezTo>
                      <a:pt x="4919" y="7937"/>
                      <a:pt x="4256" y="8727"/>
                      <a:pt x="4240" y="9037"/>
                    </a:cubicBezTo>
                    <a:cubicBezTo>
                      <a:pt x="4231" y="9212"/>
                      <a:pt x="4217" y="9489"/>
                      <a:pt x="4208" y="9653"/>
                    </a:cubicBezTo>
                    <a:cubicBezTo>
                      <a:pt x="4199" y="9829"/>
                      <a:pt x="4094" y="9976"/>
                      <a:pt x="3952" y="10013"/>
                    </a:cubicBezTo>
                    <a:cubicBezTo>
                      <a:pt x="3820" y="10047"/>
                      <a:pt x="3652" y="10207"/>
                      <a:pt x="3580" y="10365"/>
                    </a:cubicBezTo>
                    <a:cubicBezTo>
                      <a:pt x="3474" y="10595"/>
                      <a:pt x="3371" y="10641"/>
                      <a:pt x="3053" y="10594"/>
                    </a:cubicBezTo>
                    <a:cubicBezTo>
                      <a:pt x="2742" y="10549"/>
                      <a:pt x="2657" y="10583"/>
                      <a:pt x="2657" y="10754"/>
                    </a:cubicBezTo>
                    <a:cubicBezTo>
                      <a:pt x="2657" y="10874"/>
                      <a:pt x="2537" y="11001"/>
                      <a:pt x="2392" y="11039"/>
                    </a:cubicBezTo>
                    <a:cubicBezTo>
                      <a:pt x="2248" y="11076"/>
                      <a:pt x="2158" y="11178"/>
                      <a:pt x="2191" y="11265"/>
                    </a:cubicBezTo>
                    <a:cubicBezTo>
                      <a:pt x="2287" y="11512"/>
                      <a:pt x="2004" y="11710"/>
                      <a:pt x="1557" y="11710"/>
                    </a:cubicBezTo>
                    <a:cubicBezTo>
                      <a:pt x="1257" y="11710"/>
                      <a:pt x="1132" y="11778"/>
                      <a:pt x="1083" y="11966"/>
                    </a:cubicBezTo>
                    <a:cubicBezTo>
                      <a:pt x="1041" y="12124"/>
                      <a:pt x="909" y="12218"/>
                      <a:pt x="733" y="12218"/>
                    </a:cubicBezTo>
                    <a:cubicBezTo>
                      <a:pt x="504" y="12218"/>
                      <a:pt x="478" y="12253"/>
                      <a:pt x="600" y="12399"/>
                    </a:cubicBezTo>
                    <a:cubicBezTo>
                      <a:pt x="773" y="12606"/>
                      <a:pt x="558" y="12808"/>
                      <a:pt x="221" y="12753"/>
                    </a:cubicBezTo>
                    <a:cubicBezTo>
                      <a:pt x="78" y="12730"/>
                      <a:pt x="20" y="12840"/>
                      <a:pt x="12" y="13154"/>
                    </a:cubicBezTo>
                    <a:lnTo>
                      <a:pt x="0" y="13584"/>
                    </a:lnTo>
                    <a:lnTo>
                      <a:pt x="934" y="13587"/>
                    </a:lnTo>
                    <a:cubicBezTo>
                      <a:pt x="1741" y="13589"/>
                      <a:pt x="1875" y="13556"/>
                      <a:pt x="1930" y="13349"/>
                    </a:cubicBezTo>
                    <a:cubicBezTo>
                      <a:pt x="1966" y="13210"/>
                      <a:pt x="2107" y="13111"/>
                      <a:pt x="2261" y="13111"/>
                    </a:cubicBezTo>
                    <a:cubicBezTo>
                      <a:pt x="2421" y="13111"/>
                      <a:pt x="2529" y="13028"/>
                      <a:pt x="2529" y="12907"/>
                    </a:cubicBezTo>
                    <a:cubicBezTo>
                      <a:pt x="2529" y="12796"/>
                      <a:pt x="2640" y="12675"/>
                      <a:pt x="2776" y="12640"/>
                    </a:cubicBezTo>
                    <a:cubicBezTo>
                      <a:pt x="2913" y="12604"/>
                      <a:pt x="3043" y="12458"/>
                      <a:pt x="3065" y="12314"/>
                    </a:cubicBezTo>
                    <a:cubicBezTo>
                      <a:pt x="3102" y="12065"/>
                      <a:pt x="3351" y="11946"/>
                      <a:pt x="3836" y="11948"/>
                    </a:cubicBezTo>
                    <a:cubicBezTo>
                      <a:pt x="3957" y="11949"/>
                      <a:pt x="4044" y="11883"/>
                      <a:pt x="4028" y="11803"/>
                    </a:cubicBezTo>
                    <a:cubicBezTo>
                      <a:pt x="4012" y="11722"/>
                      <a:pt x="4120" y="11602"/>
                      <a:pt x="4266" y="11536"/>
                    </a:cubicBezTo>
                    <a:cubicBezTo>
                      <a:pt x="4413" y="11469"/>
                      <a:pt x="4586" y="11302"/>
                      <a:pt x="4651" y="11164"/>
                    </a:cubicBezTo>
                    <a:cubicBezTo>
                      <a:pt x="4715" y="11026"/>
                      <a:pt x="4818" y="10933"/>
                      <a:pt x="4881" y="10960"/>
                    </a:cubicBezTo>
                    <a:cubicBezTo>
                      <a:pt x="4943" y="10987"/>
                      <a:pt x="5038" y="10890"/>
                      <a:pt x="5093" y="10742"/>
                    </a:cubicBezTo>
                    <a:cubicBezTo>
                      <a:pt x="5197" y="10461"/>
                      <a:pt x="5886" y="10239"/>
                      <a:pt x="6155" y="10399"/>
                    </a:cubicBezTo>
                    <a:cubicBezTo>
                      <a:pt x="6236" y="10448"/>
                      <a:pt x="6225" y="10389"/>
                      <a:pt x="6129" y="10272"/>
                    </a:cubicBezTo>
                    <a:cubicBezTo>
                      <a:pt x="5981" y="10090"/>
                      <a:pt x="5983" y="10046"/>
                      <a:pt x="6147" y="9984"/>
                    </a:cubicBezTo>
                    <a:cubicBezTo>
                      <a:pt x="6472" y="9860"/>
                      <a:pt x="7457" y="9978"/>
                      <a:pt x="7427" y="10138"/>
                    </a:cubicBezTo>
                    <a:cubicBezTo>
                      <a:pt x="7412" y="10219"/>
                      <a:pt x="7482" y="10317"/>
                      <a:pt x="7584" y="10356"/>
                    </a:cubicBezTo>
                    <a:cubicBezTo>
                      <a:pt x="7689" y="10396"/>
                      <a:pt x="7756" y="10363"/>
                      <a:pt x="7738" y="10277"/>
                    </a:cubicBezTo>
                    <a:cubicBezTo>
                      <a:pt x="7718" y="10174"/>
                      <a:pt x="8099" y="10090"/>
                      <a:pt x="8923" y="10016"/>
                    </a:cubicBezTo>
                    <a:cubicBezTo>
                      <a:pt x="10051" y="9915"/>
                      <a:pt x="10148" y="9925"/>
                      <a:pt x="10340" y="10161"/>
                    </a:cubicBezTo>
                    <a:cubicBezTo>
                      <a:pt x="10454" y="10301"/>
                      <a:pt x="10686" y="10434"/>
                      <a:pt x="10855" y="10458"/>
                    </a:cubicBezTo>
                    <a:cubicBezTo>
                      <a:pt x="11039" y="10483"/>
                      <a:pt x="11166" y="10587"/>
                      <a:pt x="11167" y="10713"/>
                    </a:cubicBezTo>
                    <a:cubicBezTo>
                      <a:pt x="11168" y="10830"/>
                      <a:pt x="11268" y="11032"/>
                      <a:pt x="11391" y="11167"/>
                    </a:cubicBezTo>
                    <a:cubicBezTo>
                      <a:pt x="11513" y="11301"/>
                      <a:pt x="11576" y="11450"/>
                      <a:pt x="11531" y="11495"/>
                    </a:cubicBezTo>
                    <a:cubicBezTo>
                      <a:pt x="11485" y="11540"/>
                      <a:pt x="11512" y="11655"/>
                      <a:pt x="11592" y="11751"/>
                    </a:cubicBezTo>
                    <a:cubicBezTo>
                      <a:pt x="11671" y="11846"/>
                      <a:pt x="11710" y="11952"/>
                      <a:pt x="11676" y="11986"/>
                    </a:cubicBezTo>
                    <a:cubicBezTo>
                      <a:pt x="11642" y="12020"/>
                      <a:pt x="11742" y="12044"/>
                      <a:pt x="11900" y="12038"/>
                    </a:cubicBezTo>
                    <a:cubicBezTo>
                      <a:pt x="12097" y="12031"/>
                      <a:pt x="12177" y="12094"/>
                      <a:pt x="12153" y="12236"/>
                    </a:cubicBezTo>
                    <a:cubicBezTo>
                      <a:pt x="12135" y="12350"/>
                      <a:pt x="12265" y="12538"/>
                      <a:pt x="12444" y="12654"/>
                    </a:cubicBezTo>
                    <a:cubicBezTo>
                      <a:pt x="12624" y="12771"/>
                      <a:pt x="12739" y="12918"/>
                      <a:pt x="12700" y="12980"/>
                    </a:cubicBezTo>
                    <a:cubicBezTo>
                      <a:pt x="12662" y="13042"/>
                      <a:pt x="12762" y="13113"/>
                      <a:pt x="12922" y="13137"/>
                    </a:cubicBezTo>
                    <a:cubicBezTo>
                      <a:pt x="13081" y="13161"/>
                      <a:pt x="13196" y="13253"/>
                      <a:pt x="13178" y="13340"/>
                    </a:cubicBezTo>
                    <a:cubicBezTo>
                      <a:pt x="13160" y="13427"/>
                      <a:pt x="13289" y="13552"/>
                      <a:pt x="13466" y="13619"/>
                    </a:cubicBezTo>
                    <a:cubicBezTo>
                      <a:pt x="13759" y="13730"/>
                      <a:pt x="13787" y="13811"/>
                      <a:pt x="13801" y="14540"/>
                    </a:cubicBezTo>
                    <a:cubicBezTo>
                      <a:pt x="13818" y="15506"/>
                      <a:pt x="13790" y="15821"/>
                      <a:pt x="13678" y="15929"/>
                    </a:cubicBezTo>
                    <a:cubicBezTo>
                      <a:pt x="13529" y="16074"/>
                      <a:pt x="13018" y="15800"/>
                      <a:pt x="13018" y="15575"/>
                    </a:cubicBezTo>
                    <a:cubicBezTo>
                      <a:pt x="13018" y="15387"/>
                      <a:pt x="12977" y="15396"/>
                      <a:pt x="12721" y="15636"/>
                    </a:cubicBezTo>
                    <a:cubicBezTo>
                      <a:pt x="12557" y="15788"/>
                      <a:pt x="12382" y="15870"/>
                      <a:pt x="12331" y="15819"/>
                    </a:cubicBezTo>
                    <a:cubicBezTo>
                      <a:pt x="12280" y="15768"/>
                      <a:pt x="12273" y="15819"/>
                      <a:pt x="12316" y="15932"/>
                    </a:cubicBezTo>
                    <a:cubicBezTo>
                      <a:pt x="12360" y="16045"/>
                      <a:pt x="12334" y="16179"/>
                      <a:pt x="12258" y="16225"/>
                    </a:cubicBezTo>
                    <a:cubicBezTo>
                      <a:pt x="12182" y="16272"/>
                      <a:pt x="12153" y="16363"/>
                      <a:pt x="12194" y="16429"/>
                    </a:cubicBezTo>
                    <a:cubicBezTo>
                      <a:pt x="12235" y="16495"/>
                      <a:pt x="12323" y="16519"/>
                      <a:pt x="12389" y="16478"/>
                    </a:cubicBezTo>
                    <a:cubicBezTo>
                      <a:pt x="12570" y="16367"/>
                      <a:pt x="12751" y="16965"/>
                      <a:pt x="12724" y="17585"/>
                    </a:cubicBezTo>
                    <a:cubicBezTo>
                      <a:pt x="12703" y="18055"/>
                      <a:pt x="12735" y="18137"/>
                      <a:pt x="12945" y="18137"/>
                    </a:cubicBezTo>
                    <a:cubicBezTo>
                      <a:pt x="13106" y="18138"/>
                      <a:pt x="13224" y="18261"/>
                      <a:pt x="13285" y="18489"/>
                    </a:cubicBezTo>
                    <a:cubicBezTo>
                      <a:pt x="13337" y="18681"/>
                      <a:pt x="13349" y="18838"/>
                      <a:pt x="13312" y="18838"/>
                    </a:cubicBezTo>
                    <a:cubicBezTo>
                      <a:pt x="13274" y="18838"/>
                      <a:pt x="13320" y="18929"/>
                      <a:pt x="13413" y="19041"/>
                    </a:cubicBezTo>
                    <a:cubicBezTo>
                      <a:pt x="13557" y="19213"/>
                      <a:pt x="13553" y="19270"/>
                      <a:pt x="13384" y="19393"/>
                    </a:cubicBezTo>
                    <a:cubicBezTo>
                      <a:pt x="13174" y="19546"/>
                      <a:pt x="13249" y="20037"/>
                      <a:pt x="13472" y="19962"/>
                    </a:cubicBezTo>
                    <a:cubicBezTo>
                      <a:pt x="13539" y="19940"/>
                      <a:pt x="13612" y="20049"/>
                      <a:pt x="13635" y="20206"/>
                    </a:cubicBezTo>
                    <a:cubicBezTo>
                      <a:pt x="13682" y="20535"/>
                      <a:pt x="13938" y="20581"/>
                      <a:pt x="14170" y="20302"/>
                    </a:cubicBezTo>
                    <a:cubicBezTo>
                      <a:pt x="14258" y="20197"/>
                      <a:pt x="14404" y="20110"/>
                      <a:pt x="14493" y="20110"/>
                    </a:cubicBezTo>
                    <a:cubicBezTo>
                      <a:pt x="14583" y="20110"/>
                      <a:pt x="14688" y="20024"/>
                      <a:pt x="14729" y="19919"/>
                    </a:cubicBezTo>
                    <a:cubicBezTo>
                      <a:pt x="14827" y="19664"/>
                      <a:pt x="15154" y="19678"/>
                      <a:pt x="15302" y="19942"/>
                    </a:cubicBezTo>
                    <a:cubicBezTo>
                      <a:pt x="15404" y="20123"/>
                      <a:pt x="15474" y="20131"/>
                      <a:pt x="15791" y="20000"/>
                    </a:cubicBezTo>
                    <a:cubicBezTo>
                      <a:pt x="16075" y="19883"/>
                      <a:pt x="16170" y="19753"/>
                      <a:pt x="16193" y="19454"/>
                    </a:cubicBezTo>
                    <a:cubicBezTo>
                      <a:pt x="16216" y="19151"/>
                      <a:pt x="16180" y="19081"/>
                      <a:pt x="16033" y="19137"/>
                    </a:cubicBezTo>
                    <a:cubicBezTo>
                      <a:pt x="15750" y="19245"/>
                      <a:pt x="15693" y="19066"/>
                      <a:pt x="15646" y="17940"/>
                    </a:cubicBezTo>
                    <a:cubicBezTo>
                      <a:pt x="15605" y="16979"/>
                      <a:pt x="15621" y="16908"/>
                      <a:pt x="15911" y="16719"/>
                    </a:cubicBezTo>
                    <a:cubicBezTo>
                      <a:pt x="16086" y="16605"/>
                      <a:pt x="16219" y="16392"/>
                      <a:pt x="16219" y="16228"/>
                    </a:cubicBezTo>
                    <a:cubicBezTo>
                      <a:pt x="16219" y="15957"/>
                      <a:pt x="16588" y="15497"/>
                      <a:pt x="16615" y="15734"/>
                    </a:cubicBezTo>
                    <a:cubicBezTo>
                      <a:pt x="16622" y="15795"/>
                      <a:pt x="16668" y="15703"/>
                      <a:pt x="16717" y="15528"/>
                    </a:cubicBezTo>
                    <a:cubicBezTo>
                      <a:pt x="16767" y="15347"/>
                      <a:pt x="16912" y="15195"/>
                      <a:pt x="17057" y="15174"/>
                    </a:cubicBezTo>
                    <a:cubicBezTo>
                      <a:pt x="17274" y="15142"/>
                      <a:pt x="17307" y="15051"/>
                      <a:pt x="17278" y="14566"/>
                    </a:cubicBezTo>
                    <a:cubicBezTo>
                      <a:pt x="17252" y="14118"/>
                      <a:pt x="17307" y="13935"/>
                      <a:pt x="17532" y="13712"/>
                    </a:cubicBezTo>
                    <a:cubicBezTo>
                      <a:pt x="17689" y="13556"/>
                      <a:pt x="17817" y="13372"/>
                      <a:pt x="17817" y="13302"/>
                    </a:cubicBezTo>
                    <a:cubicBezTo>
                      <a:pt x="17817" y="13232"/>
                      <a:pt x="17939" y="13158"/>
                      <a:pt x="18087" y="13137"/>
                    </a:cubicBezTo>
                    <a:cubicBezTo>
                      <a:pt x="18347" y="13100"/>
                      <a:pt x="18358" y="13031"/>
                      <a:pt x="18355" y="11390"/>
                    </a:cubicBezTo>
                    <a:cubicBezTo>
                      <a:pt x="18353" y="9730"/>
                      <a:pt x="18474" y="9170"/>
                      <a:pt x="18792" y="9365"/>
                    </a:cubicBezTo>
                    <a:cubicBezTo>
                      <a:pt x="18962" y="9470"/>
                      <a:pt x="18928" y="9111"/>
                      <a:pt x="18751" y="8935"/>
                    </a:cubicBezTo>
                    <a:cubicBezTo>
                      <a:pt x="18667" y="8851"/>
                      <a:pt x="18644" y="8781"/>
                      <a:pt x="18701" y="8781"/>
                    </a:cubicBezTo>
                    <a:cubicBezTo>
                      <a:pt x="18759" y="8781"/>
                      <a:pt x="18736" y="8696"/>
                      <a:pt x="18649" y="8592"/>
                    </a:cubicBezTo>
                    <a:cubicBezTo>
                      <a:pt x="18521" y="8439"/>
                      <a:pt x="18531" y="8389"/>
                      <a:pt x="18699" y="8325"/>
                    </a:cubicBezTo>
                    <a:cubicBezTo>
                      <a:pt x="18812" y="8281"/>
                      <a:pt x="18905" y="8167"/>
                      <a:pt x="18905" y="8072"/>
                    </a:cubicBezTo>
                    <a:cubicBezTo>
                      <a:pt x="18905" y="7977"/>
                      <a:pt x="19017" y="7842"/>
                      <a:pt x="19153" y="7770"/>
                    </a:cubicBezTo>
                    <a:cubicBezTo>
                      <a:pt x="19313" y="7684"/>
                      <a:pt x="19395" y="7509"/>
                      <a:pt x="19388" y="7273"/>
                    </a:cubicBezTo>
                    <a:cubicBezTo>
                      <a:pt x="19375" y="6802"/>
                      <a:pt x="19500" y="6611"/>
                      <a:pt x="19758" y="6709"/>
                    </a:cubicBezTo>
                    <a:cubicBezTo>
                      <a:pt x="19925" y="6773"/>
                      <a:pt x="19954" y="6722"/>
                      <a:pt x="19901" y="6445"/>
                    </a:cubicBezTo>
                    <a:cubicBezTo>
                      <a:pt x="19864" y="6256"/>
                      <a:pt x="19884" y="5718"/>
                      <a:pt x="19944" y="5248"/>
                    </a:cubicBezTo>
                    <a:cubicBezTo>
                      <a:pt x="20004" y="4777"/>
                      <a:pt x="20068" y="4205"/>
                      <a:pt x="20087" y="3978"/>
                    </a:cubicBezTo>
                    <a:cubicBezTo>
                      <a:pt x="20105" y="3750"/>
                      <a:pt x="20176" y="3561"/>
                      <a:pt x="20247" y="3557"/>
                    </a:cubicBezTo>
                    <a:cubicBezTo>
                      <a:pt x="20317" y="3552"/>
                      <a:pt x="20418" y="3437"/>
                      <a:pt x="20468" y="3301"/>
                    </a:cubicBezTo>
                    <a:cubicBezTo>
                      <a:pt x="20524" y="3151"/>
                      <a:pt x="20680" y="3054"/>
                      <a:pt x="20864" y="3054"/>
                    </a:cubicBezTo>
                    <a:cubicBezTo>
                      <a:pt x="21141" y="3054"/>
                      <a:pt x="21253" y="2924"/>
                      <a:pt x="21571" y="2240"/>
                    </a:cubicBezTo>
                    <a:cubicBezTo>
                      <a:pt x="21600" y="2178"/>
                      <a:pt x="21574" y="2160"/>
                      <a:pt x="21510" y="2200"/>
                    </a:cubicBezTo>
                    <a:cubicBezTo>
                      <a:pt x="21446" y="2239"/>
                      <a:pt x="21193" y="2229"/>
                      <a:pt x="20948" y="2179"/>
                    </a:cubicBezTo>
                    <a:cubicBezTo>
                      <a:pt x="20610" y="2110"/>
                      <a:pt x="20501" y="2021"/>
                      <a:pt x="20488" y="1807"/>
                    </a:cubicBezTo>
                    <a:cubicBezTo>
                      <a:pt x="20480" y="1653"/>
                      <a:pt x="20465" y="1406"/>
                      <a:pt x="20456" y="1258"/>
                    </a:cubicBezTo>
                    <a:cubicBezTo>
                      <a:pt x="20445" y="1073"/>
                      <a:pt x="20380" y="1015"/>
                      <a:pt x="20244" y="1066"/>
                    </a:cubicBezTo>
                    <a:cubicBezTo>
                      <a:pt x="20114" y="1116"/>
                      <a:pt x="20007" y="1035"/>
                      <a:pt x="19927" y="825"/>
                    </a:cubicBezTo>
                    <a:cubicBezTo>
                      <a:pt x="19801" y="496"/>
                      <a:pt x="19614" y="417"/>
                      <a:pt x="19479" y="636"/>
                    </a:cubicBezTo>
                    <a:cubicBezTo>
                      <a:pt x="19353" y="839"/>
                      <a:pt x="18905" y="537"/>
                      <a:pt x="18905" y="250"/>
                    </a:cubicBezTo>
                    <a:cubicBezTo>
                      <a:pt x="18905" y="50"/>
                      <a:pt x="18815" y="0"/>
                      <a:pt x="18463" y="0"/>
                    </a:cubicBezTo>
                    <a:close/>
                    <a:moveTo>
                      <a:pt x="19225" y="21130"/>
                    </a:moveTo>
                    <a:cubicBezTo>
                      <a:pt x="19120" y="21130"/>
                      <a:pt x="19033" y="21214"/>
                      <a:pt x="19033" y="21319"/>
                    </a:cubicBezTo>
                    <a:cubicBezTo>
                      <a:pt x="19033" y="21424"/>
                      <a:pt x="19120" y="21511"/>
                      <a:pt x="19225" y="21511"/>
                    </a:cubicBezTo>
                    <a:cubicBezTo>
                      <a:pt x="19331" y="21511"/>
                      <a:pt x="19417" y="21424"/>
                      <a:pt x="19417" y="21319"/>
                    </a:cubicBezTo>
                    <a:cubicBezTo>
                      <a:pt x="19417" y="21214"/>
                      <a:pt x="19331" y="21130"/>
                      <a:pt x="19225" y="21130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sp>
            <p:nvSpPr>
              <p:cNvPr id="274" name="5"/>
              <p:cNvSpPr txBox="1"/>
              <p:nvPr/>
            </p:nvSpPr>
            <p:spPr>
              <a:xfrm>
                <a:off x="2209022" y="2180778"/>
                <a:ext cx="828751" cy="10464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8575" tIns="28575" rIns="28575" bIns="28575" numCol="1" anchor="t">
                <a:spAutoFit/>
              </a:bodyPr>
              <a:lstStyle>
                <a:lvl1pPr algn="l" defTabSz="1828800">
                  <a:buClr>
                    <a:srgbClr val="000000"/>
                  </a:buClr>
                  <a:defRPr sz="5800">
                    <a:uFill>
                      <a:solidFill>
                        <a:srgbClr val="000000"/>
                      </a:solidFill>
                    </a:u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sz="2175"/>
                  <a:t>5</a:t>
                </a:r>
              </a:p>
            </p:txBody>
          </p:sp>
        </p:grpSp>
        <p:grpSp>
          <p:nvGrpSpPr>
            <p:cNvPr id="278" name="Group"/>
            <p:cNvGrpSpPr/>
            <p:nvPr/>
          </p:nvGrpSpPr>
          <p:grpSpPr>
            <a:xfrm>
              <a:off x="501" y="3178629"/>
              <a:ext cx="3521265" cy="2937273"/>
              <a:chOff x="501" y="0"/>
              <a:chExt cx="3521264" cy="2937271"/>
            </a:xfrm>
          </p:grpSpPr>
          <p:pic>
            <p:nvPicPr>
              <p:cNvPr id="276" name="Image" descr="Image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b="5"/>
              <a:stretch>
                <a:fillRect/>
              </a:stretch>
            </p:blipFill>
            <p:spPr>
              <a:xfrm>
                <a:off x="501" y="0"/>
                <a:ext cx="3521265" cy="29372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97" y="0"/>
                    </a:moveTo>
                    <a:cubicBezTo>
                      <a:pt x="16326" y="0"/>
                      <a:pt x="14796" y="36"/>
                      <a:pt x="14796" y="82"/>
                    </a:cubicBezTo>
                    <a:cubicBezTo>
                      <a:pt x="14796" y="127"/>
                      <a:pt x="14882" y="241"/>
                      <a:pt x="14986" y="333"/>
                    </a:cubicBezTo>
                    <a:cubicBezTo>
                      <a:pt x="15158" y="485"/>
                      <a:pt x="15140" y="519"/>
                      <a:pt x="14796" y="695"/>
                    </a:cubicBezTo>
                    <a:cubicBezTo>
                      <a:pt x="14563" y="814"/>
                      <a:pt x="14377" y="842"/>
                      <a:pt x="14314" y="768"/>
                    </a:cubicBezTo>
                    <a:cubicBezTo>
                      <a:pt x="14145" y="569"/>
                      <a:pt x="13960" y="630"/>
                      <a:pt x="13900" y="905"/>
                    </a:cubicBezTo>
                    <a:cubicBezTo>
                      <a:pt x="13869" y="1047"/>
                      <a:pt x="13771" y="1164"/>
                      <a:pt x="13683" y="1164"/>
                    </a:cubicBezTo>
                    <a:cubicBezTo>
                      <a:pt x="13596" y="1164"/>
                      <a:pt x="13500" y="1282"/>
                      <a:pt x="13469" y="1424"/>
                    </a:cubicBezTo>
                    <a:cubicBezTo>
                      <a:pt x="13438" y="1567"/>
                      <a:pt x="13340" y="1681"/>
                      <a:pt x="13253" y="1681"/>
                    </a:cubicBezTo>
                    <a:cubicBezTo>
                      <a:pt x="13165" y="1681"/>
                      <a:pt x="13067" y="1799"/>
                      <a:pt x="13036" y="1941"/>
                    </a:cubicBezTo>
                    <a:cubicBezTo>
                      <a:pt x="13004" y="2086"/>
                      <a:pt x="12890" y="2198"/>
                      <a:pt x="12773" y="2198"/>
                    </a:cubicBezTo>
                    <a:cubicBezTo>
                      <a:pt x="12627" y="2198"/>
                      <a:pt x="12567" y="2285"/>
                      <a:pt x="12573" y="2490"/>
                    </a:cubicBezTo>
                    <a:cubicBezTo>
                      <a:pt x="12581" y="2747"/>
                      <a:pt x="12535" y="2777"/>
                      <a:pt x="12174" y="2749"/>
                    </a:cubicBezTo>
                    <a:cubicBezTo>
                      <a:pt x="11827" y="2722"/>
                      <a:pt x="11750" y="2766"/>
                      <a:pt x="11663" y="3041"/>
                    </a:cubicBezTo>
                    <a:cubicBezTo>
                      <a:pt x="11607" y="3219"/>
                      <a:pt x="11488" y="3362"/>
                      <a:pt x="11398" y="3362"/>
                    </a:cubicBezTo>
                    <a:cubicBezTo>
                      <a:pt x="11307" y="3362"/>
                      <a:pt x="11232" y="3446"/>
                      <a:pt x="11232" y="3549"/>
                    </a:cubicBezTo>
                    <a:cubicBezTo>
                      <a:pt x="11232" y="3803"/>
                      <a:pt x="11027" y="3936"/>
                      <a:pt x="10682" y="3905"/>
                    </a:cubicBezTo>
                    <a:cubicBezTo>
                      <a:pt x="10474" y="3886"/>
                      <a:pt x="10377" y="3951"/>
                      <a:pt x="10336" y="4138"/>
                    </a:cubicBezTo>
                    <a:cubicBezTo>
                      <a:pt x="10305" y="4281"/>
                      <a:pt x="10199" y="4398"/>
                      <a:pt x="10098" y="4398"/>
                    </a:cubicBezTo>
                    <a:cubicBezTo>
                      <a:pt x="9986" y="4398"/>
                      <a:pt x="9936" y="4468"/>
                      <a:pt x="9971" y="4576"/>
                    </a:cubicBezTo>
                    <a:cubicBezTo>
                      <a:pt x="10040" y="4792"/>
                      <a:pt x="9850" y="5046"/>
                      <a:pt x="9679" y="4967"/>
                    </a:cubicBezTo>
                    <a:cubicBezTo>
                      <a:pt x="9612" y="4936"/>
                      <a:pt x="9509" y="5043"/>
                      <a:pt x="9450" y="5204"/>
                    </a:cubicBezTo>
                    <a:cubicBezTo>
                      <a:pt x="9371" y="5419"/>
                      <a:pt x="9267" y="5486"/>
                      <a:pt x="9061" y="5458"/>
                    </a:cubicBezTo>
                    <a:cubicBezTo>
                      <a:pt x="8846" y="5428"/>
                      <a:pt x="8646" y="5575"/>
                      <a:pt x="8214" y="6073"/>
                    </a:cubicBezTo>
                    <a:cubicBezTo>
                      <a:pt x="7902" y="6433"/>
                      <a:pt x="7685" y="6727"/>
                      <a:pt x="7729" y="6727"/>
                    </a:cubicBezTo>
                    <a:cubicBezTo>
                      <a:pt x="7774" y="6727"/>
                      <a:pt x="7729" y="6834"/>
                      <a:pt x="7629" y="6967"/>
                    </a:cubicBezTo>
                    <a:cubicBezTo>
                      <a:pt x="7507" y="7128"/>
                      <a:pt x="7355" y="7185"/>
                      <a:pt x="7164" y="7142"/>
                    </a:cubicBezTo>
                    <a:cubicBezTo>
                      <a:pt x="6962" y="7095"/>
                      <a:pt x="6903" y="7122"/>
                      <a:pt x="6960" y="7232"/>
                    </a:cubicBezTo>
                    <a:cubicBezTo>
                      <a:pt x="7011" y="7332"/>
                      <a:pt x="6924" y="7438"/>
                      <a:pt x="6714" y="7533"/>
                    </a:cubicBezTo>
                    <a:cubicBezTo>
                      <a:pt x="6534" y="7614"/>
                      <a:pt x="6365" y="7787"/>
                      <a:pt x="6337" y="7915"/>
                    </a:cubicBezTo>
                    <a:cubicBezTo>
                      <a:pt x="6308" y="8045"/>
                      <a:pt x="6185" y="8149"/>
                      <a:pt x="6062" y="8149"/>
                    </a:cubicBezTo>
                    <a:cubicBezTo>
                      <a:pt x="5915" y="8149"/>
                      <a:pt x="5858" y="8210"/>
                      <a:pt x="5896" y="8329"/>
                    </a:cubicBezTo>
                    <a:cubicBezTo>
                      <a:pt x="5976" y="8580"/>
                      <a:pt x="5745" y="8721"/>
                      <a:pt x="5309" y="8686"/>
                    </a:cubicBezTo>
                    <a:cubicBezTo>
                      <a:pt x="5024" y="8663"/>
                      <a:pt x="4956" y="8699"/>
                      <a:pt x="5003" y="8846"/>
                    </a:cubicBezTo>
                    <a:cubicBezTo>
                      <a:pt x="5064" y="9038"/>
                      <a:pt x="4894" y="9290"/>
                      <a:pt x="4701" y="9293"/>
                    </a:cubicBezTo>
                    <a:cubicBezTo>
                      <a:pt x="4450" y="9296"/>
                      <a:pt x="4551" y="9558"/>
                      <a:pt x="4818" y="9596"/>
                    </a:cubicBezTo>
                    <a:cubicBezTo>
                      <a:pt x="4999" y="9622"/>
                      <a:pt x="5122" y="9724"/>
                      <a:pt x="5139" y="9865"/>
                    </a:cubicBezTo>
                    <a:cubicBezTo>
                      <a:pt x="5168" y="10112"/>
                      <a:pt x="4814" y="10409"/>
                      <a:pt x="4642" y="10282"/>
                    </a:cubicBezTo>
                    <a:cubicBezTo>
                      <a:pt x="4584" y="10239"/>
                      <a:pt x="4535" y="10321"/>
                      <a:pt x="4535" y="10463"/>
                    </a:cubicBezTo>
                    <a:cubicBezTo>
                      <a:pt x="4535" y="10791"/>
                      <a:pt x="4357" y="10922"/>
                      <a:pt x="3961" y="10886"/>
                    </a:cubicBezTo>
                    <a:cubicBezTo>
                      <a:pt x="3722" y="10864"/>
                      <a:pt x="3663" y="10905"/>
                      <a:pt x="3710" y="11052"/>
                    </a:cubicBezTo>
                    <a:cubicBezTo>
                      <a:pt x="3792" y="11309"/>
                      <a:pt x="3595" y="11439"/>
                      <a:pt x="3177" y="11406"/>
                    </a:cubicBezTo>
                    <a:cubicBezTo>
                      <a:pt x="2914" y="11384"/>
                      <a:pt x="2822" y="11438"/>
                      <a:pt x="2778" y="11639"/>
                    </a:cubicBezTo>
                    <a:cubicBezTo>
                      <a:pt x="2742" y="11802"/>
                      <a:pt x="2630" y="11899"/>
                      <a:pt x="2481" y="11899"/>
                    </a:cubicBezTo>
                    <a:cubicBezTo>
                      <a:pt x="2287" y="11899"/>
                      <a:pt x="2266" y="11935"/>
                      <a:pt x="2369" y="12083"/>
                    </a:cubicBezTo>
                    <a:cubicBezTo>
                      <a:pt x="2541" y="12332"/>
                      <a:pt x="2335" y="12474"/>
                      <a:pt x="1860" y="12436"/>
                    </a:cubicBezTo>
                    <a:cubicBezTo>
                      <a:pt x="1620" y="12416"/>
                      <a:pt x="1520" y="12457"/>
                      <a:pt x="1568" y="12550"/>
                    </a:cubicBezTo>
                    <a:cubicBezTo>
                      <a:pt x="1610" y="12632"/>
                      <a:pt x="1504" y="12752"/>
                      <a:pt x="1312" y="12839"/>
                    </a:cubicBezTo>
                    <a:cubicBezTo>
                      <a:pt x="1120" y="12925"/>
                      <a:pt x="968" y="13096"/>
                      <a:pt x="949" y="13247"/>
                    </a:cubicBezTo>
                    <a:cubicBezTo>
                      <a:pt x="924" y="13455"/>
                      <a:pt x="834" y="13505"/>
                      <a:pt x="487" y="13510"/>
                    </a:cubicBezTo>
                    <a:lnTo>
                      <a:pt x="54" y="13516"/>
                    </a:lnTo>
                    <a:lnTo>
                      <a:pt x="27" y="17558"/>
                    </a:lnTo>
                    <a:lnTo>
                      <a:pt x="0" y="21264"/>
                    </a:lnTo>
                    <a:lnTo>
                      <a:pt x="0" y="21600"/>
                    </a:lnTo>
                    <a:lnTo>
                      <a:pt x="10799" y="21600"/>
                    </a:lnTo>
                    <a:lnTo>
                      <a:pt x="21600" y="21600"/>
                    </a:lnTo>
                    <a:lnTo>
                      <a:pt x="21600" y="10801"/>
                    </a:lnTo>
                    <a:lnTo>
                      <a:pt x="21600" y="0"/>
                    </a:lnTo>
                    <a:lnTo>
                      <a:pt x="18197" y="0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sp>
            <p:nvSpPr>
              <p:cNvPr id="277" name="5"/>
              <p:cNvSpPr txBox="1"/>
              <p:nvPr/>
            </p:nvSpPr>
            <p:spPr>
              <a:xfrm>
                <a:off x="2498374" y="1889029"/>
                <a:ext cx="828752" cy="104469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8575" tIns="28575" rIns="28575" bIns="28575" numCol="1" anchor="t">
                <a:noAutofit/>
              </a:bodyPr>
              <a:lstStyle>
                <a:lvl1pPr algn="l" defTabSz="1828800">
                  <a:buClr>
                    <a:srgbClr val="000000"/>
                  </a:buClr>
                  <a:defRPr sz="5800">
                    <a:uFill>
                      <a:solidFill>
                        <a:srgbClr val="000000"/>
                      </a:solidFill>
                    </a:u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sz="2175"/>
                  <a:t>5</a:t>
                </a:r>
              </a:p>
            </p:txBody>
          </p:sp>
        </p:grpSp>
      </p:grpSp>
      <p:sp>
        <p:nvSpPr>
          <p:cNvPr id="280" name="Small-scale RNAseq experiment:"/>
          <p:cNvSpPr txBox="1"/>
          <p:nvPr/>
        </p:nvSpPr>
        <p:spPr>
          <a:xfrm>
            <a:off x="80338" y="79303"/>
            <a:ext cx="5114227" cy="4847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>
            <a:spAutoFit/>
          </a:bodyPr>
          <a:lstStyle>
            <a:lvl1pPr algn="l" defTabSz="1828800">
              <a:buClr>
                <a:srgbClr val="000000"/>
              </a:buClr>
              <a:defRPr sz="7400"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sz="2775"/>
              <a:t>Small-scale RNAseq experiment:</a:t>
            </a:r>
          </a:p>
        </p:txBody>
      </p:sp>
      <p:pic>
        <p:nvPicPr>
          <p:cNvPr id="28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317077" y="1819435"/>
            <a:ext cx="538063" cy="5380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oup" descr="Group"/>
          <p:cNvPicPr>
            <a:picLocks noChangeAspect="1"/>
          </p:cNvPicPr>
          <p:nvPr/>
        </p:nvPicPr>
        <p:blipFill>
          <a:blip r:embed="rId6">
            <a:extLst/>
          </a:blip>
          <a:srcRect l="2" r="1" b="4"/>
          <a:stretch>
            <a:fillRect/>
          </a:stretch>
        </p:blipFill>
        <p:spPr>
          <a:xfrm flipH="1">
            <a:off x="7898100" y="2911929"/>
            <a:ext cx="895797" cy="7472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98" y="0"/>
                </a:moveTo>
                <a:cubicBezTo>
                  <a:pt x="16327" y="0"/>
                  <a:pt x="14796" y="36"/>
                  <a:pt x="14796" y="82"/>
                </a:cubicBezTo>
                <a:cubicBezTo>
                  <a:pt x="14796" y="127"/>
                  <a:pt x="14882" y="239"/>
                  <a:pt x="14986" y="331"/>
                </a:cubicBezTo>
                <a:cubicBezTo>
                  <a:pt x="15158" y="483"/>
                  <a:pt x="15140" y="517"/>
                  <a:pt x="14796" y="693"/>
                </a:cubicBezTo>
                <a:cubicBezTo>
                  <a:pt x="14563" y="812"/>
                  <a:pt x="14378" y="840"/>
                  <a:pt x="14315" y="766"/>
                </a:cubicBezTo>
                <a:cubicBezTo>
                  <a:pt x="14146" y="568"/>
                  <a:pt x="13962" y="628"/>
                  <a:pt x="13902" y="903"/>
                </a:cubicBezTo>
                <a:cubicBezTo>
                  <a:pt x="13871" y="1046"/>
                  <a:pt x="13771" y="1166"/>
                  <a:pt x="13683" y="1166"/>
                </a:cubicBezTo>
                <a:cubicBezTo>
                  <a:pt x="13596" y="1166"/>
                  <a:pt x="13499" y="1282"/>
                  <a:pt x="13468" y="1424"/>
                </a:cubicBezTo>
                <a:cubicBezTo>
                  <a:pt x="13437" y="1566"/>
                  <a:pt x="13341" y="1682"/>
                  <a:pt x="13253" y="1682"/>
                </a:cubicBezTo>
                <a:cubicBezTo>
                  <a:pt x="13165" y="1682"/>
                  <a:pt x="13069" y="1798"/>
                  <a:pt x="13038" y="1940"/>
                </a:cubicBezTo>
                <a:cubicBezTo>
                  <a:pt x="13006" y="2086"/>
                  <a:pt x="12889" y="2198"/>
                  <a:pt x="12772" y="2198"/>
                </a:cubicBezTo>
                <a:cubicBezTo>
                  <a:pt x="12626" y="2198"/>
                  <a:pt x="12569" y="2286"/>
                  <a:pt x="12575" y="2491"/>
                </a:cubicBezTo>
                <a:cubicBezTo>
                  <a:pt x="12582" y="2748"/>
                  <a:pt x="12534" y="2777"/>
                  <a:pt x="12173" y="2749"/>
                </a:cubicBezTo>
                <a:cubicBezTo>
                  <a:pt x="11825" y="2722"/>
                  <a:pt x="11750" y="2766"/>
                  <a:pt x="11663" y="3041"/>
                </a:cubicBezTo>
                <a:cubicBezTo>
                  <a:pt x="11607" y="3219"/>
                  <a:pt x="11488" y="3364"/>
                  <a:pt x="11398" y="3364"/>
                </a:cubicBezTo>
                <a:cubicBezTo>
                  <a:pt x="11307" y="3364"/>
                  <a:pt x="11232" y="3447"/>
                  <a:pt x="11232" y="3549"/>
                </a:cubicBezTo>
                <a:cubicBezTo>
                  <a:pt x="11232" y="3803"/>
                  <a:pt x="11024" y="3938"/>
                  <a:pt x="10680" y="3906"/>
                </a:cubicBezTo>
                <a:cubicBezTo>
                  <a:pt x="10472" y="3887"/>
                  <a:pt x="10376" y="3951"/>
                  <a:pt x="10335" y="4138"/>
                </a:cubicBezTo>
                <a:cubicBezTo>
                  <a:pt x="10304" y="4281"/>
                  <a:pt x="10196" y="4397"/>
                  <a:pt x="10095" y="4397"/>
                </a:cubicBezTo>
                <a:cubicBezTo>
                  <a:pt x="9983" y="4397"/>
                  <a:pt x="9935" y="4469"/>
                  <a:pt x="9969" y="4577"/>
                </a:cubicBezTo>
                <a:cubicBezTo>
                  <a:pt x="10038" y="4793"/>
                  <a:pt x="9849" y="5047"/>
                  <a:pt x="9679" y="4969"/>
                </a:cubicBezTo>
                <a:cubicBezTo>
                  <a:pt x="9611" y="4938"/>
                  <a:pt x="9508" y="5044"/>
                  <a:pt x="9449" y="5205"/>
                </a:cubicBezTo>
                <a:cubicBezTo>
                  <a:pt x="9370" y="5421"/>
                  <a:pt x="9268" y="5488"/>
                  <a:pt x="9061" y="5459"/>
                </a:cubicBezTo>
                <a:cubicBezTo>
                  <a:pt x="8847" y="5429"/>
                  <a:pt x="8647" y="5575"/>
                  <a:pt x="8214" y="6074"/>
                </a:cubicBezTo>
                <a:cubicBezTo>
                  <a:pt x="7903" y="6434"/>
                  <a:pt x="7685" y="6724"/>
                  <a:pt x="7730" y="6724"/>
                </a:cubicBezTo>
                <a:cubicBezTo>
                  <a:pt x="7774" y="6724"/>
                  <a:pt x="7729" y="6833"/>
                  <a:pt x="7629" y="6965"/>
                </a:cubicBezTo>
                <a:cubicBezTo>
                  <a:pt x="7507" y="7126"/>
                  <a:pt x="7354" y="7185"/>
                  <a:pt x="7163" y="7141"/>
                </a:cubicBezTo>
                <a:cubicBezTo>
                  <a:pt x="6961" y="7095"/>
                  <a:pt x="6901" y="7121"/>
                  <a:pt x="6958" y="7232"/>
                </a:cubicBezTo>
                <a:cubicBezTo>
                  <a:pt x="7010" y="7331"/>
                  <a:pt x="6925" y="7438"/>
                  <a:pt x="6714" y="7533"/>
                </a:cubicBezTo>
                <a:cubicBezTo>
                  <a:pt x="6535" y="7614"/>
                  <a:pt x="6362" y="7787"/>
                  <a:pt x="6334" y="7916"/>
                </a:cubicBezTo>
                <a:cubicBezTo>
                  <a:pt x="6306" y="8045"/>
                  <a:pt x="6185" y="8148"/>
                  <a:pt x="6061" y="8148"/>
                </a:cubicBezTo>
                <a:cubicBezTo>
                  <a:pt x="5915" y="8148"/>
                  <a:pt x="5858" y="8210"/>
                  <a:pt x="5896" y="8329"/>
                </a:cubicBezTo>
                <a:cubicBezTo>
                  <a:pt x="5977" y="8579"/>
                  <a:pt x="5747" y="8721"/>
                  <a:pt x="5311" y="8686"/>
                </a:cubicBezTo>
                <a:cubicBezTo>
                  <a:pt x="5026" y="8663"/>
                  <a:pt x="4955" y="8698"/>
                  <a:pt x="5003" y="8845"/>
                </a:cubicBezTo>
                <a:cubicBezTo>
                  <a:pt x="5064" y="9037"/>
                  <a:pt x="4894" y="9290"/>
                  <a:pt x="4701" y="9292"/>
                </a:cubicBezTo>
                <a:cubicBezTo>
                  <a:pt x="4450" y="9295"/>
                  <a:pt x="4550" y="9556"/>
                  <a:pt x="4816" y="9593"/>
                </a:cubicBezTo>
                <a:cubicBezTo>
                  <a:pt x="4997" y="9619"/>
                  <a:pt x="5122" y="9724"/>
                  <a:pt x="5139" y="9864"/>
                </a:cubicBezTo>
                <a:cubicBezTo>
                  <a:pt x="5169" y="10111"/>
                  <a:pt x="4812" y="10409"/>
                  <a:pt x="4640" y="10282"/>
                </a:cubicBezTo>
                <a:cubicBezTo>
                  <a:pt x="4582" y="10239"/>
                  <a:pt x="4536" y="10320"/>
                  <a:pt x="4536" y="10462"/>
                </a:cubicBezTo>
                <a:cubicBezTo>
                  <a:pt x="4536" y="10791"/>
                  <a:pt x="4355" y="10924"/>
                  <a:pt x="3958" y="10888"/>
                </a:cubicBezTo>
                <a:cubicBezTo>
                  <a:pt x="3720" y="10866"/>
                  <a:pt x="3660" y="10905"/>
                  <a:pt x="3707" y="11052"/>
                </a:cubicBezTo>
                <a:cubicBezTo>
                  <a:pt x="3789" y="11308"/>
                  <a:pt x="3595" y="11438"/>
                  <a:pt x="3176" y="11404"/>
                </a:cubicBezTo>
                <a:cubicBezTo>
                  <a:pt x="2913" y="11383"/>
                  <a:pt x="2822" y="11435"/>
                  <a:pt x="2778" y="11637"/>
                </a:cubicBezTo>
                <a:cubicBezTo>
                  <a:pt x="2742" y="11800"/>
                  <a:pt x="2629" y="11899"/>
                  <a:pt x="2480" y="11899"/>
                </a:cubicBezTo>
                <a:cubicBezTo>
                  <a:pt x="2286" y="11899"/>
                  <a:pt x="2266" y="11936"/>
                  <a:pt x="2368" y="12084"/>
                </a:cubicBezTo>
                <a:cubicBezTo>
                  <a:pt x="2541" y="12333"/>
                  <a:pt x="2334" y="12475"/>
                  <a:pt x="1859" y="12437"/>
                </a:cubicBezTo>
                <a:cubicBezTo>
                  <a:pt x="1619" y="12418"/>
                  <a:pt x="1520" y="12456"/>
                  <a:pt x="1568" y="12549"/>
                </a:cubicBezTo>
                <a:cubicBezTo>
                  <a:pt x="1611" y="12631"/>
                  <a:pt x="1501" y="12750"/>
                  <a:pt x="1310" y="12837"/>
                </a:cubicBezTo>
                <a:cubicBezTo>
                  <a:pt x="1118" y="12924"/>
                  <a:pt x="966" y="13095"/>
                  <a:pt x="947" y="13246"/>
                </a:cubicBezTo>
                <a:cubicBezTo>
                  <a:pt x="922" y="13454"/>
                  <a:pt x="832" y="13508"/>
                  <a:pt x="484" y="13512"/>
                </a:cubicBezTo>
                <a:lnTo>
                  <a:pt x="54" y="13517"/>
                </a:lnTo>
                <a:lnTo>
                  <a:pt x="25" y="17560"/>
                </a:lnTo>
                <a:lnTo>
                  <a:pt x="0" y="21097"/>
                </a:lnTo>
                <a:lnTo>
                  <a:pt x="0" y="21600"/>
                </a:lnTo>
                <a:lnTo>
                  <a:pt x="10798" y="21600"/>
                </a:lnTo>
                <a:lnTo>
                  <a:pt x="21600" y="21600"/>
                </a:lnTo>
                <a:lnTo>
                  <a:pt x="21600" y="10802"/>
                </a:lnTo>
                <a:lnTo>
                  <a:pt x="21600" y="0"/>
                </a:lnTo>
                <a:lnTo>
                  <a:pt x="18198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28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317077" y="1819435"/>
            <a:ext cx="538063" cy="5380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317077" y="2705239"/>
            <a:ext cx="538063" cy="5380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85" name="Image" descr="Image"/>
          <p:cNvPicPr>
            <a:picLocks noChangeAspect="1"/>
          </p:cNvPicPr>
          <p:nvPr/>
        </p:nvPicPr>
        <p:blipFill>
          <a:blip r:embed="rId7">
            <a:extLst/>
          </a:blip>
          <a:srcRect l="5484" t="9334" r="19999" b="9389"/>
          <a:stretch>
            <a:fillRect/>
          </a:stretch>
        </p:blipFill>
        <p:spPr>
          <a:xfrm flipH="1">
            <a:off x="7611273" y="1893829"/>
            <a:ext cx="627162" cy="6361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3" extrusionOk="0">
                <a:moveTo>
                  <a:pt x="17100" y="1"/>
                </a:moveTo>
                <a:cubicBezTo>
                  <a:pt x="16636" y="-3"/>
                  <a:pt x="16143" y="12"/>
                  <a:pt x="15967" y="51"/>
                </a:cubicBezTo>
                <a:cubicBezTo>
                  <a:pt x="15838" y="80"/>
                  <a:pt x="15608" y="124"/>
                  <a:pt x="15459" y="147"/>
                </a:cubicBezTo>
                <a:cubicBezTo>
                  <a:pt x="14750" y="258"/>
                  <a:pt x="13742" y="816"/>
                  <a:pt x="13219" y="1389"/>
                </a:cubicBezTo>
                <a:cubicBezTo>
                  <a:pt x="13101" y="1519"/>
                  <a:pt x="12905" y="1776"/>
                  <a:pt x="12784" y="1959"/>
                </a:cubicBezTo>
                <a:cubicBezTo>
                  <a:pt x="12662" y="2142"/>
                  <a:pt x="12472" y="2398"/>
                  <a:pt x="12363" y="2524"/>
                </a:cubicBezTo>
                <a:cubicBezTo>
                  <a:pt x="12254" y="2651"/>
                  <a:pt x="12116" y="2850"/>
                  <a:pt x="12056" y="2968"/>
                </a:cubicBezTo>
                <a:cubicBezTo>
                  <a:pt x="11706" y="3652"/>
                  <a:pt x="11594" y="3880"/>
                  <a:pt x="11594" y="3907"/>
                </a:cubicBezTo>
                <a:cubicBezTo>
                  <a:pt x="11594" y="3924"/>
                  <a:pt x="11527" y="4084"/>
                  <a:pt x="11446" y="4266"/>
                </a:cubicBezTo>
                <a:cubicBezTo>
                  <a:pt x="11271" y="4658"/>
                  <a:pt x="11167" y="5070"/>
                  <a:pt x="11205" y="5214"/>
                </a:cubicBezTo>
                <a:cubicBezTo>
                  <a:pt x="11228" y="5302"/>
                  <a:pt x="11128" y="5424"/>
                  <a:pt x="10574" y="5961"/>
                </a:cubicBezTo>
                <a:cubicBezTo>
                  <a:pt x="9952" y="6566"/>
                  <a:pt x="9288" y="7338"/>
                  <a:pt x="8857" y="7960"/>
                </a:cubicBezTo>
                <a:cubicBezTo>
                  <a:pt x="8311" y="8750"/>
                  <a:pt x="7922" y="9311"/>
                  <a:pt x="7530" y="9883"/>
                </a:cubicBezTo>
                <a:cubicBezTo>
                  <a:pt x="7291" y="10231"/>
                  <a:pt x="7018" y="10585"/>
                  <a:pt x="6925" y="10665"/>
                </a:cubicBezTo>
                <a:cubicBezTo>
                  <a:pt x="6266" y="11232"/>
                  <a:pt x="5852" y="11650"/>
                  <a:pt x="5828" y="11770"/>
                </a:cubicBezTo>
                <a:cubicBezTo>
                  <a:pt x="5793" y="11941"/>
                  <a:pt x="5560" y="12292"/>
                  <a:pt x="5049" y="12956"/>
                </a:cubicBezTo>
                <a:cubicBezTo>
                  <a:pt x="4558" y="13595"/>
                  <a:pt x="4396" y="13851"/>
                  <a:pt x="4229" y="14248"/>
                </a:cubicBezTo>
                <a:cubicBezTo>
                  <a:pt x="4159" y="14413"/>
                  <a:pt x="4074" y="14613"/>
                  <a:pt x="4039" y="14692"/>
                </a:cubicBezTo>
                <a:cubicBezTo>
                  <a:pt x="4004" y="14772"/>
                  <a:pt x="3972" y="14856"/>
                  <a:pt x="3972" y="14874"/>
                </a:cubicBezTo>
                <a:cubicBezTo>
                  <a:pt x="3972" y="14892"/>
                  <a:pt x="3844" y="15064"/>
                  <a:pt x="3685" y="15258"/>
                </a:cubicBezTo>
                <a:cubicBezTo>
                  <a:pt x="3217" y="15831"/>
                  <a:pt x="2985" y="16233"/>
                  <a:pt x="3122" y="16232"/>
                </a:cubicBezTo>
                <a:cubicBezTo>
                  <a:pt x="3141" y="16232"/>
                  <a:pt x="3215" y="16190"/>
                  <a:pt x="3291" y="16141"/>
                </a:cubicBezTo>
                <a:cubicBezTo>
                  <a:pt x="3389" y="16077"/>
                  <a:pt x="3452" y="16064"/>
                  <a:pt x="3511" y="16095"/>
                </a:cubicBezTo>
                <a:cubicBezTo>
                  <a:pt x="3585" y="16135"/>
                  <a:pt x="3587" y="16153"/>
                  <a:pt x="3527" y="16267"/>
                </a:cubicBezTo>
                <a:cubicBezTo>
                  <a:pt x="3490" y="16337"/>
                  <a:pt x="3460" y="16428"/>
                  <a:pt x="3460" y="16469"/>
                </a:cubicBezTo>
                <a:cubicBezTo>
                  <a:pt x="3460" y="16510"/>
                  <a:pt x="3375" y="16599"/>
                  <a:pt x="3270" y="16671"/>
                </a:cubicBezTo>
                <a:cubicBezTo>
                  <a:pt x="2958" y="16884"/>
                  <a:pt x="2511" y="17433"/>
                  <a:pt x="2589" y="17509"/>
                </a:cubicBezTo>
                <a:cubicBezTo>
                  <a:pt x="2602" y="17522"/>
                  <a:pt x="2670" y="17490"/>
                  <a:pt x="2737" y="17438"/>
                </a:cubicBezTo>
                <a:cubicBezTo>
                  <a:pt x="2866" y="17338"/>
                  <a:pt x="2978" y="17349"/>
                  <a:pt x="3075" y="17468"/>
                </a:cubicBezTo>
                <a:cubicBezTo>
                  <a:pt x="3127" y="17531"/>
                  <a:pt x="3147" y="17529"/>
                  <a:pt x="3306" y="17458"/>
                </a:cubicBezTo>
                <a:cubicBezTo>
                  <a:pt x="3445" y="17396"/>
                  <a:pt x="3513" y="17390"/>
                  <a:pt x="3614" y="17428"/>
                </a:cubicBezTo>
                <a:cubicBezTo>
                  <a:pt x="3731" y="17472"/>
                  <a:pt x="3739" y="17485"/>
                  <a:pt x="3685" y="17579"/>
                </a:cubicBezTo>
                <a:cubicBezTo>
                  <a:pt x="3653" y="17637"/>
                  <a:pt x="3629" y="17697"/>
                  <a:pt x="3634" y="17716"/>
                </a:cubicBezTo>
                <a:cubicBezTo>
                  <a:pt x="3650" y="17772"/>
                  <a:pt x="3471" y="17851"/>
                  <a:pt x="3439" y="17801"/>
                </a:cubicBezTo>
                <a:cubicBezTo>
                  <a:pt x="3424" y="17777"/>
                  <a:pt x="3348" y="17771"/>
                  <a:pt x="3270" y="17786"/>
                </a:cubicBezTo>
                <a:cubicBezTo>
                  <a:pt x="3190" y="17802"/>
                  <a:pt x="3078" y="17785"/>
                  <a:pt x="3014" y="17751"/>
                </a:cubicBezTo>
                <a:cubicBezTo>
                  <a:pt x="2935" y="17709"/>
                  <a:pt x="2882" y="17707"/>
                  <a:pt x="2840" y="17741"/>
                </a:cubicBezTo>
                <a:cubicBezTo>
                  <a:pt x="2807" y="17767"/>
                  <a:pt x="2692" y="17804"/>
                  <a:pt x="2583" y="17822"/>
                </a:cubicBezTo>
                <a:cubicBezTo>
                  <a:pt x="2416" y="17849"/>
                  <a:pt x="2344" y="17900"/>
                  <a:pt x="2132" y="18139"/>
                </a:cubicBezTo>
                <a:cubicBezTo>
                  <a:pt x="1878" y="18427"/>
                  <a:pt x="1779" y="18580"/>
                  <a:pt x="1779" y="18674"/>
                </a:cubicBezTo>
                <a:cubicBezTo>
                  <a:pt x="1779" y="18703"/>
                  <a:pt x="1797" y="18714"/>
                  <a:pt x="1820" y="18700"/>
                </a:cubicBezTo>
                <a:cubicBezTo>
                  <a:pt x="1842" y="18686"/>
                  <a:pt x="1883" y="18701"/>
                  <a:pt x="1912" y="18735"/>
                </a:cubicBezTo>
                <a:cubicBezTo>
                  <a:pt x="1979" y="18814"/>
                  <a:pt x="1867" y="18917"/>
                  <a:pt x="1630" y="18992"/>
                </a:cubicBezTo>
                <a:cubicBezTo>
                  <a:pt x="1501" y="19033"/>
                  <a:pt x="1392" y="19129"/>
                  <a:pt x="1199" y="19381"/>
                </a:cubicBezTo>
                <a:cubicBezTo>
                  <a:pt x="1059" y="19565"/>
                  <a:pt x="900" y="19801"/>
                  <a:pt x="846" y="19901"/>
                </a:cubicBezTo>
                <a:cubicBezTo>
                  <a:pt x="792" y="20000"/>
                  <a:pt x="642" y="20183"/>
                  <a:pt x="513" y="20310"/>
                </a:cubicBezTo>
                <a:cubicBezTo>
                  <a:pt x="236" y="20581"/>
                  <a:pt x="0" y="21017"/>
                  <a:pt x="0" y="21253"/>
                </a:cubicBezTo>
                <a:cubicBezTo>
                  <a:pt x="0" y="21407"/>
                  <a:pt x="16" y="21423"/>
                  <a:pt x="200" y="21491"/>
                </a:cubicBezTo>
                <a:cubicBezTo>
                  <a:pt x="309" y="21531"/>
                  <a:pt x="443" y="21568"/>
                  <a:pt x="497" y="21571"/>
                </a:cubicBezTo>
                <a:cubicBezTo>
                  <a:pt x="833" y="21590"/>
                  <a:pt x="1943" y="20994"/>
                  <a:pt x="2296" y="20607"/>
                </a:cubicBezTo>
                <a:cubicBezTo>
                  <a:pt x="2618" y="20254"/>
                  <a:pt x="2665" y="20203"/>
                  <a:pt x="2665" y="20163"/>
                </a:cubicBezTo>
                <a:cubicBezTo>
                  <a:pt x="2666" y="20084"/>
                  <a:pt x="3062" y="19679"/>
                  <a:pt x="3219" y="19598"/>
                </a:cubicBezTo>
                <a:cubicBezTo>
                  <a:pt x="3313" y="19550"/>
                  <a:pt x="3622" y="19319"/>
                  <a:pt x="3906" y="19083"/>
                </a:cubicBezTo>
                <a:cubicBezTo>
                  <a:pt x="4340" y="18721"/>
                  <a:pt x="4597" y="18536"/>
                  <a:pt x="5141" y="18215"/>
                </a:cubicBezTo>
                <a:cubicBezTo>
                  <a:pt x="5544" y="17978"/>
                  <a:pt x="5813" y="17914"/>
                  <a:pt x="6571" y="17872"/>
                </a:cubicBezTo>
                <a:cubicBezTo>
                  <a:pt x="6751" y="17862"/>
                  <a:pt x="6961" y="17831"/>
                  <a:pt x="7038" y="17801"/>
                </a:cubicBezTo>
                <a:cubicBezTo>
                  <a:pt x="7127" y="17767"/>
                  <a:pt x="7280" y="17756"/>
                  <a:pt x="7458" y="17776"/>
                </a:cubicBezTo>
                <a:cubicBezTo>
                  <a:pt x="7760" y="17810"/>
                  <a:pt x="8036" y="17977"/>
                  <a:pt x="8427" y="18362"/>
                </a:cubicBezTo>
                <a:cubicBezTo>
                  <a:pt x="8599" y="18531"/>
                  <a:pt x="8606" y="18556"/>
                  <a:pt x="8550" y="18659"/>
                </a:cubicBezTo>
                <a:cubicBezTo>
                  <a:pt x="8516" y="18721"/>
                  <a:pt x="8417" y="18813"/>
                  <a:pt x="8329" y="18866"/>
                </a:cubicBezTo>
                <a:cubicBezTo>
                  <a:pt x="8125" y="18991"/>
                  <a:pt x="7996" y="19207"/>
                  <a:pt x="7996" y="19416"/>
                </a:cubicBezTo>
                <a:cubicBezTo>
                  <a:pt x="7996" y="19689"/>
                  <a:pt x="8133" y="20524"/>
                  <a:pt x="8201" y="20653"/>
                </a:cubicBezTo>
                <a:cubicBezTo>
                  <a:pt x="8269" y="20782"/>
                  <a:pt x="8453" y="20962"/>
                  <a:pt x="8483" y="20930"/>
                </a:cubicBezTo>
                <a:cubicBezTo>
                  <a:pt x="8493" y="20920"/>
                  <a:pt x="8468" y="20720"/>
                  <a:pt x="8427" y="20486"/>
                </a:cubicBezTo>
                <a:cubicBezTo>
                  <a:pt x="8360" y="20102"/>
                  <a:pt x="8356" y="20052"/>
                  <a:pt x="8422" y="19977"/>
                </a:cubicBezTo>
                <a:cubicBezTo>
                  <a:pt x="8462" y="19931"/>
                  <a:pt x="8534" y="19790"/>
                  <a:pt x="8581" y="19664"/>
                </a:cubicBezTo>
                <a:cubicBezTo>
                  <a:pt x="8691" y="19363"/>
                  <a:pt x="8722" y="19324"/>
                  <a:pt x="9021" y="19058"/>
                </a:cubicBezTo>
                <a:lnTo>
                  <a:pt x="9273" y="18836"/>
                </a:lnTo>
                <a:lnTo>
                  <a:pt x="10047" y="18811"/>
                </a:lnTo>
                <a:cubicBezTo>
                  <a:pt x="10811" y="18788"/>
                  <a:pt x="10820" y="18789"/>
                  <a:pt x="10559" y="18730"/>
                </a:cubicBezTo>
                <a:cubicBezTo>
                  <a:pt x="10208" y="18650"/>
                  <a:pt x="9582" y="18413"/>
                  <a:pt x="9472" y="18316"/>
                </a:cubicBezTo>
                <a:cubicBezTo>
                  <a:pt x="9337" y="18197"/>
                  <a:pt x="9155" y="17891"/>
                  <a:pt x="9180" y="17827"/>
                </a:cubicBezTo>
                <a:cubicBezTo>
                  <a:pt x="9193" y="17795"/>
                  <a:pt x="9271" y="17763"/>
                  <a:pt x="9355" y="17761"/>
                </a:cubicBezTo>
                <a:cubicBezTo>
                  <a:pt x="9504" y="17757"/>
                  <a:pt x="9613" y="17722"/>
                  <a:pt x="9980" y="17564"/>
                </a:cubicBezTo>
                <a:cubicBezTo>
                  <a:pt x="10123" y="17503"/>
                  <a:pt x="10249" y="17492"/>
                  <a:pt x="10518" y="17509"/>
                </a:cubicBezTo>
                <a:cubicBezTo>
                  <a:pt x="11049" y="17542"/>
                  <a:pt x="11606" y="17521"/>
                  <a:pt x="11671" y="17468"/>
                </a:cubicBezTo>
                <a:cubicBezTo>
                  <a:pt x="11703" y="17442"/>
                  <a:pt x="11770" y="17437"/>
                  <a:pt x="11820" y="17453"/>
                </a:cubicBezTo>
                <a:cubicBezTo>
                  <a:pt x="11871" y="17469"/>
                  <a:pt x="11928" y="17462"/>
                  <a:pt x="11943" y="17438"/>
                </a:cubicBezTo>
                <a:cubicBezTo>
                  <a:pt x="11999" y="17349"/>
                  <a:pt x="12328" y="17407"/>
                  <a:pt x="12481" y="17534"/>
                </a:cubicBezTo>
                <a:cubicBezTo>
                  <a:pt x="12620" y="17649"/>
                  <a:pt x="12661" y="17660"/>
                  <a:pt x="13040" y="17660"/>
                </a:cubicBezTo>
                <a:cubicBezTo>
                  <a:pt x="13307" y="17660"/>
                  <a:pt x="13580" y="17694"/>
                  <a:pt x="13819" y="17756"/>
                </a:cubicBezTo>
                <a:cubicBezTo>
                  <a:pt x="14022" y="17808"/>
                  <a:pt x="14278" y="17869"/>
                  <a:pt x="14388" y="17892"/>
                </a:cubicBezTo>
                <a:cubicBezTo>
                  <a:pt x="14498" y="17915"/>
                  <a:pt x="14631" y="17957"/>
                  <a:pt x="14680" y="17983"/>
                </a:cubicBezTo>
                <a:cubicBezTo>
                  <a:pt x="14730" y="18009"/>
                  <a:pt x="14808" y="18028"/>
                  <a:pt x="14854" y="18028"/>
                </a:cubicBezTo>
                <a:cubicBezTo>
                  <a:pt x="14958" y="18028"/>
                  <a:pt x="15832" y="18307"/>
                  <a:pt x="15977" y="18387"/>
                </a:cubicBezTo>
                <a:cubicBezTo>
                  <a:pt x="16155" y="18484"/>
                  <a:pt x="16164" y="18657"/>
                  <a:pt x="15998" y="18861"/>
                </a:cubicBezTo>
                <a:cubicBezTo>
                  <a:pt x="15917" y="18960"/>
                  <a:pt x="15849" y="19065"/>
                  <a:pt x="15849" y="19098"/>
                </a:cubicBezTo>
                <a:cubicBezTo>
                  <a:pt x="15849" y="19132"/>
                  <a:pt x="15789" y="19226"/>
                  <a:pt x="15716" y="19305"/>
                </a:cubicBezTo>
                <a:cubicBezTo>
                  <a:pt x="15562" y="19471"/>
                  <a:pt x="15419" y="19691"/>
                  <a:pt x="15311" y="19921"/>
                </a:cubicBezTo>
                <a:cubicBezTo>
                  <a:pt x="15203" y="20150"/>
                  <a:pt x="15280" y="20830"/>
                  <a:pt x="15454" y="21193"/>
                </a:cubicBezTo>
                <a:cubicBezTo>
                  <a:pt x="15525" y="21340"/>
                  <a:pt x="15757" y="21509"/>
                  <a:pt x="15967" y="21561"/>
                </a:cubicBezTo>
                <a:cubicBezTo>
                  <a:pt x="16111" y="21597"/>
                  <a:pt x="16112" y="21567"/>
                  <a:pt x="15962" y="21314"/>
                </a:cubicBezTo>
                <a:cubicBezTo>
                  <a:pt x="15814" y="21065"/>
                  <a:pt x="15798" y="20837"/>
                  <a:pt x="15921" y="20703"/>
                </a:cubicBezTo>
                <a:cubicBezTo>
                  <a:pt x="15985" y="20633"/>
                  <a:pt x="16014" y="20531"/>
                  <a:pt x="16018" y="20340"/>
                </a:cubicBezTo>
                <a:cubicBezTo>
                  <a:pt x="16023" y="20103"/>
                  <a:pt x="16042" y="20041"/>
                  <a:pt x="16223" y="19800"/>
                </a:cubicBezTo>
                <a:cubicBezTo>
                  <a:pt x="16335" y="19651"/>
                  <a:pt x="16482" y="19428"/>
                  <a:pt x="16551" y="19300"/>
                </a:cubicBezTo>
                <a:cubicBezTo>
                  <a:pt x="16673" y="19074"/>
                  <a:pt x="16690" y="19065"/>
                  <a:pt x="17033" y="18967"/>
                </a:cubicBezTo>
                <a:cubicBezTo>
                  <a:pt x="17227" y="18912"/>
                  <a:pt x="17566" y="18857"/>
                  <a:pt x="17786" y="18846"/>
                </a:cubicBezTo>
                <a:cubicBezTo>
                  <a:pt x="18016" y="18834"/>
                  <a:pt x="18216" y="18799"/>
                  <a:pt x="18258" y="18765"/>
                </a:cubicBezTo>
                <a:cubicBezTo>
                  <a:pt x="18298" y="18733"/>
                  <a:pt x="18422" y="18660"/>
                  <a:pt x="18535" y="18604"/>
                </a:cubicBezTo>
                <a:cubicBezTo>
                  <a:pt x="18738" y="18502"/>
                  <a:pt x="18745" y="18503"/>
                  <a:pt x="18888" y="18589"/>
                </a:cubicBezTo>
                <a:cubicBezTo>
                  <a:pt x="18968" y="18636"/>
                  <a:pt x="19043" y="18707"/>
                  <a:pt x="19058" y="18745"/>
                </a:cubicBezTo>
                <a:cubicBezTo>
                  <a:pt x="19097" y="18847"/>
                  <a:pt x="19217" y="18828"/>
                  <a:pt x="19217" y="18720"/>
                </a:cubicBezTo>
                <a:cubicBezTo>
                  <a:pt x="19217" y="18668"/>
                  <a:pt x="19183" y="18548"/>
                  <a:pt x="19145" y="18457"/>
                </a:cubicBezTo>
                <a:cubicBezTo>
                  <a:pt x="19106" y="18366"/>
                  <a:pt x="19073" y="18260"/>
                  <a:pt x="19073" y="18215"/>
                </a:cubicBezTo>
                <a:cubicBezTo>
                  <a:pt x="19073" y="18059"/>
                  <a:pt x="18756" y="18023"/>
                  <a:pt x="18622" y="18165"/>
                </a:cubicBezTo>
                <a:cubicBezTo>
                  <a:pt x="18576" y="18213"/>
                  <a:pt x="18478" y="18268"/>
                  <a:pt x="18407" y="18286"/>
                </a:cubicBezTo>
                <a:cubicBezTo>
                  <a:pt x="18336" y="18303"/>
                  <a:pt x="18267" y="18334"/>
                  <a:pt x="18253" y="18356"/>
                </a:cubicBezTo>
                <a:cubicBezTo>
                  <a:pt x="18202" y="18437"/>
                  <a:pt x="17942" y="18399"/>
                  <a:pt x="17812" y="18291"/>
                </a:cubicBezTo>
                <a:cubicBezTo>
                  <a:pt x="17723" y="18217"/>
                  <a:pt x="17594" y="18170"/>
                  <a:pt x="17407" y="18150"/>
                </a:cubicBezTo>
                <a:cubicBezTo>
                  <a:pt x="17219" y="18129"/>
                  <a:pt x="17069" y="18077"/>
                  <a:pt x="16925" y="17983"/>
                </a:cubicBezTo>
                <a:cubicBezTo>
                  <a:pt x="16810" y="17908"/>
                  <a:pt x="16665" y="17847"/>
                  <a:pt x="16602" y="17847"/>
                </a:cubicBezTo>
                <a:cubicBezTo>
                  <a:pt x="16540" y="17847"/>
                  <a:pt x="16455" y="17814"/>
                  <a:pt x="16413" y="17776"/>
                </a:cubicBezTo>
                <a:cubicBezTo>
                  <a:pt x="16370" y="17738"/>
                  <a:pt x="16239" y="17688"/>
                  <a:pt x="16126" y="17665"/>
                </a:cubicBezTo>
                <a:cubicBezTo>
                  <a:pt x="16012" y="17642"/>
                  <a:pt x="15732" y="17579"/>
                  <a:pt x="15500" y="17524"/>
                </a:cubicBezTo>
                <a:cubicBezTo>
                  <a:pt x="15269" y="17469"/>
                  <a:pt x="14940" y="17396"/>
                  <a:pt x="14772" y="17362"/>
                </a:cubicBezTo>
                <a:cubicBezTo>
                  <a:pt x="14605" y="17328"/>
                  <a:pt x="14322" y="17264"/>
                  <a:pt x="14142" y="17221"/>
                </a:cubicBezTo>
                <a:cubicBezTo>
                  <a:pt x="13962" y="17178"/>
                  <a:pt x="13735" y="17131"/>
                  <a:pt x="13635" y="17115"/>
                </a:cubicBezTo>
                <a:cubicBezTo>
                  <a:pt x="13411" y="17079"/>
                  <a:pt x="13346" y="16990"/>
                  <a:pt x="13389" y="16767"/>
                </a:cubicBezTo>
                <a:cubicBezTo>
                  <a:pt x="13417" y="16620"/>
                  <a:pt x="13478" y="16558"/>
                  <a:pt x="13804" y="16323"/>
                </a:cubicBezTo>
                <a:cubicBezTo>
                  <a:pt x="14168" y="16059"/>
                  <a:pt x="14562" y="15723"/>
                  <a:pt x="15008" y="15293"/>
                </a:cubicBezTo>
                <a:cubicBezTo>
                  <a:pt x="15310" y="15002"/>
                  <a:pt x="15727" y="14679"/>
                  <a:pt x="16331" y="14274"/>
                </a:cubicBezTo>
                <a:cubicBezTo>
                  <a:pt x="16930" y="13871"/>
                  <a:pt x="18294" y="12198"/>
                  <a:pt x="18586" y="11508"/>
                </a:cubicBezTo>
                <a:cubicBezTo>
                  <a:pt x="18629" y="11406"/>
                  <a:pt x="18715" y="11221"/>
                  <a:pt x="18776" y="11094"/>
                </a:cubicBezTo>
                <a:cubicBezTo>
                  <a:pt x="18837" y="10967"/>
                  <a:pt x="18905" y="10782"/>
                  <a:pt x="18929" y="10680"/>
                </a:cubicBezTo>
                <a:cubicBezTo>
                  <a:pt x="18954" y="10579"/>
                  <a:pt x="19025" y="10288"/>
                  <a:pt x="19088" y="10034"/>
                </a:cubicBezTo>
                <a:cubicBezTo>
                  <a:pt x="19279" y="9274"/>
                  <a:pt x="19341" y="8440"/>
                  <a:pt x="19242" y="7914"/>
                </a:cubicBezTo>
                <a:cubicBezTo>
                  <a:pt x="19199" y="7686"/>
                  <a:pt x="19040" y="7159"/>
                  <a:pt x="18981" y="7051"/>
                </a:cubicBezTo>
                <a:cubicBezTo>
                  <a:pt x="18956" y="7007"/>
                  <a:pt x="18935" y="6944"/>
                  <a:pt x="18935" y="6910"/>
                </a:cubicBezTo>
                <a:cubicBezTo>
                  <a:pt x="18935" y="6876"/>
                  <a:pt x="18880" y="6820"/>
                  <a:pt x="18812" y="6789"/>
                </a:cubicBezTo>
                <a:lnTo>
                  <a:pt x="18683" y="6733"/>
                </a:lnTo>
                <a:lnTo>
                  <a:pt x="18812" y="6617"/>
                </a:lnTo>
                <a:cubicBezTo>
                  <a:pt x="18959" y="6482"/>
                  <a:pt x="18957" y="6494"/>
                  <a:pt x="18858" y="6345"/>
                </a:cubicBezTo>
                <a:cubicBezTo>
                  <a:pt x="18767" y="6209"/>
                  <a:pt x="18756" y="5514"/>
                  <a:pt x="18842" y="5356"/>
                </a:cubicBezTo>
                <a:cubicBezTo>
                  <a:pt x="18870" y="5304"/>
                  <a:pt x="18883" y="5222"/>
                  <a:pt x="18868" y="5174"/>
                </a:cubicBezTo>
                <a:cubicBezTo>
                  <a:pt x="18853" y="5126"/>
                  <a:pt x="18862" y="5074"/>
                  <a:pt x="18888" y="5058"/>
                </a:cubicBezTo>
                <a:cubicBezTo>
                  <a:pt x="18915" y="5042"/>
                  <a:pt x="18934" y="4982"/>
                  <a:pt x="18935" y="4927"/>
                </a:cubicBezTo>
                <a:cubicBezTo>
                  <a:pt x="18936" y="4796"/>
                  <a:pt x="19036" y="4510"/>
                  <a:pt x="19114" y="4417"/>
                </a:cubicBezTo>
                <a:cubicBezTo>
                  <a:pt x="19148" y="4377"/>
                  <a:pt x="19164" y="4329"/>
                  <a:pt x="19150" y="4306"/>
                </a:cubicBezTo>
                <a:cubicBezTo>
                  <a:pt x="19136" y="4283"/>
                  <a:pt x="19188" y="4155"/>
                  <a:pt x="19263" y="4018"/>
                </a:cubicBezTo>
                <a:cubicBezTo>
                  <a:pt x="19338" y="3882"/>
                  <a:pt x="19421" y="3722"/>
                  <a:pt x="19447" y="3665"/>
                </a:cubicBezTo>
                <a:cubicBezTo>
                  <a:pt x="19474" y="3608"/>
                  <a:pt x="19514" y="3559"/>
                  <a:pt x="19539" y="3559"/>
                </a:cubicBezTo>
                <a:cubicBezTo>
                  <a:pt x="19584" y="3559"/>
                  <a:pt x="19775" y="3196"/>
                  <a:pt x="19775" y="3110"/>
                </a:cubicBezTo>
                <a:cubicBezTo>
                  <a:pt x="19775" y="3087"/>
                  <a:pt x="19816" y="3030"/>
                  <a:pt x="19867" y="2984"/>
                </a:cubicBezTo>
                <a:cubicBezTo>
                  <a:pt x="19919" y="2938"/>
                  <a:pt x="19965" y="2876"/>
                  <a:pt x="19965" y="2847"/>
                </a:cubicBezTo>
                <a:cubicBezTo>
                  <a:pt x="19965" y="2805"/>
                  <a:pt x="20589" y="2335"/>
                  <a:pt x="20723" y="2277"/>
                </a:cubicBezTo>
                <a:cubicBezTo>
                  <a:pt x="20904" y="2199"/>
                  <a:pt x="21600" y="1670"/>
                  <a:pt x="21600" y="1611"/>
                </a:cubicBezTo>
                <a:cubicBezTo>
                  <a:pt x="21600" y="1506"/>
                  <a:pt x="20554" y="935"/>
                  <a:pt x="20149" y="819"/>
                </a:cubicBezTo>
                <a:cubicBezTo>
                  <a:pt x="20085" y="800"/>
                  <a:pt x="20011" y="767"/>
                  <a:pt x="19985" y="748"/>
                </a:cubicBezTo>
                <a:cubicBezTo>
                  <a:pt x="19905" y="687"/>
                  <a:pt x="19118" y="425"/>
                  <a:pt x="19011" y="425"/>
                </a:cubicBezTo>
                <a:cubicBezTo>
                  <a:pt x="18956" y="425"/>
                  <a:pt x="18819" y="376"/>
                  <a:pt x="18709" y="314"/>
                </a:cubicBezTo>
                <a:cubicBezTo>
                  <a:pt x="18599" y="252"/>
                  <a:pt x="18430" y="185"/>
                  <a:pt x="18335" y="167"/>
                </a:cubicBezTo>
                <a:cubicBezTo>
                  <a:pt x="18239" y="150"/>
                  <a:pt x="18119" y="107"/>
                  <a:pt x="18063" y="72"/>
                </a:cubicBezTo>
                <a:cubicBezTo>
                  <a:pt x="17999" y="31"/>
                  <a:pt x="17564" y="5"/>
                  <a:pt x="17100" y="1"/>
                </a:cubicBezTo>
                <a:close/>
              </a:path>
            </a:pathLst>
          </a:cu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751210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ORGANIZATION"/>
          <p:cNvSpPr txBox="1"/>
          <p:nvPr/>
        </p:nvSpPr>
        <p:spPr>
          <a:xfrm>
            <a:off x="201362" y="172266"/>
            <a:ext cx="6793111" cy="1208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6789" tIns="26789" rIns="26789" bIns="26789" anchor="ctr">
            <a:spAutoFit/>
          </a:bodyPr>
          <a:lstStyle>
            <a:lvl1pPr>
              <a:defRPr sz="20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sz="7500"/>
              <a:t>ORGANIZATION</a:t>
            </a:r>
          </a:p>
        </p:txBody>
      </p:sp>
      <p:sp>
        <p:nvSpPr>
          <p:cNvPr id="5" name="fonts matter…">
            <a:extLst>
              <a:ext uri="{FF2B5EF4-FFF2-40B4-BE49-F238E27FC236}">
                <a16:creationId xmlns:a16="http://schemas.microsoft.com/office/drawing/2014/main" id="{BE4F3505-07FD-A449-BF9E-86161806C6A7}"/>
              </a:ext>
            </a:extLst>
          </p:cNvPr>
          <p:cNvSpPr txBox="1"/>
          <p:nvPr/>
        </p:nvSpPr>
        <p:spPr>
          <a:xfrm>
            <a:off x="409958" y="1541363"/>
            <a:ext cx="4215240" cy="4869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6789" tIns="26789" rIns="26789" bIns="26789" anchor="t">
            <a:spAutoFit/>
          </a:bodyPr>
          <a:lstStyle/>
          <a:p>
            <a:pPr marL="231510" indent="-231510">
              <a:buSzPct val="75000"/>
              <a:buChar char="-"/>
              <a:defRPr sz="7500"/>
            </a:pPr>
            <a:r>
              <a:rPr lang="en-US" sz="2813" dirty="0"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rPr>
              <a:t>assertion-evidence format</a:t>
            </a:r>
            <a:endParaRPr sz="2550" dirty="0">
              <a:solidFill>
                <a:srgbClr val="00B0F0"/>
              </a:solidFill>
              <a:latin typeface="Helvetica Neue Thin" panose="020B0403020202020204" pitchFamily="34" charset="0"/>
              <a:ea typeface="Helvetica Neue Thin" panose="020B0403020202020204" pitchFamily="34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459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5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 eaLnBrk="0" hangingPunct="0">
              <a:defRPr sz="15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 eaLnBrk="0" hangingPunct="0">
              <a:defRPr sz="15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 eaLnBrk="0" hangingPunct="0">
              <a:defRPr sz="15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 eaLnBrk="0" hangingPunct="0">
              <a:defRPr sz="15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 sz="15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 sz="15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 sz="15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 sz="15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US" altLang="en-US" sz="1050">
              <a:solidFill>
                <a:srgbClr val="000099"/>
              </a:solidFill>
            </a:endParaRPr>
          </a:p>
          <a:p>
            <a:pPr eaLnBrk="1" hangingPunct="1"/>
            <a:fld id="{C20C19F4-E391-4BBF-9496-113D84AB0D12}" type="slidenum">
              <a:rPr lang="en-US" altLang="en-US" sz="1050">
                <a:solidFill>
                  <a:srgbClr val="000099"/>
                </a:solidFill>
              </a:rPr>
              <a:pPr eaLnBrk="1" hangingPunct="1"/>
              <a:t>12</a:t>
            </a:fld>
            <a:endParaRPr lang="en-US" altLang="en-US" sz="1050">
              <a:solidFill>
                <a:srgbClr val="000099"/>
              </a:solidFill>
            </a:endParaRPr>
          </a:p>
        </p:txBody>
      </p:sp>
      <p:sp>
        <p:nvSpPr>
          <p:cNvPr id="2051" name="Line 2"/>
          <p:cNvSpPr>
            <a:spLocks noChangeShapeType="1"/>
          </p:cNvSpPr>
          <p:nvPr/>
        </p:nvSpPr>
        <p:spPr bwMode="auto">
          <a:xfrm>
            <a:off x="4400550" y="4000500"/>
            <a:ext cx="800100" cy="45720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500" b="1">
              <a:solidFill>
                <a:srgbClr val="000000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771650" y="1182261"/>
            <a:ext cx="5257800" cy="2862322"/>
          </a:xfrm>
          <a:prstGeom prst="rect">
            <a:avLst/>
          </a:prstGeom>
          <a:solidFill>
            <a:srgbClr val="0000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en-US" sz="1800" b="0" dirty="0">
              <a:solidFill>
                <a:srgbClr val="FFFFFF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Helvetica Neue" panose="02000503000000020004" pitchFamily="2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en-US" sz="1800" b="0" dirty="0">
              <a:solidFill>
                <a:srgbClr val="FFFFFF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Helvetica Neue" panose="02000503000000020004" pitchFamily="2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en-US" sz="1800" b="0" dirty="0">
              <a:solidFill>
                <a:srgbClr val="FFFFFF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Helvetica Neue" panose="02000503000000020004" pitchFamily="2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en-US" sz="1800" b="0" dirty="0">
              <a:solidFill>
                <a:srgbClr val="FFFFFF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Helvetica Neue" panose="02000503000000020004" pitchFamily="2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800" b="0" dirty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rPr>
              <a:t>Supporting photo, drawing, diagram, video, </a:t>
            </a:r>
            <a:br>
              <a:rPr lang="en-US" altLang="en-US" sz="1800" b="0" dirty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rPr>
            </a:br>
            <a:r>
              <a:rPr lang="en-US" altLang="en-US" sz="1800" b="0" dirty="0">
                <a:solidFill>
                  <a:srgbClr val="FFFF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rPr>
              <a:t>or graph—no bulleted lists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en-US" sz="1800" b="0" dirty="0">
              <a:solidFill>
                <a:srgbClr val="FFFFFF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Helvetica Neue" panose="02000503000000020004" pitchFamily="2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en-US" sz="1800" b="0" dirty="0">
              <a:solidFill>
                <a:srgbClr val="FFFFFF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Helvetica Neue" panose="02000503000000020004" pitchFamily="2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en-US" sz="1800" b="0" dirty="0">
              <a:solidFill>
                <a:srgbClr val="FFFFFF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Helvetica Neue" panose="02000503000000020004" pitchFamily="2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en-US" sz="1800" b="0" dirty="0">
              <a:solidFill>
                <a:srgbClr val="FFFFFF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053" name="Rectangle 9"/>
          <p:cNvSpPr>
            <a:spLocks noChangeArrowheads="1"/>
          </p:cNvSpPr>
          <p:nvPr/>
        </p:nvSpPr>
        <p:spPr bwMode="auto">
          <a:xfrm>
            <a:off x="5086350" y="4514850"/>
            <a:ext cx="2571750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7625" tIns="19050" rIns="47625" bIns="1905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500" b="0" dirty="0">
                <a:solidFill>
                  <a:srgbClr val="000099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rPr>
              <a:t>Call-outs, if needed: </a:t>
            </a:r>
            <a:br>
              <a:rPr lang="en-US" altLang="en-US" sz="1500" b="0" dirty="0">
                <a:solidFill>
                  <a:srgbClr val="000099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rPr>
            </a:br>
            <a:r>
              <a:rPr lang="en-US" altLang="en-US" sz="1500" b="0" dirty="0">
                <a:solidFill>
                  <a:srgbClr val="000099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rPr>
              <a:t>no more than two lines </a:t>
            </a:r>
          </a:p>
        </p:txBody>
      </p:sp>
      <p:sp>
        <p:nvSpPr>
          <p:cNvPr id="2054" name="Text Box 10"/>
          <p:cNvSpPr txBox="1">
            <a:spLocks noChangeArrowheads="1"/>
          </p:cNvSpPr>
          <p:nvPr/>
        </p:nvSpPr>
        <p:spPr bwMode="auto">
          <a:xfrm>
            <a:off x="181708" y="57150"/>
            <a:ext cx="777404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In an assertion-evidence slide, the headline is a sentence, no more than two lines, that states the slide’s message</a:t>
            </a:r>
          </a:p>
        </p:txBody>
      </p:sp>
    </p:spTree>
    <p:extLst>
      <p:ext uri="{BB962C8B-B14F-4D97-AF65-F5344CB8AC3E}">
        <p14:creationId xmlns:p14="http://schemas.microsoft.com/office/powerpoint/2010/main" val="370809037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ORGANIZATION"/>
          <p:cNvSpPr txBox="1"/>
          <p:nvPr/>
        </p:nvSpPr>
        <p:spPr>
          <a:xfrm>
            <a:off x="201362" y="172266"/>
            <a:ext cx="6793111" cy="1208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6789" tIns="26789" rIns="26789" bIns="26789" anchor="ctr">
            <a:spAutoFit/>
          </a:bodyPr>
          <a:lstStyle>
            <a:lvl1pPr>
              <a:defRPr sz="20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sz="7500"/>
              <a:t>ORGANIZATION</a:t>
            </a:r>
          </a:p>
        </p:txBody>
      </p:sp>
      <p:sp>
        <p:nvSpPr>
          <p:cNvPr id="5" name="fonts matter…">
            <a:extLst>
              <a:ext uri="{FF2B5EF4-FFF2-40B4-BE49-F238E27FC236}">
                <a16:creationId xmlns:a16="http://schemas.microsoft.com/office/drawing/2014/main" id="{D5F11356-B18C-3240-9F29-C273B99E1CE0}"/>
              </a:ext>
            </a:extLst>
          </p:cNvPr>
          <p:cNvSpPr txBox="1"/>
          <p:nvPr/>
        </p:nvSpPr>
        <p:spPr>
          <a:xfrm>
            <a:off x="409958" y="1541363"/>
            <a:ext cx="5938213" cy="4869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6789" tIns="26789" rIns="26789" bIns="26789" anchor="t">
            <a:spAutoFit/>
          </a:bodyPr>
          <a:lstStyle/>
          <a:p>
            <a:pPr marL="231510" indent="-231510">
              <a:buSzPct val="75000"/>
              <a:buChar char="-"/>
              <a:defRPr sz="7500"/>
            </a:pPr>
            <a:r>
              <a:rPr lang="en-US" sz="2813" dirty="0"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rPr>
              <a:t>do not use gimmicky transitions, ever</a:t>
            </a:r>
            <a:endParaRPr sz="2550" dirty="0">
              <a:solidFill>
                <a:srgbClr val="00B0F0"/>
              </a:solidFill>
              <a:latin typeface="Helvetica Neue Thin" panose="020B0403020202020204" pitchFamily="34" charset="0"/>
              <a:ea typeface="Helvetica Neue Thin" panose="020B0403020202020204" pitchFamily="34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3155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ORGANIZATION"/>
          <p:cNvSpPr txBox="1"/>
          <p:nvPr/>
        </p:nvSpPr>
        <p:spPr>
          <a:xfrm>
            <a:off x="201362" y="172266"/>
            <a:ext cx="6793111" cy="1208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6789" tIns="26789" rIns="26789" bIns="26789" anchor="ctr">
            <a:spAutoFit/>
          </a:bodyPr>
          <a:lstStyle>
            <a:lvl1pPr>
              <a:defRPr sz="20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sz="7500"/>
              <a:t>ORGANIZATION</a:t>
            </a:r>
          </a:p>
        </p:txBody>
      </p:sp>
      <p:sp>
        <p:nvSpPr>
          <p:cNvPr id="4" name="fonts matter…">
            <a:extLst>
              <a:ext uri="{FF2B5EF4-FFF2-40B4-BE49-F238E27FC236}">
                <a16:creationId xmlns:a16="http://schemas.microsoft.com/office/drawing/2014/main" id="{E6E082FC-C625-864C-A40D-9DD940573FC2}"/>
              </a:ext>
            </a:extLst>
          </p:cNvPr>
          <p:cNvSpPr txBox="1"/>
          <p:nvPr/>
        </p:nvSpPr>
        <p:spPr>
          <a:xfrm>
            <a:off x="409958" y="1541363"/>
            <a:ext cx="7786731" cy="4865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6789" tIns="26789" rIns="26789" bIns="26789" anchor="t">
            <a:spAutoFit/>
          </a:bodyPr>
          <a:lstStyle/>
          <a:p>
            <a:pPr marL="231510" indent="-231510">
              <a:buSzPct val="75000"/>
              <a:buChar char="-"/>
              <a:defRPr sz="7500"/>
            </a:pPr>
            <a:r>
              <a:rPr lang="en-US" sz="2810" dirty="0">
                <a:latin typeface="Helvetica Neue Thin" panose="020B0403020202020204" pitchFamily="34" charset="0"/>
                <a:ea typeface="Helvetica Neue Thin" panose="020B0403020202020204" pitchFamily="34" charset="0"/>
              </a:rPr>
              <a:t>never need to say ‘I know you can’t see this but…</a:t>
            </a:r>
          </a:p>
        </p:txBody>
      </p:sp>
    </p:spTree>
    <p:extLst>
      <p:ext uri="{BB962C8B-B14F-4D97-AF65-F5344CB8AC3E}">
        <p14:creationId xmlns:p14="http://schemas.microsoft.com/office/powerpoint/2010/main" val="40790722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ORGANIZATION"/>
          <p:cNvSpPr txBox="1"/>
          <p:nvPr/>
        </p:nvSpPr>
        <p:spPr>
          <a:xfrm>
            <a:off x="201362" y="172266"/>
            <a:ext cx="6793111" cy="1208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6789" tIns="26789" rIns="26789" bIns="26789" anchor="ctr">
            <a:spAutoFit/>
          </a:bodyPr>
          <a:lstStyle>
            <a:lvl1pPr>
              <a:defRPr sz="20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sz="7500"/>
              <a:t>ORGANIZATION</a:t>
            </a:r>
          </a:p>
        </p:txBody>
      </p:sp>
      <p:sp>
        <p:nvSpPr>
          <p:cNvPr id="4" name="fonts matter…">
            <a:extLst>
              <a:ext uri="{FF2B5EF4-FFF2-40B4-BE49-F238E27FC236}">
                <a16:creationId xmlns:a16="http://schemas.microsoft.com/office/drawing/2014/main" id="{00166D06-296D-E648-98AC-B65EE131E607}"/>
              </a:ext>
            </a:extLst>
          </p:cNvPr>
          <p:cNvSpPr txBox="1"/>
          <p:nvPr/>
        </p:nvSpPr>
        <p:spPr>
          <a:xfrm>
            <a:off x="409958" y="1541363"/>
            <a:ext cx="7786731" cy="9189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6789" tIns="26789" rIns="26789" bIns="26789" anchor="t">
            <a:spAutoFit/>
          </a:bodyPr>
          <a:lstStyle/>
          <a:p>
            <a:pPr marL="231510" indent="-231510">
              <a:buSzPct val="75000"/>
              <a:buChar char="-"/>
              <a:defRPr sz="7500"/>
            </a:pPr>
            <a:r>
              <a:rPr lang="en-US" sz="2810" dirty="0">
                <a:latin typeface="Helvetica Neue Thin" panose="020B0403020202020204" pitchFamily="34" charset="0"/>
                <a:ea typeface="Helvetica Neue Thin" panose="020B0403020202020204" pitchFamily="34" charset="0"/>
              </a:rPr>
              <a:t>never need to say ‘I know you can’t see this but…</a:t>
            </a:r>
          </a:p>
          <a:p>
            <a:pPr marL="231510" indent="-231510">
              <a:buSzPct val="75000"/>
              <a:buChar char="-"/>
              <a:defRPr sz="7500"/>
            </a:pPr>
            <a:r>
              <a:rPr lang="en-US" sz="2810" dirty="0"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rPr>
              <a:t>do not be afraid to recreate figures for a talk</a:t>
            </a:r>
            <a:endParaRPr sz="2810" dirty="0">
              <a:latin typeface="Helvetica Neue Thin" panose="020B0403020202020204" pitchFamily="34" charset="0"/>
              <a:ea typeface="Helvetica Neue Thin" panose="020B0403020202020204" pitchFamily="34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5108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ORGANIZATION"/>
          <p:cNvSpPr txBox="1"/>
          <p:nvPr/>
        </p:nvSpPr>
        <p:spPr>
          <a:xfrm>
            <a:off x="201362" y="172266"/>
            <a:ext cx="6793111" cy="1208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6789" tIns="26789" rIns="26789" bIns="26789" anchor="ctr">
            <a:spAutoFit/>
          </a:bodyPr>
          <a:lstStyle>
            <a:lvl1pPr>
              <a:defRPr sz="20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sz="7500"/>
              <a:t>ORGANIZATION</a:t>
            </a:r>
          </a:p>
        </p:txBody>
      </p:sp>
      <p:sp>
        <p:nvSpPr>
          <p:cNvPr id="4" name="fonts matter…">
            <a:extLst>
              <a:ext uri="{FF2B5EF4-FFF2-40B4-BE49-F238E27FC236}">
                <a16:creationId xmlns:a16="http://schemas.microsoft.com/office/drawing/2014/main" id="{747D98F1-3941-DF43-83F9-05BC7C55BE43}"/>
              </a:ext>
            </a:extLst>
          </p:cNvPr>
          <p:cNvSpPr txBox="1"/>
          <p:nvPr/>
        </p:nvSpPr>
        <p:spPr>
          <a:xfrm>
            <a:off x="409958" y="1541363"/>
            <a:ext cx="7786731" cy="13513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6789" tIns="26789" rIns="26789" bIns="26789" anchor="t">
            <a:spAutoFit/>
          </a:bodyPr>
          <a:lstStyle/>
          <a:p>
            <a:pPr marL="231510" indent="-231510">
              <a:buSzPct val="75000"/>
              <a:buChar char="-"/>
              <a:defRPr sz="7500"/>
            </a:pPr>
            <a:r>
              <a:rPr lang="en-US" sz="2810" dirty="0">
                <a:latin typeface="Helvetica Neue Thin" panose="020B0403020202020204" pitchFamily="34" charset="0"/>
                <a:ea typeface="Helvetica Neue Thin" panose="020B0403020202020204" pitchFamily="34" charset="0"/>
              </a:rPr>
              <a:t>never need to say ‘I know you can’t see this but…</a:t>
            </a:r>
          </a:p>
          <a:p>
            <a:pPr marL="231510" indent="-231510">
              <a:buSzPct val="75000"/>
              <a:buChar char="-"/>
              <a:defRPr sz="7500"/>
            </a:pPr>
            <a:r>
              <a:rPr lang="en-US" sz="2810" dirty="0"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rPr>
              <a:t>do not be afraid to recreate figures for a talk</a:t>
            </a:r>
          </a:p>
          <a:p>
            <a:pPr marL="231510" indent="-231510">
              <a:buSzPct val="75000"/>
              <a:buChar char="-"/>
              <a:defRPr sz="7500"/>
            </a:pPr>
            <a:r>
              <a:rPr lang="en-US" sz="2810" dirty="0"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rPr>
              <a:t>always have visual consistency</a:t>
            </a:r>
            <a:endParaRPr sz="2810" dirty="0">
              <a:latin typeface="Helvetica Neue Thin" panose="020B0403020202020204" pitchFamily="34" charset="0"/>
              <a:ea typeface="Helvetica Neue Thin" panose="020B0403020202020204" pitchFamily="34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591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ORGANIZATION"/>
          <p:cNvSpPr txBox="1"/>
          <p:nvPr/>
        </p:nvSpPr>
        <p:spPr>
          <a:xfrm>
            <a:off x="201362" y="172266"/>
            <a:ext cx="6793111" cy="1208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6789" tIns="26789" rIns="26789" bIns="26789" anchor="ctr">
            <a:spAutoFit/>
          </a:bodyPr>
          <a:lstStyle>
            <a:lvl1pPr>
              <a:defRPr sz="20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sz="7500"/>
              <a:t>ORGANIZATION</a:t>
            </a:r>
          </a:p>
        </p:txBody>
      </p:sp>
      <p:sp>
        <p:nvSpPr>
          <p:cNvPr id="4" name="fonts matter…">
            <a:extLst>
              <a:ext uri="{FF2B5EF4-FFF2-40B4-BE49-F238E27FC236}">
                <a16:creationId xmlns:a16="http://schemas.microsoft.com/office/drawing/2014/main" id="{25F737E2-5C16-2540-8E6D-D0F3CA9DAED9}"/>
              </a:ext>
            </a:extLst>
          </p:cNvPr>
          <p:cNvSpPr txBox="1"/>
          <p:nvPr/>
        </p:nvSpPr>
        <p:spPr>
          <a:xfrm>
            <a:off x="409958" y="1541363"/>
            <a:ext cx="7951391" cy="4865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6789" tIns="26789" rIns="26789" bIns="26789" anchor="t">
            <a:spAutoFit/>
          </a:bodyPr>
          <a:lstStyle/>
          <a:p>
            <a:pPr marL="231510" indent="-231510">
              <a:buSzPct val="75000"/>
              <a:buChar char="-"/>
              <a:defRPr sz="7500"/>
            </a:pPr>
            <a:r>
              <a:rPr lang="en-US" sz="2810" dirty="0">
                <a:latin typeface="Helvetica Neue Thin" panose="020B0403020202020204" pitchFamily="34" charset="0"/>
                <a:ea typeface="Helvetica Neue Thin" panose="020B0403020202020204" pitchFamily="34" charset="0"/>
              </a:rPr>
              <a:t>twitter handle on title page, not end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682548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ORGANIZATION"/>
          <p:cNvSpPr txBox="1"/>
          <p:nvPr/>
        </p:nvSpPr>
        <p:spPr>
          <a:xfrm>
            <a:off x="201362" y="172266"/>
            <a:ext cx="6793111" cy="1208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6789" tIns="26789" rIns="26789" bIns="26789" anchor="ctr">
            <a:spAutoFit/>
          </a:bodyPr>
          <a:lstStyle>
            <a:lvl1pPr>
              <a:defRPr sz="20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sz="7500"/>
              <a:t>ORGANIZATION</a:t>
            </a:r>
          </a:p>
        </p:txBody>
      </p:sp>
      <p:sp>
        <p:nvSpPr>
          <p:cNvPr id="4" name="fonts matter…">
            <a:extLst>
              <a:ext uri="{FF2B5EF4-FFF2-40B4-BE49-F238E27FC236}">
                <a16:creationId xmlns:a16="http://schemas.microsoft.com/office/drawing/2014/main" id="{CC1AF739-E7DE-6345-9277-4AA122998DCF}"/>
              </a:ext>
            </a:extLst>
          </p:cNvPr>
          <p:cNvSpPr txBox="1"/>
          <p:nvPr/>
        </p:nvSpPr>
        <p:spPr>
          <a:xfrm>
            <a:off x="409959" y="1541363"/>
            <a:ext cx="8024796" cy="13513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6789" tIns="26789" rIns="26789" bIns="26789" anchor="t">
            <a:spAutoFit/>
          </a:bodyPr>
          <a:lstStyle/>
          <a:p>
            <a:pPr marL="231510" indent="-231510">
              <a:buSzPct val="75000"/>
              <a:buChar char="-"/>
              <a:defRPr sz="7500"/>
            </a:pPr>
            <a:r>
              <a:rPr lang="en-US" sz="2810" dirty="0">
                <a:latin typeface="Helvetica Neue Thin" panose="020B0403020202020204" pitchFamily="34" charset="0"/>
                <a:ea typeface="Helvetica Neue Thin" panose="020B0403020202020204" pitchFamily="34" charset="0"/>
              </a:rPr>
              <a:t>twitter handle on title page, not end of presentation</a:t>
            </a:r>
          </a:p>
          <a:p>
            <a:pPr marL="231510" indent="-231510">
              <a:buSzPct val="75000"/>
              <a:buChar char="-"/>
              <a:defRPr sz="7500"/>
            </a:pPr>
            <a:r>
              <a:rPr lang="en-US" sz="2810" dirty="0">
                <a:latin typeface="Helvetica Neue Thin" panose="020B0403020202020204" pitchFamily="34" charset="0"/>
                <a:ea typeface="Helvetica Neue Thin" panose="020B0403020202020204" pitchFamily="34" charset="0"/>
              </a:rPr>
              <a:t>last slide: use a summary NOT a slide that says “thank you” or “questions?”</a:t>
            </a:r>
          </a:p>
        </p:txBody>
      </p:sp>
    </p:spTree>
    <p:extLst>
      <p:ext uri="{BB962C8B-B14F-4D97-AF65-F5344CB8AC3E}">
        <p14:creationId xmlns:p14="http://schemas.microsoft.com/office/powerpoint/2010/main" val="33005422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/>
              <a:t>How to improve your presentation delivery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585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dirty="0"/>
              <a:t>How to make beautiful slides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4558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Ways to improve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254618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What you say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you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you look when you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you prepare to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to deal with the unexpected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to deal with nerves</a:t>
            </a:r>
          </a:p>
        </p:txBody>
      </p:sp>
    </p:spTree>
    <p:extLst>
      <p:ext uri="{BB962C8B-B14F-4D97-AF65-F5344CB8AC3E}">
        <p14:creationId xmlns:p14="http://schemas.microsoft.com/office/powerpoint/2010/main" val="9758599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Ways to improve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What you say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you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you look when you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you prepare to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to deal with the unexpected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to deal with nerves</a:t>
            </a:r>
          </a:p>
        </p:txBody>
      </p:sp>
    </p:spTree>
    <p:extLst>
      <p:ext uri="{BB962C8B-B14F-4D97-AF65-F5344CB8AC3E}">
        <p14:creationId xmlns:p14="http://schemas.microsoft.com/office/powerpoint/2010/main" val="8754521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Tell a 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00151"/>
            <a:ext cx="5646821" cy="3394472"/>
          </a:xfrm>
        </p:spPr>
        <p:txBody>
          <a:bodyPr>
            <a:normAutofit lnSpcReduction="10000"/>
          </a:bodyPr>
          <a:lstStyle/>
          <a:p>
            <a:pPr>
              <a:buFont typeface="Wingdings" charset="2"/>
              <a:buChar char="§"/>
            </a:pPr>
            <a:r>
              <a:rPr lang="en-US" sz="2800" dirty="0"/>
              <a:t>Narrative arc</a:t>
            </a:r>
            <a:endParaRPr lang="en-US" sz="2400" dirty="0"/>
          </a:p>
          <a:p>
            <a:pPr>
              <a:buFont typeface="Wingdings" charset="2"/>
              <a:buChar char="§"/>
            </a:pPr>
            <a:r>
              <a:rPr lang="en-US" sz="2800" dirty="0"/>
              <a:t>Manuscripts as a guideline to core elements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Intro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Methods, Results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Discussion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Conclusions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Don’t talk through Acknowledgments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6753" y="1200151"/>
            <a:ext cx="2430047" cy="339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7716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Shaking hands with the audience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charset="2"/>
              <a:buChar char="§"/>
            </a:pPr>
            <a:r>
              <a:rPr lang="en-US" sz="2800" dirty="0"/>
              <a:t>Introduce yourself and your institution / organization</a:t>
            </a:r>
          </a:p>
          <a:p>
            <a:pPr>
              <a:buFont typeface="Wingdings" charset="2"/>
              <a:buChar char="§"/>
            </a:pPr>
            <a:r>
              <a:rPr lang="en-US" sz="2800" dirty="0"/>
              <a:t>“Today I will be talking about [insert title]” – dull? </a:t>
            </a:r>
          </a:p>
          <a:p>
            <a:pPr>
              <a:buFont typeface="Wingdings" charset="2"/>
              <a:buChar char="§"/>
            </a:pPr>
            <a:r>
              <a:rPr lang="en-US" sz="2800" dirty="0"/>
              <a:t>Face the audience, not the screen</a:t>
            </a:r>
          </a:p>
          <a:p>
            <a:pPr>
              <a:buFont typeface="Wingdings" charset="2"/>
              <a:buChar char="§"/>
            </a:pPr>
            <a:r>
              <a:rPr lang="en-US" sz="2800" dirty="0"/>
              <a:t>Work your way across the room and make eye contact with several people in the audience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3353" y="3720538"/>
            <a:ext cx="3156147" cy="1363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2248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Establish context and draw interest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114800" cy="3394472"/>
          </a:xfrm>
        </p:spPr>
        <p:txBody>
          <a:bodyPr>
            <a:normAutofit lnSpcReduction="10000"/>
          </a:bodyPr>
          <a:lstStyle/>
          <a:p>
            <a:pPr>
              <a:buFont typeface="Wingdings" charset="2"/>
              <a:buChar char="§"/>
            </a:pPr>
            <a:r>
              <a:rPr lang="en-US" sz="2800" dirty="0"/>
              <a:t>Convince your audience that they’re interested</a:t>
            </a:r>
          </a:p>
          <a:p>
            <a:pPr>
              <a:buFont typeface="Wingdings" charset="2"/>
              <a:buChar char="§"/>
            </a:pPr>
            <a:r>
              <a:rPr lang="en-US" sz="2800" dirty="0"/>
              <a:t>Place your work in a broader context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Cite relevant existing work by yourself / others</a:t>
            </a:r>
          </a:p>
          <a:p>
            <a:pPr>
              <a:buFont typeface="Wingdings" charset="2"/>
              <a:buChar char="§"/>
            </a:pPr>
            <a:r>
              <a:rPr lang="en-US" sz="2800" dirty="0"/>
              <a:t>Consider memorizing your first slide / opening</a:t>
            </a:r>
          </a:p>
          <a:p>
            <a:pPr>
              <a:buFont typeface="Wingdings" charset="2"/>
              <a:buChar char="§"/>
            </a:pP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499740"/>
            <a:ext cx="3044009" cy="30948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49808" y="1876729"/>
            <a:ext cx="1494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Broad context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8398042" y="2328503"/>
            <a:ext cx="0" cy="1692442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762932" y="4058653"/>
            <a:ext cx="12875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Specifics of </a:t>
            </a:r>
          </a:p>
          <a:p>
            <a:pPr algn="ctr"/>
            <a:r>
              <a:rPr lang="en-US" dirty="0"/>
              <a:t>your study</a:t>
            </a:r>
          </a:p>
        </p:txBody>
      </p:sp>
    </p:spTree>
    <p:extLst>
      <p:ext uri="{BB962C8B-B14F-4D97-AF65-F5344CB8AC3E}">
        <p14:creationId xmlns:p14="http://schemas.microsoft.com/office/powerpoint/2010/main" val="13204973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Present your workflow and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588164" cy="3786628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§"/>
            </a:pPr>
            <a:r>
              <a:rPr lang="en-US" sz="2400" dirty="0"/>
              <a:t>Light on methodological / technical details</a:t>
            </a:r>
          </a:p>
          <a:p>
            <a:pPr lvl="1">
              <a:buFont typeface="Wingdings" charset="2"/>
              <a:buChar char="§"/>
            </a:pPr>
            <a:r>
              <a:rPr lang="en-US" sz="2000" dirty="0"/>
              <a:t>Assess standing knowledge of the audience</a:t>
            </a:r>
          </a:p>
          <a:p>
            <a:pPr>
              <a:buFont typeface="Wingdings" charset="2"/>
              <a:buChar char="§"/>
            </a:pPr>
            <a:r>
              <a:rPr lang="en-US" sz="2400" dirty="0"/>
              <a:t>“Figures are worth 1000 words”</a:t>
            </a:r>
          </a:p>
          <a:p>
            <a:pPr lvl="1">
              <a:buFont typeface="Wingdings" charset="2"/>
              <a:buChar char="§"/>
            </a:pPr>
            <a:r>
              <a:rPr lang="en-US" sz="2000" dirty="0"/>
              <a:t>Make them more </a:t>
            </a:r>
            <a:r>
              <a:rPr lang="en-US" sz="2000" b="1" dirty="0"/>
              <a:t>simple</a:t>
            </a:r>
            <a:r>
              <a:rPr lang="en-US" sz="2000" dirty="0"/>
              <a:t> and </a:t>
            </a:r>
            <a:r>
              <a:rPr lang="en-US" sz="2000" b="1" dirty="0"/>
              <a:t>interpretable</a:t>
            </a:r>
            <a:r>
              <a:rPr lang="en-US" sz="2000" dirty="0"/>
              <a:t> than papers</a:t>
            </a:r>
          </a:p>
          <a:p>
            <a:pPr>
              <a:buFont typeface="Wingdings" charset="2"/>
              <a:buChar char="§"/>
            </a:pPr>
            <a:r>
              <a:rPr lang="en-US" sz="2400" dirty="0"/>
              <a:t>Keep tables to a minimum</a:t>
            </a:r>
          </a:p>
          <a:p>
            <a:pPr>
              <a:buFont typeface="Wingdings" charset="2"/>
              <a:buChar char="§"/>
            </a:pPr>
            <a:r>
              <a:rPr lang="en-US" sz="2400" dirty="0"/>
              <a:t>Don’t include extraneous figures or panels</a:t>
            </a:r>
          </a:p>
          <a:p>
            <a:pPr>
              <a:buFont typeface="Wingdings" charset="2"/>
              <a:buChar char="§"/>
            </a:pP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3943" y="1200151"/>
            <a:ext cx="2595429" cy="37011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2602693">
            <a:off x="8144758" y="2639504"/>
            <a:ext cx="5405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/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 rot="18285495">
            <a:off x="4984099" y="3151067"/>
            <a:ext cx="5405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6331321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The big finish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00151"/>
            <a:ext cx="4831237" cy="3394472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§"/>
            </a:pPr>
            <a:r>
              <a:rPr lang="en-US" sz="2800" dirty="0"/>
              <a:t>End on a strong note</a:t>
            </a:r>
          </a:p>
          <a:p>
            <a:pPr>
              <a:buFont typeface="Wingdings" charset="2"/>
              <a:buChar char="§"/>
            </a:pPr>
            <a:r>
              <a:rPr lang="en-US" sz="2800" dirty="0"/>
              <a:t>Thank the audience</a:t>
            </a:r>
          </a:p>
          <a:p>
            <a:pPr>
              <a:buFont typeface="Wingdings" charset="2"/>
              <a:buChar char="§"/>
            </a:pPr>
            <a:r>
              <a:rPr lang="en-US" sz="2800" dirty="0"/>
              <a:t>Avoid weak  / vague endings</a:t>
            </a:r>
          </a:p>
          <a:p>
            <a:pPr lvl="1">
              <a:buFont typeface="Wingdings" charset="2"/>
              <a:buChar char="§"/>
            </a:pPr>
            <a:r>
              <a:rPr lang="en-US" sz="2000" dirty="0"/>
              <a:t>“That’s all I have”</a:t>
            </a:r>
          </a:p>
          <a:p>
            <a:pPr lvl="1">
              <a:buFont typeface="Wingdings" charset="2"/>
              <a:buChar char="§"/>
            </a:pPr>
            <a:r>
              <a:rPr lang="en-US" sz="2000" dirty="0"/>
              <a:t>“Any questions”</a:t>
            </a:r>
          </a:p>
          <a:p>
            <a:pPr lvl="1">
              <a:buFont typeface="Wingdings" charset="2"/>
              <a:buChar char="§"/>
            </a:pPr>
            <a:r>
              <a:rPr lang="en-US" sz="2000" dirty="0"/>
              <a:t>“And that’s it”</a:t>
            </a:r>
          </a:p>
          <a:p>
            <a:pPr lvl="1">
              <a:buFont typeface="Wingdings" charset="2"/>
              <a:buChar char="§"/>
            </a:pPr>
            <a:r>
              <a:rPr lang="en-US" sz="2000" dirty="0"/>
              <a:t>“I’m done”</a:t>
            </a:r>
          </a:p>
          <a:p>
            <a:pPr lvl="1">
              <a:buFont typeface="Wingdings" charset="2"/>
              <a:buChar char="§"/>
            </a:pPr>
            <a:r>
              <a:rPr lang="en-US" sz="2000" dirty="0"/>
              <a:t>“And with that, I’ll take any questions”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37465"/>
          <a:stretch/>
        </p:blipFill>
        <p:spPr>
          <a:xfrm>
            <a:off x="5062194" y="1338606"/>
            <a:ext cx="3624606" cy="325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0195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Ways to improve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What you say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you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you look when you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you prepare to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to deal with the unexpected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to deal with nerves</a:t>
            </a:r>
          </a:p>
        </p:txBody>
      </p:sp>
    </p:spTree>
    <p:extLst>
      <p:ext uri="{BB962C8B-B14F-4D97-AF65-F5344CB8AC3E}">
        <p14:creationId xmlns:p14="http://schemas.microsoft.com/office/powerpoint/2010/main" val="21206674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fontAlgn="base">
              <a:buFont typeface="Wingdings" charset="2"/>
              <a:buChar char="§"/>
            </a:pPr>
            <a:r>
              <a:rPr lang="en-US" sz="2400" dirty="0"/>
              <a:t>Slow down</a:t>
            </a:r>
          </a:p>
          <a:p>
            <a:pPr fontAlgn="base">
              <a:buFont typeface="Wingdings" charset="2"/>
              <a:buChar char="§"/>
            </a:pPr>
            <a:r>
              <a:rPr lang="en-US" sz="2400" dirty="0"/>
              <a:t>Talk deliberately</a:t>
            </a:r>
          </a:p>
          <a:p>
            <a:pPr fontAlgn="base">
              <a:buFont typeface="Wingdings" charset="2"/>
              <a:buChar char="§"/>
            </a:pPr>
            <a:r>
              <a:rPr lang="en-US" sz="2400" dirty="0"/>
              <a:t>Give your audience time to process important ideas</a:t>
            </a:r>
          </a:p>
          <a:p>
            <a:pPr lvl="1" fontAlgn="base"/>
            <a:r>
              <a:rPr lang="en-US" sz="2000" dirty="0"/>
              <a:t>Research questions</a:t>
            </a:r>
          </a:p>
          <a:p>
            <a:pPr lvl="1" fontAlgn="base"/>
            <a:r>
              <a:rPr lang="en-US" sz="2000" dirty="0"/>
              <a:t>Take home points</a:t>
            </a:r>
          </a:p>
          <a:p>
            <a:pPr fontAlgn="base">
              <a:buFont typeface="Wingdings" charset="2"/>
              <a:buChar char="§"/>
            </a:pPr>
            <a:r>
              <a:rPr lang="en-US" sz="2400" dirty="0"/>
              <a:t>Cover less material </a:t>
            </a:r>
          </a:p>
          <a:p>
            <a:pPr fontAlgn="base">
              <a:buFont typeface="Wingdings" charset="2"/>
              <a:buChar char="§"/>
            </a:pPr>
            <a:r>
              <a:rPr lang="en-US" sz="2400" dirty="0"/>
              <a:t>Pause for emphasis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6106" b="-6106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Pacing and pausing</a:t>
            </a:r>
          </a:p>
        </p:txBody>
      </p:sp>
    </p:spTree>
    <p:extLst>
      <p:ext uri="{BB962C8B-B14F-4D97-AF65-F5344CB8AC3E}">
        <p14:creationId xmlns:p14="http://schemas.microsoft.com/office/powerpoint/2010/main" val="26034994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Is this what I really sound like?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718114" cy="3775940"/>
          </a:xfrm>
        </p:spPr>
        <p:txBody>
          <a:bodyPr>
            <a:noAutofit/>
          </a:bodyPr>
          <a:lstStyle/>
          <a:p>
            <a:pPr fontAlgn="base">
              <a:buFont typeface="Wingdings" charset="2"/>
              <a:buChar char="§"/>
            </a:pPr>
            <a:r>
              <a:rPr lang="en-US" sz="2400" dirty="0"/>
              <a:t>Pay attention to tone – excited, informative, conversational</a:t>
            </a:r>
          </a:p>
          <a:p>
            <a:pPr fontAlgn="base">
              <a:buFont typeface="Wingdings" charset="2"/>
              <a:buChar char="§"/>
            </a:pPr>
            <a:r>
              <a:rPr lang="en-US" sz="2400" dirty="0"/>
              <a:t>Vary your tone – don’t be a robot</a:t>
            </a:r>
          </a:p>
          <a:p>
            <a:pPr fontAlgn="base">
              <a:buFont typeface="Wingdings" charset="2"/>
              <a:buChar char="§"/>
            </a:pPr>
            <a:r>
              <a:rPr lang="en-US" sz="2400" dirty="0"/>
              <a:t>Be aware of uptalk</a:t>
            </a:r>
          </a:p>
          <a:p>
            <a:pPr fontAlgn="base">
              <a:buFont typeface="Wingdings" charset="2"/>
              <a:buChar char="§"/>
            </a:pPr>
            <a:r>
              <a:rPr lang="en-US" sz="2400" dirty="0"/>
              <a:t>Don’t apologize</a:t>
            </a:r>
          </a:p>
          <a:p>
            <a:pPr fontAlgn="base">
              <a:buFont typeface="Wingdings" charset="2"/>
              <a:buChar char="§"/>
            </a:pPr>
            <a:r>
              <a:rPr lang="en-US" sz="2400" dirty="0"/>
              <a:t>Don</a:t>
            </a:r>
            <a:r>
              <a:rPr lang="fr-FR" sz="2400" dirty="0"/>
              <a:t>’</a:t>
            </a:r>
            <a:r>
              <a:rPr lang="en-US" sz="2400" dirty="0"/>
              <a:t>t shout</a:t>
            </a:r>
          </a:p>
          <a:p>
            <a:pPr>
              <a:buFont typeface="Wingdings" charset="2"/>
              <a:buChar char="§"/>
            </a:pPr>
            <a:r>
              <a:rPr lang="en-US" sz="2400" dirty="0"/>
              <a:t>Pause to reduce filler words </a:t>
            </a:r>
          </a:p>
          <a:p>
            <a:pPr>
              <a:buFont typeface="Wingdings" charset="2"/>
              <a:buChar char="§"/>
            </a:pPr>
            <a:r>
              <a:rPr lang="en-US" sz="2400" dirty="0"/>
              <a:t>Know what you want to say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5315" y="1688111"/>
            <a:ext cx="3511485" cy="197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790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FONT"/>
          <p:cNvSpPr txBox="1"/>
          <p:nvPr/>
        </p:nvSpPr>
        <p:spPr>
          <a:xfrm>
            <a:off x="161731" y="172266"/>
            <a:ext cx="2495475" cy="1208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6789" tIns="26789" rIns="26789" bIns="26789" anchor="ctr">
            <a:spAutoFit/>
          </a:bodyPr>
          <a:lstStyle>
            <a:lvl1pPr>
              <a:defRPr sz="20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sz="7500" dirty="0"/>
              <a:t>FONT</a:t>
            </a:r>
          </a:p>
        </p:txBody>
      </p:sp>
      <p:sp>
        <p:nvSpPr>
          <p:cNvPr id="174" name="fonts matter…"/>
          <p:cNvSpPr txBox="1"/>
          <p:nvPr/>
        </p:nvSpPr>
        <p:spPr>
          <a:xfrm>
            <a:off x="409958" y="1541363"/>
            <a:ext cx="5860563" cy="21780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6789" tIns="26789" rIns="26789" bIns="26789" anchor="t">
            <a:spAutoFit/>
          </a:bodyPr>
          <a:lstStyle/>
          <a:p>
            <a:pPr marL="231510" indent="-231510">
              <a:buSzPct val="75000"/>
              <a:buChar char="-"/>
              <a:defRPr sz="7500"/>
            </a:pPr>
            <a:r>
              <a:rPr sz="2813" dirty="0"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rPr>
              <a:t>fonts matter</a:t>
            </a:r>
          </a:p>
          <a:p>
            <a:pPr marL="231510" indent="-231510">
              <a:buSzPct val="75000"/>
              <a:buChar char="-"/>
              <a:defRPr sz="7500"/>
            </a:pPr>
            <a:r>
              <a:rPr sz="2813" dirty="0"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rPr>
              <a:t>avoid serif or whimsical fonts</a:t>
            </a:r>
          </a:p>
          <a:p>
            <a:pPr marL="231510" indent="-231510">
              <a:buSzPct val="75000"/>
              <a:buChar char="-"/>
              <a:defRPr sz="7500"/>
            </a:pPr>
            <a:r>
              <a:rPr sz="2813" dirty="0"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rPr>
              <a:t>all text should be big enough to read </a:t>
            </a:r>
          </a:p>
          <a:p>
            <a:pPr marL="231510" indent="-231510">
              <a:buSzPct val="75000"/>
              <a:buChar char="-"/>
              <a:defRPr sz="7500"/>
            </a:pPr>
            <a:r>
              <a:rPr sz="2813" dirty="0"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rPr>
              <a:t>2 fonts per slide MAX </a:t>
            </a:r>
            <a:r>
              <a:rPr sz="2550" dirty="0"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rPr>
              <a:t>(one is best)</a:t>
            </a:r>
          </a:p>
          <a:p>
            <a:pPr marL="209903" indent="-209903">
              <a:buSzPct val="75000"/>
              <a:buChar char="-"/>
              <a:defRPr sz="7500"/>
            </a:pPr>
            <a:r>
              <a:rPr sz="2550" dirty="0"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rPr>
              <a:t>use contrasting </a:t>
            </a:r>
            <a:r>
              <a:rPr sz="2550" dirty="0">
                <a:solidFill>
                  <a:srgbClr val="00B0F0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rPr>
              <a:t>colors</a:t>
            </a:r>
          </a:p>
        </p:txBody>
      </p:sp>
    </p:spTree>
    <p:extLst>
      <p:ext uri="{BB962C8B-B14F-4D97-AF65-F5344CB8AC3E}">
        <p14:creationId xmlns:p14="http://schemas.microsoft.com/office/powerpoint/2010/main" val="32699378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Speak clearly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200151"/>
            <a:ext cx="5615708" cy="3394472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§"/>
            </a:pPr>
            <a:r>
              <a:rPr lang="en-US" sz="2800" dirty="0"/>
              <a:t>Adjust the microphone, if needed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Avoid voice fade</a:t>
            </a:r>
          </a:p>
          <a:p>
            <a:pPr>
              <a:buFont typeface="Wingdings" charset="2"/>
              <a:buChar char="§"/>
            </a:pPr>
            <a:r>
              <a:rPr lang="en-US" sz="2800" dirty="0"/>
              <a:t>Know your nervous and anxious self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Dry mouth – bring water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Excess saliva – swallow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Practice speaking slowly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Parse out “trouble” words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6290" r="22077"/>
          <a:stretch/>
        </p:blipFill>
        <p:spPr>
          <a:xfrm>
            <a:off x="5879723" y="1836374"/>
            <a:ext cx="2807078" cy="19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8823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Ways to improve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What you say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you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you look when you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you prepare to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to deal with the unexpected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to deal with nerves</a:t>
            </a:r>
          </a:p>
        </p:txBody>
      </p:sp>
    </p:spTree>
    <p:extLst>
      <p:ext uri="{BB962C8B-B14F-4D97-AF65-F5344CB8AC3E}">
        <p14:creationId xmlns:p14="http://schemas.microsoft.com/office/powerpoint/2010/main" val="12261380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1542" y="3577046"/>
            <a:ext cx="4015819" cy="15664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Gestures and movement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2711973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§"/>
            </a:pPr>
            <a:r>
              <a:rPr lang="en-US" sz="2400" dirty="0"/>
              <a:t>Used intentionally to add emphasis</a:t>
            </a:r>
          </a:p>
          <a:p>
            <a:pPr>
              <a:buFont typeface="Wingdings" charset="2"/>
              <a:buChar char="§"/>
            </a:pPr>
            <a:r>
              <a:rPr lang="en-US" sz="2400" dirty="0"/>
              <a:t>Be natural – use your hands and arms</a:t>
            </a:r>
          </a:p>
          <a:p>
            <a:pPr>
              <a:buFont typeface="Wingdings" charset="2"/>
              <a:buChar char="§"/>
            </a:pPr>
            <a:r>
              <a:rPr lang="en-US" sz="2400" dirty="0"/>
              <a:t>Unnecessary or overused gestures are distracting</a:t>
            </a:r>
          </a:p>
          <a:p>
            <a:pPr>
              <a:buFont typeface="Wingdings" charset="2"/>
              <a:buChar char="§"/>
            </a:pPr>
            <a:r>
              <a:rPr lang="en-US" sz="2400" dirty="0"/>
              <a:t>Resting position – where do your hands fall when you are not gesturing?</a:t>
            </a:r>
          </a:p>
          <a:p>
            <a:pPr>
              <a:buFont typeface="Wingdings" charset="2"/>
              <a:buChar char="§"/>
            </a:pPr>
            <a:r>
              <a:rPr lang="en-US" sz="2400" dirty="0"/>
              <a:t>Move with a purpose – if there is no reason to move, don’t</a:t>
            </a:r>
          </a:p>
        </p:txBody>
      </p:sp>
    </p:spTree>
    <p:extLst>
      <p:ext uri="{BB962C8B-B14F-4D97-AF65-F5344CB8AC3E}">
        <p14:creationId xmlns:p14="http://schemas.microsoft.com/office/powerpoint/2010/main" val="17970741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charset="2"/>
              <a:buChar char="§"/>
            </a:pPr>
            <a:r>
              <a:rPr lang="en-US" dirty="0"/>
              <a:t>Identify your distracting habits</a:t>
            </a:r>
          </a:p>
          <a:p>
            <a:pPr lvl="1"/>
            <a:r>
              <a:rPr lang="en-US" dirty="0"/>
              <a:t>Record yourself</a:t>
            </a:r>
          </a:p>
          <a:p>
            <a:pPr lvl="1"/>
            <a:r>
              <a:rPr lang="en-US" dirty="0"/>
              <a:t>Practice before the mirror</a:t>
            </a:r>
          </a:p>
          <a:p>
            <a:pPr lvl="1"/>
            <a:r>
              <a:rPr lang="en-US" dirty="0"/>
              <a:t>Practice with audience</a:t>
            </a:r>
          </a:p>
          <a:p>
            <a:pPr>
              <a:buFont typeface="Wingdings" charset="2"/>
              <a:buChar char="§"/>
            </a:pPr>
            <a:r>
              <a:rPr lang="en-US" dirty="0"/>
              <a:t>Make positive adjustments</a:t>
            </a:r>
          </a:p>
          <a:p>
            <a:pPr>
              <a:buFont typeface="Wingdings" charset="2"/>
              <a:buChar char="§"/>
            </a:pPr>
            <a:r>
              <a:rPr lang="en-US" dirty="0"/>
              <a:t>Wear appropriate attire</a:t>
            </a:r>
          </a:p>
          <a:p>
            <a:pPr lvl="1">
              <a:buFont typeface="Wingdings" charset="2"/>
              <a:buChar char="§"/>
            </a:pPr>
            <a:r>
              <a:rPr lang="en-US" dirty="0"/>
              <a:t>Where to clip microphone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Assess yourself</a:t>
            </a:r>
          </a:p>
        </p:txBody>
      </p:sp>
      <p:pic>
        <p:nvPicPr>
          <p:cNvPr id="4" name="Content Placeholder 3" descr="SNL_0716_15_Daily_Affirmation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1" r="98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37822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Ways to improve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What you say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you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you look when you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you prepare to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to deal with the unexpected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to deal with nerves</a:t>
            </a:r>
          </a:p>
        </p:txBody>
      </p:sp>
    </p:spTree>
    <p:extLst>
      <p:ext uri="{BB962C8B-B14F-4D97-AF65-F5344CB8AC3E}">
        <p14:creationId xmlns:p14="http://schemas.microsoft.com/office/powerpoint/2010/main" val="20575378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Embrace practice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588164" cy="3394472"/>
          </a:xfrm>
        </p:spPr>
        <p:txBody>
          <a:bodyPr>
            <a:noAutofit/>
          </a:bodyPr>
          <a:lstStyle/>
          <a:p>
            <a:pPr lvl="0">
              <a:buFont typeface="Wingdings" charset="2"/>
              <a:buChar char="§"/>
            </a:pPr>
            <a:r>
              <a:rPr lang="en-US" sz="2400" dirty="0"/>
              <a:t>Don</a:t>
            </a:r>
            <a:r>
              <a:rPr lang="fr-FR" sz="2400" dirty="0"/>
              <a:t>’</a:t>
            </a:r>
            <a:r>
              <a:rPr lang="en-US" sz="2400" dirty="0"/>
              <a:t>t take your chances and “wing it”</a:t>
            </a:r>
          </a:p>
          <a:p>
            <a:pPr lvl="0">
              <a:buFont typeface="Wingdings" charset="2"/>
              <a:buChar char="§"/>
            </a:pPr>
            <a:r>
              <a:rPr lang="en-US" sz="2400" dirty="0"/>
              <a:t>Rehearse out loud while standing</a:t>
            </a:r>
          </a:p>
          <a:p>
            <a:pPr lvl="0">
              <a:buFont typeface="Wingdings" charset="2"/>
              <a:buChar char="§"/>
            </a:pPr>
            <a:r>
              <a:rPr lang="en-US" sz="2400" dirty="0"/>
              <a:t>Use presenter notes to help with practice</a:t>
            </a:r>
          </a:p>
          <a:p>
            <a:pPr lvl="0">
              <a:buFont typeface="Wingdings" charset="2"/>
              <a:buChar char="§"/>
            </a:pPr>
            <a:r>
              <a:rPr lang="en-US" sz="2400" dirty="0"/>
              <a:t>Memorize your first slide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2927" y="1596057"/>
            <a:ext cx="3713874" cy="2340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6109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lvl="0">
              <a:buFont typeface="Wingdings" charset="2"/>
              <a:buChar char="§"/>
            </a:pPr>
            <a:r>
              <a:rPr lang="en-US" dirty="0"/>
              <a:t>Giving a “spoken article” rather than having a conversation with the audience</a:t>
            </a:r>
          </a:p>
          <a:p>
            <a:pPr lvl="0">
              <a:buFont typeface="Wingdings" charset="2"/>
              <a:buChar char="§"/>
            </a:pPr>
            <a:r>
              <a:rPr lang="en-US" dirty="0"/>
              <a:t>Unnatural delivery </a:t>
            </a:r>
          </a:p>
          <a:p>
            <a:pPr marL="0" lvl="0" indent="0">
              <a:buNone/>
            </a:pPr>
            <a:r>
              <a:rPr lang="en-US" dirty="0"/>
              <a:t>     (too well-polished)</a:t>
            </a:r>
          </a:p>
          <a:p>
            <a:pPr lvl="0">
              <a:buFont typeface="Wingdings" charset="2"/>
              <a:buChar char="§"/>
            </a:pPr>
            <a:r>
              <a:rPr lang="en-US" dirty="0"/>
              <a:t>Don’t read from your notes</a:t>
            </a:r>
          </a:p>
          <a:p>
            <a:pPr lvl="0">
              <a:buFont typeface="Wingdings" charset="2"/>
              <a:buChar char="§"/>
            </a:pPr>
            <a:r>
              <a:rPr lang="en-US" dirty="0"/>
              <a:t>Speaking what you wrote, which was written for the eyes and not the ears</a:t>
            </a:r>
          </a:p>
          <a:p>
            <a:pPr lvl="0">
              <a:buFont typeface="Wingdings" charset="2"/>
              <a:buChar char="§"/>
            </a:pPr>
            <a:r>
              <a:rPr lang="en-US" dirty="0"/>
              <a:t>Rehearsing does not mean memorizing</a:t>
            </a:r>
          </a:p>
        </p:txBody>
      </p:sp>
      <p:pic>
        <p:nvPicPr>
          <p:cNvPr id="5" name="Content Placeholder 4" descr="tumblr_m4dxf9rWLQ1qh01r8o1_500.gif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3" r="16683"/>
          <a:stretch>
            <a:fillRect/>
          </a:stretch>
        </p:blipFill>
        <p:spPr/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Avoid </a:t>
            </a:r>
            <a:r>
              <a:rPr lang="en-US" sz="3200" dirty="0" err="1"/>
              <a:t>overpreparation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2154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Ways to improve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What you say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you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you look when you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you prepare to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to deal with the unexpected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to deal with nerves</a:t>
            </a:r>
          </a:p>
        </p:txBody>
      </p:sp>
    </p:spTree>
    <p:extLst>
      <p:ext uri="{BB962C8B-B14F-4D97-AF65-F5344CB8AC3E}">
        <p14:creationId xmlns:p14="http://schemas.microsoft.com/office/powerpoint/2010/main" val="6352622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200151"/>
            <a:ext cx="5169877" cy="3394472"/>
          </a:xfrm>
        </p:spPr>
        <p:txBody>
          <a:bodyPr>
            <a:noAutofit/>
          </a:bodyPr>
          <a:lstStyle/>
          <a:p>
            <a:pPr lvl="0" fontAlgn="base">
              <a:buFont typeface="Wingdings" charset="2"/>
              <a:buChar char="§"/>
            </a:pPr>
            <a:r>
              <a:rPr lang="en-US" sz="2400" dirty="0"/>
              <a:t>Technical glitches / mistakes on slides </a:t>
            </a:r>
          </a:p>
          <a:p>
            <a:pPr lvl="0" fontAlgn="base">
              <a:buFont typeface="Wingdings" charset="2"/>
              <a:buChar char="§"/>
            </a:pPr>
            <a:r>
              <a:rPr lang="en-US" sz="2400" dirty="0"/>
              <a:t>Interruptions</a:t>
            </a:r>
          </a:p>
          <a:p>
            <a:pPr lvl="0" fontAlgn="base">
              <a:buFont typeface="Wingdings" charset="2"/>
              <a:buChar char="§"/>
            </a:pPr>
            <a:r>
              <a:rPr lang="en-US" sz="2400" dirty="0"/>
              <a:t>Unexpected interactions with the audience such as premature questions</a:t>
            </a:r>
          </a:p>
          <a:p>
            <a:pPr fontAlgn="base">
              <a:buFont typeface="Wingdings" charset="2"/>
              <a:buChar char="§"/>
            </a:pPr>
            <a:r>
              <a:rPr lang="en-US" sz="2400" dirty="0"/>
              <a:t>Omitting a key point when you deliver your talk </a:t>
            </a:r>
          </a:p>
          <a:p>
            <a:pPr fontAlgn="base">
              <a:buFont typeface="Wingdings" charset="2"/>
              <a:buChar char="§"/>
            </a:pPr>
            <a:r>
              <a:rPr lang="en-US" sz="2400" dirty="0"/>
              <a:t>The allotted time for your talk changes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Expect the unexpected</a:t>
            </a:r>
          </a:p>
        </p:txBody>
      </p:sp>
      <p:pic>
        <p:nvPicPr>
          <p:cNvPr id="10" name="Content Placeholder 9" descr="getting-a-mortgage-before-the-door-shuts-EqBoSt-clipart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425" r="-274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427020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maxresdefault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9" r="5379"/>
          <a:stretch>
            <a:fillRect/>
          </a:stretch>
        </p:blipFill>
        <p:spPr/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Get familiar with the equipment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§"/>
            </a:pPr>
            <a:r>
              <a:rPr lang="en-US" sz="2800" dirty="0"/>
              <a:t>Computer</a:t>
            </a:r>
          </a:p>
          <a:p>
            <a:pPr>
              <a:buFont typeface="Wingdings" charset="2"/>
              <a:buChar char="§"/>
            </a:pPr>
            <a:r>
              <a:rPr lang="en-US" sz="2800" dirty="0"/>
              <a:t>Screen</a:t>
            </a:r>
          </a:p>
          <a:p>
            <a:pPr>
              <a:buFont typeface="Wingdings" charset="2"/>
              <a:buChar char="§"/>
            </a:pPr>
            <a:r>
              <a:rPr lang="en-US" sz="2800" dirty="0"/>
              <a:t>Microphone</a:t>
            </a:r>
          </a:p>
          <a:p>
            <a:pPr>
              <a:buFont typeface="Wingdings" charset="2"/>
              <a:buChar char="§"/>
            </a:pPr>
            <a:r>
              <a:rPr lang="en-US" sz="2800" dirty="0"/>
              <a:t>Podium</a:t>
            </a:r>
          </a:p>
          <a:p>
            <a:pPr>
              <a:buFont typeface="Wingdings" charset="2"/>
              <a:buChar char="§"/>
            </a:pPr>
            <a:r>
              <a:rPr lang="en-US" sz="2800" dirty="0"/>
              <a:t>Slide advancer</a:t>
            </a:r>
          </a:p>
          <a:p>
            <a:pPr>
              <a:buFont typeface="Wingdings" charset="2"/>
              <a:buChar char="§"/>
            </a:pPr>
            <a:r>
              <a:rPr lang="en-US" sz="2800" dirty="0"/>
              <a:t>Laser pointer</a:t>
            </a:r>
          </a:p>
        </p:txBody>
      </p:sp>
    </p:spTree>
    <p:extLst>
      <p:ext uri="{BB962C8B-B14F-4D97-AF65-F5344CB8AC3E}">
        <p14:creationId xmlns:p14="http://schemas.microsoft.com/office/powerpoint/2010/main" val="3523329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ORGANIZATION"/>
          <p:cNvSpPr txBox="1"/>
          <p:nvPr/>
        </p:nvSpPr>
        <p:spPr>
          <a:xfrm>
            <a:off x="201362" y="172266"/>
            <a:ext cx="6793111" cy="1208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6789" tIns="26789" rIns="26789" bIns="26789" anchor="ctr">
            <a:spAutoFit/>
          </a:bodyPr>
          <a:lstStyle>
            <a:lvl1pPr>
              <a:defRPr sz="20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sz="7500"/>
              <a:t>ORGANIZATION</a:t>
            </a:r>
          </a:p>
        </p:txBody>
      </p:sp>
      <p:sp>
        <p:nvSpPr>
          <p:cNvPr id="4" name="fonts matter…">
            <a:extLst>
              <a:ext uri="{FF2B5EF4-FFF2-40B4-BE49-F238E27FC236}">
                <a16:creationId xmlns:a16="http://schemas.microsoft.com/office/drawing/2014/main" id="{EE694CCC-67B5-4449-B9B0-9927D676F6A5}"/>
              </a:ext>
            </a:extLst>
          </p:cNvPr>
          <p:cNvSpPr txBox="1"/>
          <p:nvPr/>
        </p:nvSpPr>
        <p:spPr>
          <a:xfrm>
            <a:off x="409958" y="1541363"/>
            <a:ext cx="7486970" cy="4869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6789" tIns="26789" rIns="26789" bIns="26789" anchor="t">
            <a:spAutoFit/>
          </a:bodyPr>
          <a:lstStyle/>
          <a:p>
            <a:pPr marL="231510" indent="-231510">
              <a:buSzPct val="75000"/>
              <a:buChar char="-"/>
              <a:defRPr sz="7500"/>
            </a:pPr>
            <a:r>
              <a:rPr lang="en-US" sz="2813" dirty="0"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rPr>
              <a:t>use build-ins to help guide audience (and you)</a:t>
            </a:r>
            <a:endParaRPr sz="2550" dirty="0">
              <a:solidFill>
                <a:srgbClr val="00B0F0"/>
              </a:solidFill>
              <a:latin typeface="Helvetica Neue Thin" panose="020B0403020202020204" pitchFamily="34" charset="0"/>
              <a:ea typeface="Helvetica Neue Thin" panose="020B0403020202020204" pitchFamily="34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0730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charset="2"/>
              <a:buChar char="§"/>
            </a:pPr>
            <a:r>
              <a:rPr lang="en-US" dirty="0"/>
              <a:t>It is not you!</a:t>
            </a:r>
          </a:p>
          <a:p>
            <a:pPr>
              <a:buFont typeface="Wingdings" charset="2"/>
              <a:buChar char="§"/>
            </a:pPr>
            <a:r>
              <a:rPr lang="en-US" dirty="0"/>
              <a:t>Do not look at these audience members</a:t>
            </a:r>
          </a:p>
          <a:p>
            <a:pPr>
              <a:buFont typeface="Wingdings" charset="2"/>
              <a:buChar char="§"/>
            </a:pPr>
            <a:r>
              <a:rPr lang="en-US" dirty="0"/>
              <a:t>Focus on audience members that make eye contact and ARE engaged</a:t>
            </a:r>
          </a:p>
          <a:p>
            <a:pPr>
              <a:buFont typeface="Wingdings" charset="2"/>
              <a:buChar char="§"/>
            </a:pPr>
            <a:r>
              <a:rPr lang="en-US" dirty="0"/>
              <a:t>Try to ignore distractions like coughs, cell phones, people entering room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Disengaged audience members</a:t>
            </a:r>
          </a:p>
        </p:txBody>
      </p:sp>
      <p:pic>
        <p:nvPicPr>
          <p:cNvPr id="4" name="sleep.mp4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48200" y="1887538"/>
            <a:ext cx="4038600" cy="2019300"/>
          </a:xfrm>
        </p:spPr>
      </p:pic>
    </p:spTree>
    <p:extLst>
      <p:ext uri="{BB962C8B-B14F-4D97-AF65-F5344CB8AC3E}">
        <p14:creationId xmlns:p14="http://schemas.microsoft.com/office/powerpoint/2010/main" val="4019932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400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Answering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charset="2"/>
              <a:buChar char="§"/>
            </a:pPr>
            <a:r>
              <a:rPr lang="en-US" sz="2800" dirty="0"/>
              <a:t>Repeat / paraphrase the question to the audience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Makes sure everyone hears it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Buys you some time</a:t>
            </a:r>
          </a:p>
          <a:p>
            <a:pPr>
              <a:buFont typeface="Wingdings" charset="2"/>
              <a:buChar char="§"/>
            </a:pPr>
            <a:r>
              <a:rPr lang="en-US" sz="2800" dirty="0"/>
              <a:t>It’s okay to not know the answer</a:t>
            </a:r>
          </a:p>
          <a:p>
            <a:pPr>
              <a:buFont typeface="Wingdings" charset="2"/>
              <a:buChar char="§"/>
            </a:pPr>
            <a:r>
              <a:rPr lang="en-US" sz="2800" dirty="0"/>
              <a:t>Encourage your audience to find you after the talk</a:t>
            </a:r>
          </a:p>
          <a:p>
            <a:pPr>
              <a:buFont typeface="Wingdings" charset="2"/>
              <a:buChar char="§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7662" y="3743620"/>
            <a:ext cx="2488676" cy="139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431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Ways to improve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What you say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you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you look when you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you prepare to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How to deal with the unexpected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to deal with nerves</a:t>
            </a:r>
          </a:p>
        </p:txBody>
      </p:sp>
    </p:spTree>
    <p:extLst>
      <p:ext uri="{BB962C8B-B14F-4D97-AF65-F5344CB8AC3E}">
        <p14:creationId xmlns:p14="http://schemas.microsoft.com/office/powerpoint/2010/main" val="144112789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I’m so nervous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00151"/>
            <a:ext cx="8536709" cy="3394472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§"/>
            </a:pPr>
            <a:r>
              <a:rPr lang="en-US" sz="2800" dirty="0"/>
              <a:t>Ways to reduce nerves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Practice and be prepared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Add bullet points to Notes in Presenter View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Positively visualize yourself giving your talk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Attend other talks in the room you will presenting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Arrive early and adapt yourself to the room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Introduce yourself to the session chair; ask questions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Forget what to say? Take a pause and collect yourself</a:t>
            </a:r>
          </a:p>
        </p:txBody>
      </p:sp>
      <p:pic>
        <p:nvPicPr>
          <p:cNvPr id="4" name="Picture 3" descr="nervous speak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575" y="1063229"/>
            <a:ext cx="180022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9513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I’m so nervous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charset="2"/>
              <a:buChar char="§"/>
            </a:pPr>
            <a:r>
              <a:rPr lang="en-US" sz="2800" dirty="0"/>
              <a:t>Transform nervous energy into enthusiasm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Exercise the night before to alleviate anxiety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Take deep breaths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Smiling increases endorphins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Collect yourself for a few seconds before beginning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Power stance, stand, or walk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Get a good night’s sleep to think clearly on your feet</a:t>
            </a:r>
          </a:p>
          <a:p>
            <a:pPr lvl="1">
              <a:buFont typeface="Wingdings" charset="2"/>
              <a:buChar char="§"/>
            </a:pPr>
            <a:r>
              <a:rPr lang="en-US" sz="2400" dirty="0"/>
              <a:t>Eat something so that you don’t get light-headed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51818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Know when you are prepared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>
              <a:buFont typeface="Wingdings" charset="2"/>
              <a:buChar char="§"/>
            </a:pPr>
            <a:r>
              <a:rPr lang="en-US" dirty="0"/>
              <a:t>I know the material</a:t>
            </a:r>
          </a:p>
          <a:p>
            <a:pPr lvl="0">
              <a:buFont typeface="Wingdings" charset="2"/>
              <a:buChar char="§"/>
            </a:pPr>
            <a:r>
              <a:rPr lang="en-US" dirty="0"/>
              <a:t>I know what I will say for each slide</a:t>
            </a:r>
          </a:p>
          <a:p>
            <a:pPr lvl="0">
              <a:buFont typeface="Wingdings" charset="2"/>
              <a:buChar char="§"/>
            </a:pPr>
            <a:r>
              <a:rPr lang="en-US" dirty="0"/>
              <a:t>I know the audience</a:t>
            </a:r>
          </a:p>
          <a:p>
            <a:pPr lvl="0">
              <a:buFont typeface="Wingdings" charset="2"/>
              <a:buChar char="§"/>
            </a:pPr>
            <a:r>
              <a:rPr lang="en-US" dirty="0"/>
              <a:t>I know the room</a:t>
            </a:r>
          </a:p>
          <a:p>
            <a:pPr lvl="0">
              <a:buFont typeface="Wingdings" charset="2"/>
              <a:buChar char="§"/>
            </a:pPr>
            <a:r>
              <a:rPr lang="en-US" dirty="0"/>
              <a:t>I have thought about the unexpected</a:t>
            </a:r>
          </a:p>
          <a:p>
            <a:pPr lvl="0">
              <a:buFont typeface="Wingdings" charset="2"/>
              <a:buChar char="§"/>
            </a:pPr>
            <a:r>
              <a:rPr lang="en-US" dirty="0"/>
              <a:t>I know how to deal with my nerves</a:t>
            </a:r>
          </a:p>
          <a:p>
            <a:pPr lvl="0">
              <a:buFont typeface="Wingdings" charset="2"/>
              <a:buChar char="§"/>
            </a:pPr>
            <a:r>
              <a:rPr lang="en-US" dirty="0"/>
              <a:t>Now relax</a:t>
            </a:r>
          </a:p>
          <a:p>
            <a:pPr fontAlgn="base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8680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Acknowledgments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Wingdings" charset="2"/>
              <a:buChar char="§"/>
            </a:pPr>
            <a:r>
              <a:rPr lang="en-US" dirty="0"/>
              <a:t>Sara Kaiser</a:t>
            </a:r>
          </a:p>
          <a:p>
            <a:pPr lvl="0">
              <a:buFont typeface="Wingdings" charset="2"/>
              <a:buChar char="§"/>
            </a:pPr>
            <a:r>
              <a:rPr lang="en-US" dirty="0"/>
              <a:t>Nick Mason</a:t>
            </a:r>
          </a:p>
          <a:p>
            <a:pPr lvl="0">
              <a:buFont typeface="Wingdings" charset="2"/>
              <a:buChar char="§"/>
            </a:pPr>
            <a:r>
              <a:rPr lang="en-US" dirty="0"/>
              <a:t>Scott Taylor</a:t>
            </a:r>
          </a:p>
          <a:p>
            <a:pPr fontAlgn="base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39403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/>
              <a:t>Ways to improve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81732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What you say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you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you look when you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you prepare to say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to deal with the unexpected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to deal with nerves</a:t>
            </a:r>
          </a:p>
        </p:txBody>
      </p:sp>
    </p:spTree>
    <p:extLst>
      <p:ext uri="{BB962C8B-B14F-4D97-AF65-F5344CB8AC3E}">
        <p14:creationId xmlns:p14="http://schemas.microsoft.com/office/powerpoint/2010/main" val="42544019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transcriptome assembly…"/>
          <p:cNvSpPr txBox="1"/>
          <p:nvPr/>
        </p:nvSpPr>
        <p:spPr>
          <a:xfrm>
            <a:off x="5385335" y="696968"/>
            <a:ext cx="2854574" cy="4343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 anchor="ctr"/>
          <a:lstStyle/>
          <a:p>
            <a:pPr defTabSz="241101">
              <a:defRPr sz="5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transcriptome assembly</a:t>
            </a:r>
            <a:endParaRPr sz="1275"/>
          </a:p>
          <a:p>
            <a:pPr defTabSz="241101">
              <a:defRPr sz="5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1275"/>
          </a:p>
          <a:p>
            <a:pPr defTabSz="241101">
              <a:defRPr sz="3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1425"/>
              <a:t> </a:t>
            </a:r>
          </a:p>
          <a:p>
            <a:pPr defTabSz="241101">
              <a:defRPr sz="6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gene ID</a:t>
            </a:r>
          </a:p>
          <a:p>
            <a:pPr defTabSz="241101">
              <a:defRPr sz="6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175"/>
          </a:p>
          <a:p>
            <a:pPr defTabSz="241101">
              <a:defRPr sz="42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175"/>
          </a:p>
          <a:p>
            <a:pPr defTabSz="241101">
              <a:defRPr sz="6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fixed locus ID</a:t>
            </a:r>
          </a:p>
          <a:p>
            <a:pPr defTabSz="241101">
              <a:defRPr sz="6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 </a:t>
            </a:r>
          </a:p>
          <a:p>
            <a:pPr defTabSz="241101">
              <a:defRPr sz="3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1425"/>
          </a:p>
          <a:p>
            <a:pPr defTabSz="241101">
              <a:defRPr sz="64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enrichment analysis </a:t>
            </a:r>
            <a:r>
              <a:rPr sz="1275"/>
              <a:t>(DAVID; Huang </a:t>
            </a:r>
            <a:r>
              <a:rPr sz="1275" i="1">
                <a:latin typeface="Helvetica Neue"/>
                <a:ea typeface="Helvetica Neue"/>
                <a:cs typeface="Helvetica Neue"/>
                <a:sym typeface="Helvetica Neue"/>
              </a:rPr>
              <a:t>et al</a:t>
            </a:r>
            <a:r>
              <a:rPr sz="1275"/>
              <a:t>. 2009)</a:t>
            </a:r>
          </a:p>
        </p:txBody>
      </p:sp>
      <p:pic>
        <p:nvPicPr>
          <p:cNvPr id="18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317077" y="1819435"/>
            <a:ext cx="538063" cy="5380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317077" y="2705239"/>
            <a:ext cx="538063" cy="5380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317077" y="3772337"/>
            <a:ext cx="538063" cy="53806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93" name="Group"/>
          <p:cNvGrpSpPr/>
          <p:nvPr/>
        </p:nvGrpSpPr>
        <p:grpSpPr>
          <a:xfrm>
            <a:off x="394823" y="888071"/>
            <a:ext cx="3768176" cy="4148555"/>
            <a:chOff x="501" y="-544702"/>
            <a:chExt cx="10048467" cy="11062811"/>
          </a:xfrm>
        </p:grpSpPr>
        <p:pic>
          <p:nvPicPr>
            <p:cNvPr id="183" name="Image" descr="Image"/>
            <p:cNvPicPr>
              <a:picLocks noChangeAspect="1"/>
            </p:cNvPicPr>
            <p:nvPr/>
          </p:nvPicPr>
          <p:blipFill>
            <a:blip r:embed="rId3">
              <a:extLst/>
            </a:blip>
            <a:srcRect r="60347" b="22847"/>
            <a:stretch>
              <a:fillRect/>
            </a:stretch>
          </p:blipFill>
          <p:spPr>
            <a:xfrm>
              <a:off x="3951680" y="-544702"/>
              <a:ext cx="6097288" cy="110628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86" name="Group"/>
            <p:cNvGrpSpPr/>
            <p:nvPr/>
          </p:nvGrpSpPr>
          <p:grpSpPr>
            <a:xfrm>
              <a:off x="54017" y="6307492"/>
              <a:ext cx="3413641" cy="3284914"/>
              <a:chOff x="-92" y="94"/>
              <a:chExt cx="3413639" cy="3284912"/>
            </a:xfrm>
          </p:grpSpPr>
          <p:pic>
            <p:nvPicPr>
              <p:cNvPr id="184" name="Image" descr="Image"/>
              <p:cNvPicPr>
                <a:picLocks noChangeAspect="1"/>
              </p:cNvPicPr>
              <p:nvPr/>
            </p:nvPicPr>
            <p:blipFill>
              <a:blip r:embed="rId4">
                <a:extLst/>
              </a:blip>
              <a:srcRect l="2758" t="7586" r="9038" b="2484"/>
              <a:stretch>
                <a:fillRect/>
              </a:stretch>
            </p:blipFill>
            <p:spPr>
              <a:xfrm>
                <a:off x="-92" y="94"/>
                <a:ext cx="3319162" cy="29382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1" h="21557" extrusionOk="0">
                    <a:moveTo>
                      <a:pt x="19042" y="5"/>
                    </a:moveTo>
                    <a:cubicBezTo>
                      <a:pt x="19002" y="14"/>
                      <a:pt x="18960" y="35"/>
                      <a:pt x="18915" y="66"/>
                    </a:cubicBezTo>
                    <a:cubicBezTo>
                      <a:pt x="18769" y="169"/>
                      <a:pt x="18343" y="190"/>
                      <a:pt x="17627" y="127"/>
                    </a:cubicBezTo>
                    <a:cubicBezTo>
                      <a:pt x="17039" y="76"/>
                      <a:pt x="16530" y="80"/>
                      <a:pt x="16497" y="139"/>
                    </a:cubicBezTo>
                    <a:cubicBezTo>
                      <a:pt x="16412" y="295"/>
                      <a:pt x="15866" y="273"/>
                      <a:pt x="15581" y="101"/>
                    </a:cubicBezTo>
                    <a:cubicBezTo>
                      <a:pt x="15447" y="20"/>
                      <a:pt x="15173" y="-4"/>
                      <a:pt x="14972" y="46"/>
                    </a:cubicBezTo>
                    <a:cubicBezTo>
                      <a:pt x="14676" y="119"/>
                      <a:pt x="14633" y="172"/>
                      <a:pt x="14748" y="328"/>
                    </a:cubicBezTo>
                    <a:cubicBezTo>
                      <a:pt x="14858" y="479"/>
                      <a:pt x="14845" y="539"/>
                      <a:pt x="14691" y="605"/>
                    </a:cubicBezTo>
                    <a:cubicBezTo>
                      <a:pt x="14582" y="652"/>
                      <a:pt x="14407" y="652"/>
                      <a:pt x="14299" y="605"/>
                    </a:cubicBezTo>
                    <a:cubicBezTo>
                      <a:pt x="14156" y="544"/>
                      <a:pt x="14120" y="580"/>
                      <a:pt x="14172" y="733"/>
                    </a:cubicBezTo>
                    <a:cubicBezTo>
                      <a:pt x="14220" y="873"/>
                      <a:pt x="14140" y="997"/>
                      <a:pt x="13940" y="1100"/>
                    </a:cubicBezTo>
                    <a:cubicBezTo>
                      <a:pt x="13773" y="1186"/>
                      <a:pt x="13652" y="1352"/>
                      <a:pt x="13669" y="1470"/>
                    </a:cubicBezTo>
                    <a:cubicBezTo>
                      <a:pt x="13687" y="1590"/>
                      <a:pt x="13592" y="1709"/>
                      <a:pt x="13455" y="1741"/>
                    </a:cubicBezTo>
                    <a:cubicBezTo>
                      <a:pt x="13321" y="1771"/>
                      <a:pt x="13141" y="1913"/>
                      <a:pt x="13052" y="2055"/>
                    </a:cubicBezTo>
                    <a:cubicBezTo>
                      <a:pt x="12959" y="2205"/>
                      <a:pt x="12744" y="2314"/>
                      <a:pt x="12544" y="2314"/>
                    </a:cubicBezTo>
                    <a:cubicBezTo>
                      <a:pt x="12301" y="2314"/>
                      <a:pt x="12179" y="2397"/>
                      <a:pt x="12134" y="2591"/>
                    </a:cubicBezTo>
                    <a:cubicBezTo>
                      <a:pt x="12098" y="2742"/>
                      <a:pt x="11970" y="2865"/>
                      <a:pt x="11845" y="2865"/>
                    </a:cubicBezTo>
                    <a:cubicBezTo>
                      <a:pt x="11720" y="2865"/>
                      <a:pt x="11563" y="3002"/>
                      <a:pt x="11496" y="3167"/>
                    </a:cubicBezTo>
                    <a:cubicBezTo>
                      <a:pt x="11430" y="3333"/>
                      <a:pt x="11252" y="3476"/>
                      <a:pt x="11101" y="3488"/>
                    </a:cubicBezTo>
                    <a:cubicBezTo>
                      <a:pt x="10951" y="3499"/>
                      <a:pt x="10727" y="3612"/>
                      <a:pt x="10603" y="3738"/>
                    </a:cubicBezTo>
                    <a:cubicBezTo>
                      <a:pt x="10479" y="3864"/>
                      <a:pt x="10316" y="3968"/>
                      <a:pt x="10242" y="3968"/>
                    </a:cubicBezTo>
                    <a:cubicBezTo>
                      <a:pt x="10168" y="3968"/>
                      <a:pt x="10091" y="4100"/>
                      <a:pt x="10069" y="4262"/>
                    </a:cubicBezTo>
                    <a:cubicBezTo>
                      <a:pt x="10040" y="4481"/>
                      <a:pt x="9931" y="4564"/>
                      <a:pt x="9646" y="4588"/>
                    </a:cubicBezTo>
                    <a:cubicBezTo>
                      <a:pt x="9436" y="4606"/>
                      <a:pt x="9149" y="4753"/>
                      <a:pt x="9006" y="4914"/>
                    </a:cubicBezTo>
                    <a:cubicBezTo>
                      <a:pt x="8863" y="5075"/>
                      <a:pt x="8687" y="5208"/>
                      <a:pt x="8616" y="5208"/>
                    </a:cubicBezTo>
                    <a:cubicBezTo>
                      <a:pt x="8546" y="5208"/>
                      <a:pt x="8506" y="5315"/>
                      <a:pt x="8526" y="5447"/>
                    </a:cubicBezTo>
                    <a:cubicBezTo>
                      <a:pt x="8555" y="5640"/>
                      <a:pt x="8457" y="5699"/>
                      <a:pt x="8041" y="5733"/>
                    </a:cubicBezTo>
                    <a:cubicBezTo>
                      <a:pt x="7671" y="5763"/>
                      <a:pt x="7522" y="5835"/>
                      <a:pt x="7522" y="5986"/>
                    </a:cubicBezTo>
                    <a:cubicBezTo>
                      <a:pt x="7522" y="6102"/>
                      <a:pt x="7423" y="6227"/>
                      <a:pt x="7303" y="6262"/>
                    </a:cubicBezTo>
                    <a:cubicBezTo>
                      <a:pt x="7183" y="6298"/>
                      <a:pt x="7030" y="6464"/>
                      <a:pt x="6965" y="6629"/>
                    </a:cubicBezTo>
                    <a:cubicBezTo>
                      <a:pt x="6873" y="6865"/>
                      <a:pt x="6765" y="6920"/>
                      <a:pt x="6462" y="6886"/>
                    </a:cubicBezTo>
                    <a:cubicBezTo>
                      <a:pt x="6135" y="6849"/>
                      <a:pt x="6067" y="6894"/>
                      <a:pt x="6033" y="7162"/>
                    </a:cubicBezTo>
                    <a:cubicBezTo>
                      <a:pt x="6002" y="7413"/>
                      <a:pt x="5929" y="7471"/>
                      <a:pt x="5693" y="7433"/>
                    </a:cubicBezTo>
                    <a:cubicBezTo>
                      <a:pt x="5434" y="7392"/>
                      <a:pt x="5415" y="7414"/>
                      <a:pt x="5551" y="7599"/>
                    </a:cubicBezTo>
                    <a:cubicBezTo>
                      <a:pt x="5807" y="7946"/>
                      <a:pt x="5602" y="8101"/>
                      <a:pt x="5009" y="8010"/>
                    </a:cubicBezTo>
                    <a:cubicBezTo>
                      <a:pt x="4545" y="7938"/>
                      <a:pt x="4462" y="7961"/>
                      <a:pt x="4462" y="8164"/>
                    </a:cubicBezTo>
                    <a:cubicBezTo>
                      <a:pt x="4462" y="8295"/>
                      <a:pt x="4354" y="8433"/>
                      <a:pt x="4219" y="8473"/>
                    </a:cubicBezTo>
                    <a:cubicBezTo>
                      <a:pt x="3934" y="8557"/>
                      <a:pt x="3885" y="8927"/>
                      <a:pt x="4160" y="8927"/>
                    </a:cubicBezTo>
                    <a:cubicBezTo>
                      <a:pt x="4389" y="8927"/>
                      <a:pt x="4604" y="9493"/>
                      <a:pt x="4446" y="9681"/>
                    </a:cubicBezTo>
                    <a:cubicBezTo>
                      <a:pt x="4385" y="9755"/>
                      <a:pt x="4150" y="9796"/>
                      <a:pt x="3925" y="9774"/>
                    </a:cubicBezTo>
                    <a:cubicBezTo>
                      <a:pt x="3598" y="9742"/>
                      <a:pt x="3503" y="9794"/>
                      <a:pt x="3450" y="10022"/>
                    </a:cubicBezTo>
                    <a:cubicBezTo>
                      <a:pt x="3414" y="10178"/>
                      <a:pt x="3309" y="10304"/>
                      <a:pt x="3218" y="10304"/>
                    </a:cubicBezTo>
                    <a:cubicBezTo>
                      <a:pt x="3127" y="10304"/>
                      <a:pt x="2998" y="10445"/>
                      <a:pt x="2932" y="10616"/>
                    </a:cubicBezTo>
                    <a:cubicBezTo>
                      <a:pt x="2836" y="10860"/>
                      <a:pt x="2730" y="10915"/>
                      <a:pt x="2423" y="10881"/>
                    </a:cubicBezTo>
                    <a:cubicBezTo>
                      <a:pt x="2131" y="10848"/>
                      <a:pt x="2001" y="10908"/>
                      <a:pt x="1900" y="11122"/>
                    </a:cubicBezTo>
                    <a:cubicBezTo>
                      <a:pt x="1825" y="11279"/>
                      <a:pt x="1678" y="11408"/>
                      <a:pt x="1572" y="11408"/>
                    </a:cubicBezTo>
                    <a:cubicBezTo>
                      <a:pt x="1453" y="11408"/>
                      <a:pt x="1405" y="11483"/>
                      <a:pt x="1448" y="11608"/>
                    </a:cubicBezTo>
                    <a:cubicBezTo>
                      <a:pt x="1539" y="11875"/>
                      <a:pt x="1319" y="12013"/>
                      <a:pt x="829" y="12002"/>
                    </a:cubicBezTo>
                    <a:cubicBezTo>
                      <a:pt x="610" y="11997"/>
                      <a:pt x="455" y="12040"/>
                      <a:pt x="485" y="12095"/>
                    </a:cubicBezTo>
                    <a:cubicBezTo>
                      <a:pt x="516" y="12150"/>
                      <a:pt x="401" y="12338"/>
                      <a:pt x="233" y="12517"/>
                    </a:cubicBezTo>
                    <a:cubicBezTo>
                      <a:pt x="83" y="12676"/>
                      <a:pt x="8" y="12759"/>
                      <a:pt x="0" y="12814"/>
                    </a:cubicBezTo>
                    <a:cubicBezTo>
                      <a:pt x="-7" y="12869"/>
                      <a:pt x="54" y="12897"/>
                      <a:pt x="176" y="12948"/>
                    </a:cubicBezTo>
                    <a:cubicBezTo>
                      <a:pt x="313" y="13005"/>
                      <a:pt x="426" y="13143"/>
                      <a:pt x="426" y="13254"/>
                    </a:cubicBezTo>
                    <a:cubicBezTo>
                      <a:pt x="426" y="13706"/>
                      <a:pt x="1467" y="13657"/>
                      <a:pt x="1755" y="13192"/>
                    </a:cubicBezTo>
                    <a:cubicBezTo>
                      <a:pt x="1847" y="13043"/>
                      <a:pt x="1993" y="12922"/>
                      <a:pt x="2078" y="12922"/>
                    </a:cubicBezTo>
                    <a:cubicBezTo>
                      <a:pt x="2162" y="12922"/>
                      <a:pt x="2262" y="12799"/>
                      <a:pt x="2297" y="12648"/>
                    </a:cubicBezTo>
                    <a:cubicBezTo>
                      <a:pt x="2346" y="12436"/>
                      <a:pt x="2463" y="12371"/>
                      <a:pt x="2805" y="12371"/>
                    </a:cubicBezTo>
                    <a:cubicBezTo>
                      <a:pt x="3161" y="12371"/>
                      <a:pt x="3244" y="12322"/>
                      <a:pt x="3216" y="12130"/>
                    </a:cubicBezTo>
                    <a:cubicBezTo>
                      <a:pt x="3190" y="11957"/>
                      <a:pt x="3272" y="11878"/>
                      <a:pt x="3507" y="11847"/>
                    </a:cubicBezTo>
                    <a:cubicBezTo>
                      <a:pt x="3736" y="11817"/>
                      <a:pt x="3847" y="11712"/>
                      <a:pt x="3874" y="11504"/>
                    </a:cubicBezTo>
                    <a:cubicBezTo>
                      <a:pt x="3897" y="11316"/>
                      <a:pt x="4004" y="11200"/>
                      <a:pt x="4157" y="11192"/>
                    </a:cubicBezTo>
                    <a:cubicBezTo>
                      <a:pt x="4717" y="11162"/>
                      <a:pt x="4840" y="11125"/>
                      <a:pt x="4777" y="11009"/>
                    </a:cubicBezTo>
                    <a:cubicBezTo>
                      <a:pt x="4695" y="10859"/>
                      <a:pt x="5050" y="10507"/>
                      <a:pt x="5159" y="10630"/>
                    </a:cubicBezTo>
                    <a:cubicBezTo>
                      <a:pt x="5202" y="10678"/>
                      <a:pt x="5298" y="10576"/>
                      <a:pt x="5373" y="10406"/>
                    </a:cubicBezTo>
                    <a:cubicBezTo>
                      <a:pt x="5448" y="10236"/>
                      <a:pt x="5591" y="10097"/>
                      <a:pt x="5690" y="10097"/>
                    </a:cubicBezTo>
                    <a:cubicBezTo>
                      <a:pt x="5789" y="10097"/>
                      <a:pt x="5908" y="10036"/>
                      <a:pt x="5956" y="9960"/>
                    </a:cubicBezTo>
                    <a:cubicBezTo>
                      <a:pt x="6004" y="9885"/>
                      <a:pt x="6089" y="9818"/>
                      <a:pt x="6142" y="9812"/>
                    </a:cubicBezTo>
                    <a:cubicBezTo>
                      <a:pt x="6195" y="9805"/>
                      <a:pt x="6330" y="9752"/>
                      <a:pt x="6444" y="9695"/>
                    </a:cubicBezTo>
                    <a:cubicBezTo>
                      <a:pt x="6757" y="9540"/>
                      <a:pt x="7095" y="9666"/>
                      <a:pt x="7076" y="9931"/>
                    </a:cubicBezTo>
                    <a:cubicBezTo>
                      <a:pt x="7059" y="10167"/>
                      <a:pt x="7331" y="10262"/>
                      <a:pt x="7442" y="10059"/>
                    </a:cubicBezTo>
                    <a:cubicBezTo>
                      <a:pt x="7528" y="9904"/>
                      <a:pt x="8717" y="9868"/>
                      <a:pt x="8800" y="10019"/>
                    </a:cubicBezTo>
                    <a:cubicBezTo>
                      <a:pt x="8840" y="10093"/>
                      <a:pt x="9018" y="10097"/>
                      <a:pt x="9225" y="10030"/>
                    </a:cubicBezTo>
                    <a:cubicBezTo>
                      <a:pt x="9421" y="9967"/>
                      <a:pt x="9619" y="9957"/>
                      <a:pt x="9664" y="10007"/>
                    </a:cubicBezTo>
                    <a:cubicBezTo>
                      <a:pt x="9709" y="10057"/>
                      <a:pt x="9893" y="10097"/>
                      <a:pt x="10072" y="10097"/>
                    </a:cubicBezTo>
                    <a:cubicBezTo>
                      <a:pt x="10290" y="10097"/>
                      <a:pt x="10437" y="10197"/>
                      <a:pt x="10516" y="10400"/>
                    </a:cubicBezTo>
                    <a:cubicBezTo>
                      <a:pt x="10589" y="10588"/>
                      <a:pt x="10728" y="10694"/>
                      <a:pt x="10882" y="10677"/>
                    </a:cubicBezTo>
                    <a:cubicBezTo>
                      <a:pt x="11048" y="10658"/>
                      <a:pt x="11119" y="10722"/>
                      <a:pt x="11099" y="10866"/>
                    </a:cubicBezTo>
                    <a:cubicBezTo>
                      <a:pt x="11080" y="10996"/>
                      <a:pt x="11226" y="11161"/>
                      <a:pt x="11465" y="11279"/>
                    </a:cubicBezTo>
                    <a:cubicBezTo>
                      <a:pt x="11684" y="11388"/>
                      <a:pt x="11847" y="11529"/>
                      <a:pt x="11824" y="11597"/>
                    </a:cubicBezTo>
                    <a:cubicBezTo>
                      <a:pt x="11801" y="11664"/>
                      <a:pt x="11855" y="11773"/>
                      <a:pt x="11945" y="11836"/>
                    </a:cubicBezTo>
                    <a:cubicBezTo>
                      <a:pt x="12035" y="11898"/>
                      <a:pt x="12108" y="12026"/>
                      <a:pt x="12108" y="12124"/>
                    </a:cubicBezTo>
                    <a:cubicBezTo>
                      <a:pt x="12108" y="12221"/>
                      <a:pt x="12275" y="12322"/>
                      <a:pt x="12477" y="12348"/>
                    </a:cubicBezTo>
                    <a:cubicBezTo>
                      <a:pt x="12901" y="12402"/>
                      <a:pt x="13179" y="12618"/>
                      <a:pt x="13073" y="12811"/>
                    </a:cubicBezTo>
                    <a:cubicBezTo>
                      <a:pt x="13031" y="12887"/>
                      <a:pt x="13126" y="12924"/>
                      <a:pt x="13290" y="12898"/>
                    </a:cubicBezTo>
                    <a:cubicBezTo>
                      <a:pt x="13511" y="12863"/>
                      <a:pt x="13587" y="12925"/>
                      <a:pt x="13617" y="13163"/>
                    </a:cubicBezTo>
                    <a:cubicBezTo>
                      <a:pt x="13639" y="13334"/>
                      <a:pt x="13761" y="13539"/>
                      <a:pt x="13891" y="13618"/>
                    </a:cubicBezTo>
                    <a:cubicBezTo>
                      <a:pt x="14021" y="13696"/>
                      <a:pt x="14128" y="13836"/>
                      <a:pt x="14128" y="13929"/>
                    </a:cubicBezTo>
                    <a:cubicBezTo>
                      <a:pt x="14128" y="14022"/>
                      <a:pt x="14245" y="14157"/>
                      <a:pt x="14389" y="14232"/>
                    </a:cubicBezTo>
                    <a:cubicBezTo>
                      <a:pt x="14533" y="14307"/>
                      <a:pt x="14643" y="14414"/>
                      <a:pt x="14634" y="14471"/>
                    </a:cubicBezTo>
                    <a:cubicBezTo>
                      <a:pt x="14625" y="14527"/>
                      <a:pt x="14616" y="14981"/>
                      <a:pt x="14616" y="15475"/>
                    </a:cubicBezTo>
                    <a:cubicBezTo>
                      <a:pt x="14616" y="16277"/>
                      <a:pt x="14588" y="16387"/>
                      <a:pt x="14343" y="16503"/>
                    </a:cubicBezTo>
                    <a:cubicBezTo>
                      <a:pt x="13752" y="16781"/>
                      <a:pt x="13658" y="16965"/>
                      <a:pt x="13638" y="17889"/>
                    </a:cubicBezTo>
                    <a:cubicBezTo>
                      <a:pt x="13610" y="19188"/>
                      <a:pt x="13616" y="19220"/>
                      <a:pt x="13883" y="19298"/>
                    </a:cubicBezTo>
                    <a:cubicBezTo>
                      <a:pt x="14061" y="19351"/>
                      <a:pt x="14128" y="19488"/>
                      <a:pt x="14128" y="19793"/>
                    </a:cubicBezTo>
                    <a:cubicBezTo>
                      <a:pt x="14128" y="20074"/>
                      <a:pt x="14211" y="20263"/>
                      <a:pt x="14373" y="20361"/>
                    </a:cubicBezTo>
                    <a:cubicBezTo>
                      <a:pt x="14508" y="20442"/>
                      <a:pt x="14616" y="20585"/>
                      <a:pt x="14616" y="20678"/>
                    </a:cubicBezTo>
                    <a:cubicBezTo>
                      <a:pt x="14616" y="20772"/>
                      <a:pt x="14741" y="20909"/>
                      <a:pt x="14892" y="20984"/>
                    </a:cubicBezTo>
                    <a:cubicBezTo>
                      <a:pt x="15044" y="21059"/>
                      <a:pt x="15175" y="21195"/>
                      <a:pt x="15184" y="21290"/>
                    </a:cubicBezTo>
                    <a:cubicBezTo>
                      <a:pt x="15192" y="21385"/>
                      <a:pt x="15204" y="21497"/>
                      <a:pt x="15212" y="21537"/>
                    </a:cubicBezTo>
                    <a:cubicBezTo>
                      <a:pt x="15221" y="21578"/>
                      <a:pt x="15324" y="21553"/>
                      <a:pt x="15442" y="21482"/>
                    </a:cubicBezTo>
                    <a:cubicBezTo>
                      <a:pt x="15560" y="21411"/>
                      <a:pt x="15713" y="21363"/>
                      <a:pt x="15780" y="21374"/>
                    </a:cubicBezTo>
                    <a:cubicBezTo>
                      <a:pt x="15847" y="21386"/>
                      <a:pt x="15919" y="21193"/>
                      <a:pt x="15940" y="20946"/>
                    </a:cubicBezTo>
                    <a:cubicBezTo>
                      <a:pt x="15985" y="20416"/>
                      <a:pt x="16346" y="20121"/>
                      <a:pt x="16572" y="20428"/>
                    </a:cubicBezTo>
                    <a:cubicBezTo>
                      <a:pt x="16652" y="20537"/>
                      <a:pt x="16684" y="20684"/>
                      <a:pt x="16644" y="20757"/>
                    </a:cubicBezTo>
                    <a:cubicBezTo>
                      <a:pt x="16552" y="20926"/>
                      <a:pt x="16793" y="21017"/>
                      <a:pt x="17137" y="20943"/>
                    </a:cubicBezTo>
                    <a:cubicBezTo>
                      <a:pt x="17353" y="20897"/>
                      <a:pt x="17405" y="20795"/>
                      <a:pt x="17395" y="20416"/>
                    </a:cubicBezTo>
                    <a:cubicBezTo>
                      <a:pt x="17386" y="20062"/>
                      <a:pt x="17330" y="19948"/>
                      <a:pt x="17163" y="19948"/>
                    </a:cubicBezTo>
                    <a:cubicBezTo>
                      <a:pt x="16817" y="19948"/>
                      <a:pt x="16768" y="19934"/>
                      <a:pt x="16606" y="19782"/>
                    </a:cubicBezTo>
                    <a:cubicBezTo>
                      <a:pt x="16521" y="19703"/>
                      <a:pt x="16451" y="19360"/>
                      <a:pt x="16451" y="19019"/>
                    </a:cubicBezTo>
                    <a:cubicBezTo>
                      <a:pt x="16451" y="18486"/>
                      <a:pt x="16427" y="18424"/>
                      <a:pt x="16270" y="18570"/>
                    </a:cubicBezTo>
                    <a:cubicBezTo>
                      <a:pt x="16123" y="18708"/>
                      <a:pt x="16076" y="18698"/>
                      <a:pt x="16025" y="18518"/>
                    </a:cubicBezTo>
                    <a:cubicBezTo>
                      <a:pt x="15991" y="18396"/>
                      <a:pt x="15936" y="18198"/>
                      <a:pt x="15904" y="18081"/>
                    </a:cubicBezTo>
                    <a:cubicBezTo>
                      <a:pt x="15871" y="17964"/>
                      <a:pt x="15985" y="17619"/>
                      <a:pt x="16157" y="17313"/>
                    </a:cubicBezTo>
                    <a:cubicBezTo>
                      <a:pt x="16361" y="16948"/>
                      <a:pt x="16455" y="16607"/>
                      <a:pt x="16430" y="16325"/>
                    </a:cubicBezTo>
                    <a:cubicBezTo>
                      <a:pt x="16398" y="15972"/>
                      <a:pt x="16441" y="15884"/>
                      <a:pt x="16673" y="15822"/>
                    </a:cubicBezTo>
                    <a:cubicBezTo>
                      <a:pt x="16828" y="15780"/>
                      <a:pt x="16939" y="15710"/>
                      <a:pt x="16918" y="15664"/>
                    </a:cubicBezTo>
                    <a:cubicBezTo>
                      <a:pt x="16854" y="15526"/>
                      <a:pt x="17208" y="15124"/>
                      <a:pt x="17323" y="15204"/>
                    </a:cubicBezTo>
                    <a:cubicBezTo>
                      <a:pt x="17508" y="15333"/>
                      <a:pt x="17440" y="15033"/>
                      <a:pt x="17243" y="14849"/>
                    </a:cubicBezTo>
                    <a:cubicBezTo>
                      <a:pt x="17076" y="14693"/>
                      <a:pt x="17078" y="14650"/>
                      <a:pt x="17246" y="14442"/>
                    </a:cubicBezTo>
                    <a:cubicBezTo>
                      <a:pt x="17348" y="14314"/>
                      <a:pt x="17446" y="13935"/>
                      <a:pt x="17462" y="13600"/>
                    </a:cubicBezTo>
                    <a:cubicBezTo>
                      <a:pt x="17489" y="13061"/>
                      <a:pt x="17525" y="12992"/>
                      <a:pt x="17777" y="13003"/>
                    </a:cubicBezTo>
                    <a:cubicBezTo>
                      <a:pt x="17998" y="13013"/>
                      <a:pt x="18046" y="12958"/>
                      <a:pt x="17999" y="12756"/>
                    </a:cubicBezTo>
                    <a:cubicBezTo>
                      <a:pt x="17956" y="12572"/>
                      <a:pt x="18027" y="12458"/>
                      <a:pt x="18236" y="12368"/>
                    </a:cubicBezTo>
                    <a:cubicBezTo>
                      <a:pt x="18543" y="12237"/>
                      <a:pt x="18618" y="12035"/>
                      <a:pt x="18414" y="11894"/>
                    </a:cubicBezTo>
                    <a:cubicBezTo>
                      <a:pt x="18350" y="11849"/>
                      <a:pt x="18328" y="11720"/>
                      <a:pt x="18365" y="11608"/>
                    </a:cubicBezTo>
                    <a:cubicBezTo>
                      <a:pt x="18408" y="11484"/>
                      <a:pt x="18363" y="11408"/>
                      <a:pt x="18247" y="11408"/>
                    </a:cubicBezTo>
                    <a:cubicBezTo>
                      <a:pt x="18143" y="11408"/>
                      <a:pt x="18027" y="11349"/>
                      <a:pt x="17989" y="11279"/>
                    </a:cubicBezTo>
                    <a:cubicBezTo>
                      <a:pt x="17888" y="11096"/>
                      <a:pt x="18143" y="10411"/>
                      <a:pt x="18278" y="10505"/>
                    </a:cubicBezTo>
                    <a:cubicBezTo>
                      <a:pt x="18431" y="10612"/>
                      <a:pt x="18506" y="10246"/>
                      <a:pt x="18513" y="9363"/>
                    </a:cubicBezTo>
                    <a:cubicBezTo>
                      <a:pt x="18517" y="8701"/>
                      <a:pt x="18562" y="8583"/>
                      <a:pt x="18962" y="8158"/>
                    </a:cubicBezTo>
                    <a:cubicBezTo>
                      <a:pt x="19206" y="7899"/>
                      <a:pt x="19367" y="7686"/>
                      <a:pt x="19320" y="7686"/>
                    </a:cubicBezTo>
                    <a:cubicBezTo>
                      <a:pt x="19274" y="7686"/>
                      <a:pt x="19304" y="7595"/>
                      <a:pt x="19387" y="7483"/>
                    </a:cubicBezTo>
                    <a:cubicBezTo>
                      <a:pt x="19470" y="7370"/>
                      <a:pt x="19513" y="7200"/>
                      <a:pt x="19480" y="7104"/>
                    </a:cubicBezTo>
                    <a:cubicBezTo>
                      <a:pt x="19448" y="7008"/>
                      <a:pt x="19468" y="6782"/>
                      <a:pt x="19527" y="6603"/>
                    </a:cubicBezTo>
                    <a:cubicBezTo>
                      <a:pt x="19620" y="6319"/>
                      <a:pt x="19660" y="6302"/>
                      <a:pt x="19836" y="6466"/>
                    </a:cubicBezTo>
                    <a:cubicBezTo>
                      <a:pt x="20023" y="6640"/>
                      <a:pt x="20035" y="6539"/>
                      <a:pt x="19965" y="5153"/>
                    </a:cubicBezTo>
                    <a:cubicBezTo>
                      <a:pt x="19888" y="3601"/>
                      <a:pt x="19979" y="3086"/>
                      <a:pt x="20309" y="3228"/>
                    </a:cubicBezTo>
                    <a:cubicBezTo>
                      <a:pt x="20512" y="3316"/>
                      <a:pt x="20559" y="3069"/>
                      <a:pt x="20365" y="2934"/>
                    </a:cubicBezTo>
                    <a:cubicBezTo>
                      <a:pt x="20097" y="2747"/>
                      <a:pt x="20405" y="2601"/>
                      <a:pt x="20907" y="2678"/>
                    </a:cubicBezTo>
                    <a:cubicBezTo>
                      <a:pt x="21322" y="2742"/>
                      <a:pt x="21584" y="2648"/>
                      <a:pt x="21581" y="2474"/>
                    </a:cubicBezTo>
                    <a:cubicBezTo>
                      <a:pt x="21580" y="2417"/>
                      <a:pt x="21550" y="2352"/>
                      <a:pt x="21485" y="2279"/>
                    </a:cubicBezTo>
                    <a:cubicBezTo>
                      <a:pt x="21389" y="2171"/>
                      <a:pt x="21388" y="2076"/>
                      <a:pt x="21485" y="1944"/>
                    </a:cubicBezTo>
                    <a:cubicBezTo>
                      <a:pt x="21593" y="1798"/>
                      <a:pt x="21523" y="1764"/>
                      <a:pt x="21124" y="1764"/>
                    </a:cubicBezTo>
                    <a:cubicBezTo>
                      <a:pt x="20784" y="1764"/>
                      <a:pt x="20575" y="1685"/>
                      <a:pt x="20466" y="1513"/>
                    </a:cubicBezTo>
                    <a:cubicBezTo>
                      <a:pt x="20378" y="1376"/>
                      <a:pt x="20215" y="1226"/>
                      <a:pt x="20102" y="1179"/>
                    </a:cubicBezTo>
                    <a:cubicBezTo>
                      <a:pt x="19960" y="1119"/>
                      <a:pt x="19917" y="995"/>
                      <a:pt x="19965" y="774"/>
                    </a:cubicBezTo>
                    <a:cubicBezTo>
                      <a:pt x="20004" y="599"/>
                      <a:pt x="19990" y="503"/>
                      <a:pt x="19934" y="561"/>
                    </a:cubicBezTo>
                    <a:cubicBezTo>
                      <a:pt x="19879" y="619"/>
                      <a:pt x="19677" y="495"/>
                      <a:pt x="19485" y="288"/>
                    </a:cubicBezTo>
                    <a:cubicBezTo>
                      <a:pt x="19272" y="57"/>
                      <a:pt x="19160" y="-22"/>
                      <a:pt x="19042" y="5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sp>
            <p:nvSpPr>
              <p:cNvPr id="185" name="5"/>
              <p:cNvSpPr txBox="1"/>
              <p:nvPr/>
            </p:nvSpPr>
            <p:spPr>
              <a:xfrm>
                <a:off x="2584796" y="2238567"/>
                <a:ext cx="828751" cy="104643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8575" tIns="28575" rIns="28575" bIns="28575" numCol="1" anchor="t">
                <a:spAutoFit/>
              </a:bodyPr>
              <a:lstStyle>
                <a:lvl1pPr algn="l" defTabSz="1828800">
                  <a:buClr>
                    <a:srgbClr val="000000"/>
                  </a:buClr>
                  <a:defRPr sz="5800">
                    <a:uFill>
                      <a:solidFill>
                        <a:srgbClr val="000000"/>
                      </a:solidFill>
                    </a:u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sz="2175"/>
                  <a:t>5</a:t>
                </a:r>
              </a:p>
            </p:txBody>
          </p:sp>
        </p:grpSp>
        <p:grpSp>
          <p:nvGrpSpPr>
            <p:cNvPr id="189" name="Group"/>
            <p:cNvGrpSpPr/>
            <p:nvPr/>
          </p:nvGrpSpPr>
          <p:grpSpPr>
            <a:xfrm>
              <a:off x="241996" y="0"/>
              <a:ext cx="3037775" cy="3227219"/>
              <a:chOff x="0" y="0"/>
              <a:chExt cx="3037773" cy="3227218"/>
            </a:xfrm>
          </p:grpSpPr>
          <p:pic>
            <p:nvPicPr>
              <p:cNvPr id="187" name="Image" descr="Image"/>
              <p:cNvPicPr>
                <a:picLocks noChangeAspect="1"/>
              </p:cNvPicPr>
              <p:nvPr/>
            </p:nvPicPr>
            <p:blipFill>
              <a:blip r:embed="rId5">
                <a:extLst/>
              </a:blip>
              <a:srcRect l="6621" t="7142" r="9032"/>
              <a:stretch>
                <a:fillRect/>
              </a:stretch>
            </p:blipFill>
            <p:spPr>
              <a:xfrm>
                <a:off x="0" y="0"/>
                <a:ext cx="2943235" cy="29380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3" h="21511" extrusionOk="0">
                    <a:moveTo>
                      <a:pt x="18463" y="0"/>
                    </a:moveTo>
                    <a:cubicBezTo>
                      <a:pt x="18221" y="0"/>
                      <a:pt x="17988" y="58"/>
                      <a:pt x="17945" y="128"/>
                    </a:cubicBezTo>
                    <a:cubicBezTo>
                      <a:pt x="17843" y="292"/>
                      <a:pt x="17165" y="292"/>
                      <a:pt x="16856" y="128"/>
                    </a:cubicBezTo>
                    <a:cubicBezTo>
                      <a:pt x="16700" y="44"/>
                      <a:pt x="16590" y="43"/>
                      <a:pt x="16539" y="125"/>
                    </a:cubicBezTo>
                    <a:cubicBezTo>
                      <a:pt x="16490" y="204"/>
                      <a:pt x="16371" y="195"/>
                      <a:pt x="16216" y="99"/>
                    </a:cubicBezTo>
                    <a:cubicBezTo>
                      <a:pt x="15914" y="-89"/>
                      <a:pt x="15741" y="52"/>
                      <a:pt x="15957" y="311"/>
                    </a:cubicBezTo>
                    <a:cubicBezTo>
                      <a:pt x="16090" y="470"/>
                      <a:pt x="16060" y="530"/>
                      <a:pt x="15780" y="657"/>
                    </a:cubicBezTo>
                    <a:cubicBezTo>
                      <a:pt x="15522" y="773"/>
                      <a:pt x="15408" y="774"/>
                      <a:pt x="15294" y="659"/>
                    </a:cubicBezTo>
                    <a:cubicBezTo>
                      <a:pt x="15085" y="453"/>
                      <a:pt x="14810" y="472"/>
                      <a:pt x="14810" y="694"/>
                    </a:cubicBezTo>
                    <a:cubicBezTo>
                      <a:pt x="14810" y="796"/>
                      <a:pt x="14720" y="929"/>
                      <a:pt x="14610" y="991"/>
                    </a:cubicBezTo>
                    <a:cubicBezTo>
                      <a:pt x="14499" y="1052"/>
                      <a:pt x="14340" y="1233"/>
                      <a:pt x="14257" y="1395"/>
                    </a:cubicBezTo>
                    <a:cubicBezTo>
                      <a:pt x="14175" y="1556"/>
                      <a:pt x="14055" y="1669"/>
                      <a:pt x="13993" y="1642"/>
                    </a:cubicBezTo>
                    <a:cubicBezTo>
                      <a:pt x="13930" y="1614"/>
                      <a:pt x="13833" y="1719"/>
                      <a:pt x="13774" y="1877"/>
                    </a:cubicBezTo>
                    <a:cubicBezTo>
                      <a:pt x="13716" y="2035"/>
                      <a:pt x="13583" y="2165"/>
                      <a:pt x="13480" y="2165"/>
                    </a:cubicBezTo>
                    <a:cubicBezTo>
                      <a:pt x="13378" y="2165"/>
                      <a:pt x="13273" y="2292"/>
                      <a:pt x="13251" y="2449"/>
                    </a:cubicBezTo>
                    <a:cubicBezTo>
                      <a:pt x="13224" y="2635"/>
                      <a:pt x="13135" y="2725"/>
                      <a:pt x="12997" y="2702"/>
                    </a:cubicBezTo>
                    <a:cubicBezTo>
                      <a:pt x="12880" y="2683"/>
                      <a:pt x="12629" y="2809"/>
                      <a:pt x="12439" y="2984"/>
                    </a:cubicBezTo>
                    <a:cubicBezTo>
                      <a:pt x="12248" y="3160"/>
                      <a:pt x="12039" y="3273"/>
                      <a:pt x="11976" y="3234"/>
                    </a:cubicBezTo>
                    <a:cubicBezTo>
                      <a:pt x="11789" y="3119"/>
                      <a:pt x="11103" y="3316"/>
                      <a:pt x="11135" y="3475"/>
                    </a:cubicBezTo>
                    <a:cubicBezTo>
                      <a:pt x="11151" y="3556"/>
                      <a:pt x="11031" y="3642"/>
                      <a:pt x="10867" y="3667"/>
                    </a:cubicBezTo>
                    <a:cubicBezTo>
                      <a:pt x="10675" y="3696"/>
                      <a:pt x="10593" y="3774"/>
                      <a:pt x="10637" y="3888"/>
                    </a:cubicBezTo>
                    <a:cubicBezTo>
                      <a:pt x="10710" y="4076"/>
                      <a:pt x="10518" y="4244"/>
                      <a:pt x="10203" y="4268"/>
                    </a:cubicBezTo>
                    <a:cubicBezTo>
                      <a:pt x="9647" y="4311"/>
                      <a:pt x="9566" y="4339"/>
                      <a:pt x="9595" y="4481"/>
                    </a:cubicBezTo>
                    <a:cubicBezTo>
                      <a:pt x="9613" y="4565"/>
                      <a:pt x="9500" y="4694"/>
                      <a:pt x="9342" y="4765"/>
                    </a:cubicBezTo>
                    <a:cubicBezTo>
                      <a:pt x="9184" y="4837"/>
                      <a:pt x="9069" y="4982"/>
                      <a:pt x="9086" y="5088"/>
                    </a:cubicBezTo>
                    <a:cubicBezTo>
                      <a:pt x="9106" y="5214"/>
                      <a:pt x="8992" y="5297"/>
                      <a:pt x="8760" y="5323"/>
                    </a:cubicBezTo>
                    <a:cubicBezTo>
                      <a:pt x="8510" y="5352"/>
                      <a:pt x="8418" y="5426"/>
                      <a:pt x="8443" y="5576"/>
                    </a:cubicBezTo>
                    <a:cubicBezTo>
                      <a:pt x="8469" y="5737"/>
                      <a:pt x="8350" y="5811"/>
                      <a:pt x="7965" y="5869"/>
                    </a:cubicBezTo>
                    <a:cubicBezTo>
                      <a:pt x="7684" y="5912"/>
                      <a:pt x="7502" y="5955"/>
                      <a:pt x="7564" y="5965"/>
                    </a:cubicBezTo>
                    <a:cubicBezTo>
                      <a:pt x="7781" y="6000"/>
                      <a:pt x="7353" y="6363"/>
                      <a:pt x="7095" y="6363"/>
                    </a:cubicBezTo>
                    <a:cubicBezTo>
                      <a:pt x="6951" y="6363"/>
                      <a:pt x="6870" y="6401"/>
                      <a:pt x="6915" y="6445"/>
                    </a:cubicBezTo>
                    <a:cubicBezTo>
                      <a:pt x="7060" y="6589"/>
                      <a:pt x="6754" y="6994"/>
                      <a:pt x="6557" y="6918"/>
                    </a:cubicBezTo>
                    <a:cubicBezTo>
                      <a:pt x="6435" y="6872"/>
                      <a:pt x="6365" y="6925"/>
                      <a:pt x="6365" y="7064"/>
                    </a:cubicBezTo>
                    <a:cubicBezTo>
                      <a:pt x="6365" y="7183"/>
                      <a:pt x="6252" y="7309"/>
                      <a:pt x="6112" y="7346"/>
                    </a:cubicBezTo>
                    <a:cubicBezTo>
                      <a:pt x="5971" y="7382"/>
                      <a:pt x="5855" y="7489"/>
                      <a:pt x="5855" y="7584"/>
                    </a:cubicBezTo>
                    <a:cubicBezTo>
                      <a:pt x="5855" y="7766"/>
                      <a:pt x="5166" y="8183"/>
                      <a:pt x="5052" y="8069"/>
                    </a:cubicBezTo>
                    <a:cubicBezTo>
                      <a:pt x="4919" y="7937"/>
                      <a:pt x="4256" y="8727"/>
                      <a:pt x="4240" y="9037"/>
                    </a:cubicBezTo>
                    <a:cubicBezTo>
                      <a:pt x="4231" y="9212"/>
                      <a:pt x="4217" y="9489"/>
                      <a:pt x="4208" y="9653"/>
                    </a:cubicBezTo>
                    <a:cubicBezTo>
                      <a:pt x="4199" y="9829"/>
                      <a:pt x="4094" y="9976"/>
                      <a:pt x="3952" y="10013"/>
                    </a:cubicBezTo>
                    <a:cubicBezTo>
                      <a:pt x="3820" y="10047"/>
                      <a:pt x="3652" y="10207"/>
                      <a:pt x="3580" y="10365"/>
                    </a:cubicBezTo>
                    <a:cubicBezTo>
                      <a:pt x="3474" y="10595"/>
                      <a:pt x="3371" y="10641"/>
                      <a:pt x="3053" y="10594"/>
                    </a:cubicBezTo>
                    <a:cubicBezTo>
                      <a:pt x="2742" y="10549"/>
                      <a:pt x="2657" y="10583"/>
                      <a:pt x="2657" y="10754"/>
                    </a:cubicBezTo>
                    <a:cubicBezTo>
                      <a:pt x="2657" y="10874"/>
                      <a:pt x="2537" y="11001"/>
                      <a:pt x="2392" y="11039"/>
                    </a:cubicBezTo>
                    <a:cubicBezTo>
                      <a:pt x="2248" y="11076"/>
                      <a:pt x="2158" y="11178"/>
                      <a:pt x="2191" y="11265"/>
                    </a:cubicBezTo>
                    <a:cubicBezTo>
                      <a:pt x="2287" y="11512"/>
                      <a:pt x="2004" y="11710"/>
                      <a:pt x="1557" y="11710"/>
                    </a:cubicBezTo>
                    <a:cubicBezTo>
                      <a:pt x="1257" y="11710"/>
                      <a:pt x="1132" y="11778"/>
                      <a:pt x="1083" y="11966"/>
                    </a:cubicBezTo>
                    <a:cubicBezTo>
                      <a:pt x="1041" y="12124"/>
                      <a:pt x="909" y="12218"/>
                      <a:pt x="733" y="12218"/>
                    </a:cubicBezTo>
                    <a:cubicBezTo>
                      <a:pt x="504" y="12218"/>
                      <a:pt x="478" y="12253"/>
                      <a:pt x="600" y="12399"/>
                    </a:cubicBezTo>
                    <a:cubicBezTo>
                      <a:pt x="773" y="12606"/>
                      <a:pt x="558" y="12808"/>
                      <a:pt x="221" y="12753"/>
                    </a:cubicBezTo>
                    <a:cubicBezTo>
                      <a:pt x="78" y="12730"/>
                      <a:pt x="20" y="12840"/>
                      <a:pt x="12" y="13154"/>
                    </a:cubicBezTo>
                    <a:lnTo>
                      <a:pt x="0" y="13584"/>
                    </a:lnTo>
                    <a:lnTo>
                      <a:pt x="934" y="13587"/>
                    </a:lnTo>
                    <a:cubicBezTo>
                      <a:pt x="1741" y="13589"/>
                      <a:pt x="1875" y="13556"/>
                      <a:pt x="1930" y="13349"/>
                    </a:cubicBezTo>
                    <a:cubicBezTo>
                      <a:pt x="1966" y="13210"/>
                      <a:pt x="2107" y="13111"/>
                      <a:pt x="2261" y="13111"/>
                    </a:cubicBezTo>
                    <a:cubicBezTo>
                      <a:pt x="2421" y="13111"/>
                      <a:pt x="2529" y="13028"/>
                      <a:pt x="2529" y="12907"/>
                    </a:cubicBezTo>
                    <a:cubicBezTo>
                      <a:pt x="2529" y="12796"/>
                      <a:pt x="2640" y="12675"/>
                      <a:pt x="2776" y="12640"/>
                    </a:cubicBezTo>
                    <a:cubicBezTo>
                      <a:pt x="2913" y="12604"/>
                      <a:pt x="3043" y="12458"/>
                      <a:pt x="3065" y="12314"/>
                    </a:cubicBezTo>
                    <a:cubicBezTo>
                      <a:pt x="3102" y="12065"/>
                      <a:pt x="3351" y="11946"/>
                      <a:pt x="3836" y="11948"/>
                    </a:cubicBezTo>
                    <a:cubicBezTo>
                      <a:pt x="3957" y="11949"/>
                      <a:pt x="4044" y="11883"/>
                      <a:pt x="4028" y="11803"/>
                    </a:cubicBezTo>
                    <a:cubicBezTo>
                      <a:pt x="4012" y="11722"/>
                      <a:pt x="4120" y="11602"/>
                      <a:pt x="4266" y="11536"/>
                    </a:cubicBezTo>
                    <a:cubicBezTo>
                      <a:pt x="4413" y="11469"/>
                      <a:pt x="4586" y="11302"/>
                      <a:pt x="4651" y="11164"/>
                    </a:cubicBezTo>
                    <a:cubicBezTo>
                      <a:pt x="4715" y="11026"/>
                      <a:pt x="4818" y="10933"/>
                      <a:pt x="4881" y="10960"/>
                    </a:cubicBezTo>
                    <a:cubicBezTo>
                      <a:pt x="4943" y="10987"/>
                      <a:pt x="5038" y="10890"/>
                      <a:pt x="5093" y="10742"/>
                    </a:cubicBezTo>
                    <a:cubicBezTo>
                      <a:pt x="5197" y="10461"/>
                      <a:pt x="5886" y="10239"/>
                      <a:pt x="6155" y="10399"/>
                    </a:cubicBezTo>
                    <a:cubicBezTo>
                      <a:pt x="6236" y="10448"/>
                      <a:pt x="6225" y="10389"/>
                      <a:pt x="6129" y="10272"/>
                    </a:cubicBezTo>
                    <a:cubicBezTo>
                      <a:pt x="5981" y="10090"/>
                      <a:pt x="5983" y="10046"/>
                      <a:pt x="6147" y="9984"/>
                    </a:cubicBezTo>
                    <a:cubicBezTo>
                      <a:pt x="6472" y="9860"/>
                      <a:pt x="7457" y="9978"/>
                      <a:pt x="7427" y="10138"/>
                    </a:cubicBezTo>
                    <a:cubicBezTo>
                      <a:pt x="7412" y="10219"/>
                      <a:pt x="7482" y="10317"/>
                      <a:pt x="7584" y="10356"/>
                    </a:cubicBezTo>
                    <a:cubicBezTo>
                      <a:pt x="7689" y="10396"/>
                      <a:pt x="7756" y="10363"/>
                      <a:pt x="7738" y="10277"/>
                    </a:cubicBezTo>
                    <a:cubicBezTo>
                      <a:pt x="7718" y="10174"/>
                      <a:pt x="8099" y="10090"/>
                      <a:pt x="8923" y="10016"/>
                    </a:cubicBezTo>
                    <a:cubicBezTo>
                      <a:pt x="10051" y="9915"/>
                      <a:pt x="10148" y="9925"/>
                      <a:pt x="10340" y="10161"/>
                    </a:cubicBezTo>
                    <a:cubicBezTo>
                      <a:pt x="10454" y="10301"/>
                      <a:pt x="10686" y="10434"/>
                      <a:pt x="10855" y="10458"/>
                    </a:cubicBezTo>
                    <a:cubicBezTo>
                      <a:pt x="11039" y="10483"/>
                      <a:pt x="11166" y="10587"/>
                      <a:pt x="11167" y="10713"/>
                    </a:cubicBezTo>
                    <a:cubicBezTo>
                      <a:pt x="11168" y="10830"/>
                      <a:pt x="11268" y="11032"/>
                      <a:pt x="11391" y="11167"/>
                    </a:cubicBezTo>
                    <a:cubicBezTo>
                      <a:pt x="11513" y="11301"/>
                      <a:pt x="11576" y="11450"/>
                      <a:pt x="11531" y="11495"/>
                    </a:cubicBezTo>
                    <a:cubicBezTo>
                      <a:pt x="11485" y="11540"/>
                      <a:pt x="11512" y="11655"/>
                      <a:pt x="11592" y="11751"/>
                    </a:cubicBezTo>
                    <a:cubicBezTo>
                      <a:pt x="11671" y="11846"/>
                      <a:pt x="11710" y="11952"/>
                      <a:pt x="11676" y="11986"/>
                    </a:cubicBezTo>
                    <a:cubicBezTo>
                      <a:pt x="11642" y="12020"/>
                      <a:pt x="11742" y="12044"/>
                      <a:pt x="11900" y="12038"/>
                    </a:cubicBezTo>
                    <a:cubicBezTo>
                      <a:pt x="12097" y="12031"/>
                      <a:pt x="12177" y="12094"/>
                      <a:pt x="12153" y="12236"/>
                    </a:cubicBezTo>
                    <a:cubicBezTo>
                      <a:pt x="12135" y="12350"/>
                      <a:pt x="12265" y="12538"/>
                      <a:pt x="12444" y="12654"/>
                    </a:cubicBezTo>
                    <a:cubicBezTo>
                      <a:pt x="12624" y="12771"/>
                      <a:pt x="12739" y="12918"/>
                      <a:pt x="12700" y="12980"/>
                    </a:cubicBezTo>
                    <a:cubicBezTo>
                      <a:pt x="12662" y="13042"/>
                      <a:pt x="12762" y="13113"/>
                      <a:pt x="12922" y="13137"/>
                    </a:cubicBezTo>
                    <a:cubicBezTo>
                      <a:pt x="13081" y="13161"/>
                      <a:pt x="13196" y="13253"/>
                      <a:pt x="13178" y="13340"/>
                    </a:cubicBezTo>
                    <a:cubicBezTo>
                      <a:pt x="13160" y="13427"/>
                      <a:pt x="13289" y="13552"/>
                      <a:pt x="13466" y="13619"/>
                    </a:cubicBezTo>
                    <a:cubicBezTo>
                      <a:pt x="13759" y="13730"/>
                      <a:pt x="13787" y="13811"/>
                      <a:pt x="13801" y="14540"/>
                    </a:cubicBezTo>
                    <a:cubicBezTo>
                      <a:pt x="13818" y="15506"/>
                      <a:pt x="13790" y="15821"/>
                      <a:pt x="13678" y="15929"/>
                    </a:cubicBezTo>
                    <a:cubicBezTo>
                      <a:pt x="13529" y="16074"/>
                      <a:pt x="13018" y="15800"/>
                      <a:pt x="13018" y="15575"/>
                    </a:cubicBezTo>
                    <a:cubicBezTo>
                      <a:pt x="13018" y="15387"/>
                      <a:pt x="12977" y="15396"/>
                      <a:pt x="12721" y="15636"/>
                    </a:cubicBezTo>
                    <a:cubicBezTo>
                      <a:pt x="12557" y="15788"/>
                      <a:pt x="12382" y="15870"/>
                      <a:pt x="12331" y="15819"/>
                    </a:cubicBezTo>
                    <a:cubicBezTo>
                      <a:pt x="12280" y="15768"/>
                      <a:pt x="12273" y="15819"/>
                      <a:pt x="12316" y="15932"/>
                    </a:cubicBezTo>
                    <a:cubicBezTo>
                      <a:pt x="12360" y="16045"/>
                      <a:pt x="12334" y="16179"/>
                      <a:pt x="12258" y="16225"/>
                    </a:cubicBezTo>
                    <a:cubicBezTo>
                      <a:pt x="12182" y="16272"/>
                      <a:pt x="12153" y="16363"/>
                      <a:pt x="12194" y="16429"/>
                    </a:cubicBezTo>
                    <a:cubicBezTo>
                      <a:pt x="12235" y="16495"/>
                      <a:pt x="12323" y="16519"/>
                      <a:pt x="12389" y="16478"/>
                    </a:cubicBezTo>
                    <a:cubicBezTo>
                      <a:pt x="12570" y="16367"/>
                      <a:pt x="12751" y="16965"/>
                      <a:pt x="12724" y="17585"/>
                    </a:cubicBezTo>
                    <a:cubicBezTo>
                      <a:pt x="12703" y="18055"/>
                      <a:pt x="12735" y="18137"/>
                      <a:pt x="12945" y="18137"/>
                    </a:cubicBezTo>
                    <a:cubicBezTo>
                      <a:pt x="13106" y="18138"/>
                      <a:pt x="13224" y="18261"/>
                      <a:pt x="13285" y="18489"/>
                    </a:cubicBezTo>
                    <a:cubicBezTo>
                      <a:pt x="13337" y="18681"/>
                      <a:pt x="13349" y="18838"/>
                      <a:pt x="13312" y="18838"/>
                    </a:cubicBezTo>
                    <a:cubicBezTo>
                      <a:pt x="13274" y="18838"/>
                      <a:pt x="13320" y="18929"/>
                      <a:pt x="13413" y="19041"/>
                    </a:cubicBezTo>
                    <a:cubicBezTo>
                      <a:pt x="13557" y="19213"/>
                      <a:pt x="13553" y="19270"/>
                      <a:pt x="13384" y="19393"/>
                    </a:cubicBezTo>
                    <a:cubicBezTo>
                      <a:pt x="13174" y="19546"/>
                      <a:pt x="13249" y="20037"/>
                      <a:pt x="13472" y="19962"/>
                    </a:cubicBezTo>
                    <a:cubicBezTo>
                      <a:pt x="13539" y="19940"/>
                      <a:pt x="13612" y="20049"/>
                      <a:pt x="13635" y="20206"/>
                    </a:cubicBezTo>
                    <a:cubicBezTo>
                      <a:pt x="13682" y="20535"/>
                      <a:pt x="13938" y="20581"/>
                      <a:pt x="14170" y="20302"/>
                    </a:cubicBezTo>
                    <a:cubicBezTo>
                      <a:pt x="14258" y="20197"/>
                      <a:pt x="14404" y="20110"/>
                      <a:pt x="14493" y="20110"/>
                    </a:cubicBezTo>
                    <a:cubicBezTo>
                      <a:pt x="14583" y="20110"/>
                      <a:pt x="14688" y="20024"/>
                      <a:pt x="14729" y="19919"/>
                    </a:cubicBezTo>
                    <a:cubicBezTo>
                      <a:pt x="14827" y="19664"/>
                      <a:pt x="15154" y="19678"/>
                      <a:pt x="15302" y="19942"/>
                    </a:cubicBezTo>
                    <a:cubicBezTo>
                      <a:pt x="15404" y="20123"/>
                      <a:pt x="15474" y="20131"/>
                      <a:pt x="15791" y="20000"/>
                    </a:cubicBezTo>
                    <a:cubicBezTo>
                      <a:pt x="16075" y="19883"/>
                      <a:pt x="16170" y="19753"/>
                      <a:pt x="16193" y="19454"/>
                    </a:cubicBezTo>
                    <a:cubicBezTo>
                      <a:pt x="16216" y="19151"/>
                      <a:pt x="16180" y="19081"/>
                      <a:pt x="16033" y="19137"/>
                    </a:cubicBezTo>
                    <a:cubicBezTo>
                      <a:pt x="15750" y="19245"/>
                      <a:pt x="15693" y="19066"/>
                      <a:pt x="15646" y="17940"/>
                    </a:cubicBezTo>
                    <a:cubicBezTo>
                      <a:pt x="15605" y="16979"/>
                      <a:pt x="15621" y="16908"/>
                      <a:pt x="15911" y="16719"/>
                    </a:cubicBezTo>
                    <a:cubicBezTo>
                      <a:pt x="16086" y="16605"/>
                      <a:pt x="16219" y="16392"/>
                      <a:pt x="16219" y="16228"/>
                    </a:cubicBezTo>
                    <a:cubicBezTo>
                      <a:pt x="16219" y="15957"/>
                      <a:pt x="16588" y="15497"/>
                      <a:pt x="16615" y="15734"/>
                    </a:cubicBezTo>
                    <a:cubicBezTo>
                      <a:pt x="16622" y="15795"/>
                      <a:pt x="16668" y="15703"/>
                      <a:pt x="16717" y="15528"/>
                    </a:cubicBezTo>
                    <a:cubicBezTo>
                      <a:pt x="16767" y="15347"/>
                      <a:pt x="16912" y="15195"/>
                      <a:pt x="17057" y="15174"/>
                    </a:cubicBezTo>
                    <a:cubicBezTo>
                      <a:pt x="17274" y="15142"/>
                      <a:pt x="17307" y="15051"/>
                      <a:pt x="17278" y="14566"/>
                    </a:cubicBezTo>
                    <a:cubicBezTo>
                      <a:pt x="17252" y="14118"/>
                      <a:pt x="17307" y="13935"/>
                      <a:pt x="17532" y="13712"/>
                    </a:cubicBezTo>
                    <a:cubicBezTo>
                      <a:pt x="17689" y="13556"/>
                      <a:pt x="17817" y="13372"/>
                      <a:pt x="17817" y="13302"/>
                    </a:cubicBezTo>
                    <a:cubicBezTo>
                      <a:pt x="17817" y="13232"/>
                      <a:pt x="17939" y="13158"/>
                      <a:pt x="18087" y="13137"/>
                    </a:cubicBezTo>
                    <a:cubicBezTo>
                      <a:pt x="18347" y="13100"/>
                      <a:pt x="18358" y="13031"/>
                      <a:pt x="18355" y="11390"/>
                    </a:cubicBezTo>
                    <a:cubicBezTo>
                      <a:pt x="18353" y="9730"/>
                      <a:pt x="18474" y="9170"/>
                      <a:pt x="18792" y="9365"/>
                    </a:cubicBezTo>
                    <a:cubicBezTo>
                      <a:pt x="18962" y="9470"/>
                      <a:pt x="18928" y="9111"/>
                      <a:pt x="18751" y="8935"/>
                    </a:cubicBezTo>
                    <a:cubicBezTo>
                      <a:pt x="18667" y="8851"/>
                      <a:pt x="18644" y="8781"/>
                      <a:pt x="18701" y="8781"/>
                    </a:cubicBezTo>
                    <a:cubicBezTo>
                      <a:pt x="18759" y="8781"/>
                      <a:pt x="18736" y="8696"/>
                      <a:pt x="18649" y="8592"/>
                    </a:cubicBezTo>
                    <a:cubicBezTo>
                      <a:pt x="18521" y="8439"/>
                      <a:pt x="18531" y="8389"/>
                      <a:pt x="18699" y="8325"/>
                    </a:cubicBezTo>
                    <a:cubicBezTo>
                      <a:pt x="18812" y="8281"/>
                      <a:pt x="18905" y="8167"/>
                      <a:pt x="18905" y="8072"/>
                    </a:cubicBezTo>
                    <a:cubicBezTo>
                      <a:pt x="18905" y="7977"/>
                      <a:pt x="19017" y="7842"/>
                      <a:pt x="19153" y="7770"/>
                    </a:cubicBezTo>
                    <a:cubicBezTo>
                      <a:pt x="19313" y="7684"/>
                      <a:pt x="19395" y="7509"/>
                      <a:pt x="19388" y="7273"/>
                    </a:cubicBezTo>
                    <a:cubicBezTo>
                      <a:pt x="19375" y="6802"/>
                      <a:pt x="19500" y="6611"/>
                      <a:pt x="19758" y="6709"/>
                    </a:cubicBezTo>
                    <a:cubicBezTo>
                      <a:pt x="19925" y="6773"/>
                      <a:pt x="19954" y="6722"/>
                      <a:pt x="19901" y="6445"/>
                    </a:cubicBezTo>
                    <a:cubicBezTo>
                      <a:pt x="19864" y="6256"/>
                      <a:pt x="19884" y="5718"/>
                      <a:pt x="19944" y="5248"/>
                    </a:cubicBezTo>
                    <a:cubicBezTo>
                      <a:pt x="20004" y="4777"/>
                      <a:pt x="20068" y="4205"/>
                      <a:pt x="20087" y="3978"/>
                    </a:cubicBezTo>
                    <a:cubicBezTo>
                      <a:pt x="20105" y="3750"/>
                      <a:pt x="20176" y="3561"/>
                      <a:pt x="20247" y="3557"/>
                    </a:cubicBezTo>
                    <a:cubicBezTo>
                      <a:pt x="20317" y="3552"/>
                      <a:pt x="20418" y="3437"/>
                      <a:pt x="20468" y="3301"/>
                    </a:cubicBezTo>
                    <a:cubicBezTo>
                      <a:pt x="20524" y="3151"/>
                      <a:pt x="20680" y="3054"/>
                      <a:pt x="20864" y="3054"/>
                    </a:cubicBezTo>
                    <a:cubicBezTo>
                      <a:pt x="21141" y="3054"/>
                      <a:pt x="21253" y="2924"/>
                      <a:pt x="21571" y="2240"/>
                    </a:cubicBezTo>
                    <a:cubicBezTo>
                      <a:pt x="21600" y="2178"/>
                      <a:pt x="21574" y="2160"/>
                      <a:pt x="21510" y="2200"/>
                    </a:cubicBezTo>
                    <a:cubicBezTo>
                      <a:pt x="21446" y="2239"/>
                      <a:pt x="21193" y="2229"/>
                      <a:pt x="20948" y="2179"/>
                    </a:cubicBezTo>
                    <a:cubicBezTo>
                      <a:pt x="20610" y="2110"/>
                      <a:pt x="20501" y="2021"/>
                      <a:pt x="20488" y="1807"/>
                    </a:cubicBezTo>
                    <a:cubicBezTo>
                      <a:pt x="20480" y="1653"/>
                      <a:pt x="20465" y="1406"/>
                      <a:pt x="20456" y="1258"/>
                    </a:cubicBezTo>
                    <a:cubicBezTo>
                      <a:pt x="20445" y="1073"/>
                      <a:pt x="20380" y="1015"/>
                      <a:pt x="20244" y="1066"/>
                    </a:cubicBezTo>
                    <a:cubicBezTo>
                      <a:pt x="20114" y="1116"/>
                      <a:pt x="20007" y="1035"/>
                      <a:pt x="19927" y="825"/>
                    </a:cubicBezTo>
                    <a:cubicBezTo>
                      <a:pt x="19801" y="496"/>
                      <a:pt x="19614" y="417"/>
                      <a:pt x="19479" y="636"/>
                    </a:cubicBezTo>
                    <a:cubicBezTo>
                      <a:pt x="19353" y="839"/>
                      <a:pt x="18905" y="537"/>
                      <a:pt x="18905" y="250"/>
                    </a:cubicBezTo>
                    <a:cubicBezTo>
                      <a:pt x="18905" y="50"/>
                      <a:pt x="18815" y="0"/>
                      <a:pt x="18463" y="0"/>
                    </a:cubicBezTo>
                    <a:close/>
                    <a:moveTo>
                      <a:pt x="19225" y="21130"/>
                    </a:moveTo>
                    <a:cubicBezTo>
                      <a:pt x="19120" y="21130"/>
                      <a:pt x="19033" y="21214"/>
                      <a:pt x="19033" y="21319"/>
                    </a:cubicBezTo>
                    <a:cubicBezTo>
                      <a:pt x="19033" y="21424"/>
                      <a:pt x="19120" y="21511"/>
                      <a:pt x="19225" y="21511"/>
                    </a:cubicBezTo>
                    <a:cubicBezTo>
                      <a:pt x="19331" y="21511"/>
                      <a:pt x="19417" y="21424"/>
                      <a:pt x="19417" y="21319"/>
                    </a:cubicBezTo>
                    <a:cubicBezTo>
                      <a:pt x="19417" y="21214"/>
                      <a:pt x="19331" y="21130"/>
                      <a:pt x="19225" y="21130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sp>
            <p:nvSpPr>
              <p:cNvPr id="188" name="5"/>
              <p:cNvSpPr txBox="1"/>
              <p:nvPr/>
            </p:nvSpPr>
            <p:spPr>
              <a:xfrm>
                <a:off x="2209022" y="2180778"/>
                <a:ext cx="828751" cy="10464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8575" tIns="28575" rIns="28575" bIns="28575" numCol="1" anchor="t">
                <a:spAutoFit/>
              </a:bodyPr>
              <a:lstStyle>
                <a:lvl1pPr algn="l" defTabSz="1828800">
                  <a:buClr>
                    <a:srgbClr val="000000"/>
                  </a:buClr>
                  <a:defRPr sz="5800">
                    <a:uFill>
                      <a:solidFill>
                        <a:srgbClr val="000000"/>
                      </a:solidFill>
                    </a:u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sz="2175"/>
                  <a:t>5</a:t>
                </a:r>
              </a:p>
            </p:txBody>
          </p:sp>
        </p:grpSp>
        <p:grpSp>
          <p:nvGrpSpPr>
            <p:cNvPr id="192" name="Group"/>
            <p:cNvGrpSpPr/>
            <p:nvPr/>
          </p:nvGrpSpPr>
          <p:grpSpPr>
            <a:xfrm>
              <a:off x="501" y="3178629"/>
              <a:ext cx="3521265" cy="2937273"/>
              <a:chOff x="501" y="0"/>
              <a:chExt cx="3521264" cy="2937271"/>
            </a:xfrm>
          </p:grpSpPr>
          <p:pic>
            <p:nvPicPr>
              <p:cNvPr id="190" name="Image" descr="Image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b="5"/>
              <a:stretch>
                <a:fillRect/>
              </a:stretch>
            </p:blipFill>
            <p:spPr>
              <a:xfrm>
                <a:off x="501" y="0"/>
                <a:ext cx="3521265" cy="29372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97" y="0"/>
                    </a:moveTo>
                    <a:cubicBezTo>
                      <a:pt x="16326" y="0"/>
                      <a:pt x="14796" y="36"/>
                      <a:pt x="14796" y="82"/>
                    </a:cubicBezTo>
                    <a:cubicBezTo>
                      <a:pt x="14796" y="127"/>
                      <a:pt x="14882" y="241"/>
                      <a:pt x="14986" y="333"/>
                    </a:cubicBezTo>
                    <a:cubicBezTo>
                      <a:pt x="15158" y="485"/>
                      <a:pt x="15140" y="519"/>
                      <a:pt x="14796" y="695"/>
                    </a:cubicBezTo>
                    <a:cubicBezTo>
                      <a:pt x="14563" y="814"/>
                      <a:pt x="14377" y="842"/>
                      <a:pt x="14314" y="768"/>
                    </a:cubicBezTo>
                    <a:cubicBezTo>
                      <a:pt x="14145" y="569"/>
                      <a:pt x="13960" y="630"/>
                      <a:pt x="13900" y="905"/>
                    </a:cubicBezTo>
                    <a:cubicBezTo>
                      <a:pt x="13869" y="1047"/>
                      <a:pt x="13771" y="1164"/>
                      <a:pt x="13683" y="1164"/>
                    </a:cubicBezTo>
                    <a:cubicBezTo>
                      <a:pt x="13596" y="1164"/>
                      <a:pt x="13500" y="1282"/>
                      <a:pt x="13469" y="1424"/>
                    </a:cubicBezTo>
                    <a:cubicBezTo>
                      <a:pt x="13438" y="1567"/>
                      <a:pt x="13340" y="1681"/>
                      <a:pt x="13253" y="1681"/>
                    </a:cubicBezTo>
                    <a:cubicBezTo>
                      <a:pt x="13165" y="1681"/>
                      <a:pt x="13067" y="1799"/>
                      <a:pt x="13036" y="1941"/>
                    </a:cubicBezTo>
                    <a:cubicBezTo>
                      <a:pt x="13004" y="2086"/>
                      <a:pt x="12890" y="2198"/>
                      <a:pt x="12773" y="2198"/>
                    </a:cubicBezTo>
                    <a:cubicBezTo>
                      <a:pt x="12627" y="2198"/>
                      <a:pt x="12567" y="2285"/>
                      <a:pt x="12573" y="2490"/>
                    </a:cubicBezTo>
                    <a:cubicBezTo>
                      <a:pt x="12581" y="2747"/>
                      <a:pt x="12535" y="2777"/>
                      <a:pt x="12174" y="2749"/>
                    </a:cubicBezTo>
                    <a:cubicBezTo>
                      <a:pt x="11827" y="2722"/>
                      <a:pt x="11750" y="2766"/>
                      <a:pt x="11663" y="3041"/>
                    </a:cubicBezTo>
                    <a:cubicBezTo>
                      <a:pt x="11607" y="3219"/>
                      <a:pt x="11488" y="3362"/>
                      <a:pt x="11398" y="3362"/>
                    </a:cubicBezTo>
                    <a:cubicBezTo>
                      <a:pt x="11307" y="3362"/>
                      <a:pt x="11232" y="3446"/>
                      <a:pt x="11232" y="3549"/>
                    </a:cubicBezTo>
                    <a:cubicBezTo>
                      <a:pt x="11232" y="3803"/>
                      <a:pt x="11027" y="3936"/>
                      <a:pt x="10682" y="3905"/>
                    </a:cubicBezTo>
                    <a:cubicBezTo>
                      <a:pt x="10474" y="3886"/>
                      <a:pt x="10377" y="3951"/>
                      <a:pt x="10336" y="4138"/>
                    </a:cubicBezTo>
                    <a:cubicBezTo>
                      <a:pt x="10305" y="4281"/>
                      <a:pt x="10199" y="4398"/>
                      <a:pt x="10098" y="4398"/>
                    </a:cubicBezTo>
                    <a:cubicBezTo>
                      <a:pt x="9986" y="4398"/>
                      <a:pt x="9936" y="4468"/>
                      <a:pt x="9971" y="4576"/>
                    </a:cubicBezTo>
                    <a:cubicBezTo>
                      <a:pt x="10040" y="4792"/>
                      <a:pt x="9850" y="5046"/>
                      <a:pt x="9679" y="4967"/>
                    </a:cubicBezTo>
                    <a:cubicBezTo>
                      <a:pt x="9612" y="4936"/>
                      <a:pt x="9509" y="5043"/>
                      <a:pt x="9450" y="5204"/>
                    </a:cubicBezTo>
                    <a:cubicBezTo>
                      <a:pt x="9371" y="5419"/>
                      <a:pt x="9267" y="5486"/>
                      <a:pt x="9061" y="5458"/>
                    </a:cubicBezTo>
                    <a:cubicBezTo>
                      <a:pt x="8846" y="5428"/>
                      <a:pt x="8646" y="5575"/>
                      <a:pt x="8214" y="6073"/>
                    </a:cubicBezTo>
                    <a:cubicBezTo>
                      <a:pt x="7902" y="6433"/>
                      <a:pt x="7685" y="6727"/>
                      <a:pt x="7729" y="6727"/>
                    </a:cubicBezTo>
                    <a:cubicBezTo>
                      <a:pt x="7774" y="6727"/>
                      <a:pt x="7729" y="6834"/>
                      <a:pt x="7629" y="6967"/>
                    </a:cubicBezTo>
                    <a:cubicBezTo>
                      <a:pt x="7507" y="7128"/>
                      <a:pt x="7355" y="7185"/>
                      <a:pt x="7164" y="7142"/>
                    </a:cubicBezTo>
                    <a:cubicBezTo>
                      <a:pt x="6962" y="7095"/>
                      <a:pt x="6903" y="7122"/>
                      <a:pt x="6960" y="7232"/>
                    </a:cubicBezTo>
                    <a:cubicBezTo>
                      <a:pt x="7011" y="7332"/>
                      <a:pt x="6924" y="7438"/>
                      <a:pt x="6714" y="7533"/>
                    </a:cubicBezTo>
                    <a:cubicBezTo>
                      <a:pt x="6534" y="7614"/>
                      <a:pt x="6365" y="7787"/>
                      <a:pt x="6337" y="7915"/>
                    </a:cubicBezTo>
                    <a:cubicBezTo>
                      <a:pt x="6308" y="8045"/>
                      <a:pt x="6185" y="8149"/>
                      <a:pt x="6062" y="8149"/>
                    </a:cubicBezTo>
                    <a:cubicBezTo>
                      <a:pt x="5915" y="8149"/>
                      <a:pt x="5858" y="8210"/>
                      <a:pt x="5896" y="8329"/>
                    </a:cubicBezTo>
                    <a:cubicBezTo>
                      <a:pt x="5976" y="8580"/>
                      <a:pt x="5745" y="8721"/>
                      <a:pt x="5309" y="8686"/>
                    </a:cubicBezTo>
                    <a:cubicBezTo>
                      <a:pt x="5024" y="8663"/>
                      <a:pt x="4956" y="8699"/>
                      <a:pt x="5003" y="8846"/>
                    </a:cubicBezTo>
                    <a:cubicBezTo>
                      <a:pt x="5064" y="9038"/>
                      <a:pt x="4894" y="9290"/>
                      <a:pt x="4701" y="9293"/>
                    </a:cubicBezTo>
                    <a:cubicBezTo>
                      <a:pt x="4450" y="9296"/>
                      <a:pt x="4551" y="9558"/>
                      <a:pt x="4818" y="9596"/>
                    </a:cubicBezTo>
                    <a:cubicBezTo>
                      <a:pt x="4999" y="9622"/>
                      <a:pt x="5122" y="9724"/>
                      <a:pt x="5139" y="9865"/>
                    </a:cubicBezTo>
                    <a:cubicBezTo>
                      <a:pt x="5168" y="10112"/>
                      <a:pt x="4814" y="10409"/>
                      <a:pt x="4642" y="10282"/>
                    </a:cubicBezTo>
                    <a:cubicBezTo>
                      <a:pt x="4584" y="10239"/>
                      <a:pt x="4535" y="10321"/>
                      <a:pt x="4535" y="10463"/>
                    </a:cubicBezTo>
                    <a:cubicBezTo>
                      <a:pt x="4535" y="10791"/>
                      <a:pt x="4357" y="10922"/>
                      <a:pt x="3961" y="10886"/>
                    </a:cubicBezTo>
                    <a:cubicBezTo>
                      <a:pt x="3722" y="10864"/>
                      <a:pt x="3663" y="10905"/>
                      <a:pt x="3710" y="11052"/>
                    </a:cubicBezTo>
                    <a:cubicBezTo>
                      <a:pt x="3792" y="11309"/>
                      <a:pt x="3595" y="11439"/>
                      <a:pt x="3177" y="11406"/>
                    </a:cubicBezTo>
                    <a:cubicBezTo>
                      <a:pt x="2914" y="11384"/>
                      <a:pt x="2822" y="11438"/>
                      <a:pt x="2778" y="11639"/>
                    </a:cubicBezTo>
                    <a:cubicBezTo>
                      <a:pt x="2742" y="11802"/>
                      <a:pt x="2630" y="11899"/>
                      <a:pt x="2481" y="11899"/>
                    </a:cubicBezTo>
                    <a:cubicBezTo>
                      <a:pt x="2287" y="11899"/>
                      <a:pt x="2266" y="11935"/>
                      <a:pt x="2369" y="12083"/>
                    </a:cubicBezTo>
                    <a:cubicBezTo>
                      <a:pt x="2541" y="12332"/>
                      <a:pt x="2335" y="12474"/>
                      <a:pt x="1860" y="12436"/>
                    </a:cubicBezTo>
                    <a:cubicBezTo>
                      <a:pt x="1620" y="12416"/>
                      <a:pt x="1520" y="12457"/>
                      <a:pt x="1568" y="12550"/>
                    </a:cubicBezTo>
                    <a:cubicBezTo>
                      <a:pt x="1610" y="12632"/>
                      <a:pt x="1504" y="12752"/>
                      <a:pt x="1312" y="12839"/>
                    </a:cubicBezTo>
                    <a:cubicBezTo>
                      <a:pt x="1120" y="12925"/>
                      <a:pt x="968" y="13096"/>
                      <a:pt x="949" y="13247"/>
                    </a:cubicBezTo>
                    <a:cubicBezTo>
                      <a:pt x="924" y="13455"/>
                      <a:pt x="834" y="13505"/>
                      <a:pt x="487" y="13510"/>
                    </a:cubicBezTo>
                    <a:lnTo>
                      <a:pt x="54" y="13516"/>
                    </a:lnTo>
                    <a:lnTo>
                      <a:pt x="27" y="17558"/>
                    </a:lnTo>
                    <a:lnTo>
                      <a:pt x="0" y="21264"/>
                    </a:lnTo>
                    <a:lnTo>
                      <a:pt x="0" y="21600"/>
                    </a:lnTo>
                    <a:lnTo>
                      <a:pt x="10799" y="21600"/>
                    </a:lnTo>
                    <a:lnTo>
                      <a:pt x="21600" y="21600"/>
                    </a:lnTo>
                    <a:lnTo>
                      <a:pt x="21600" y="10801"/>
                    </a:lnTo>
                    <a:lnTo>
                      <a:pt x="21600" y="0"/>
                    </a:lnTo>
                    <a:lnTo>
                      <a:pt x="18197" y="0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sp>
            <p:nvSpPr>
              <p:cNvPr id="191" name="5"/>
              <p:cNvSpPr txBox="1"/>
              <p:nvPr/>
            </p:nvSpPr>
            <p:spPr>
              <a:xfrm>
                <a:off x="2498374" y="1889029"/>
                <a:ext cx="828752" cy="104469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8575" tIns="28575" rIns="28575" bIns="28575" numCol="1" anchor="t">
                <a:noAutofit/>
              </a:bodyPr>
              <a:lstStyle>
                <a:lvl1pPr algn="l" defTabSz="1828800">
                  <a:buClr>
                    <a:srgbClr val="000000"/>
                  </a:buClr>
                  <a:defRPr sz="5800">
                    <a:uFill>
                      <a:solidFill>
                        <a:srgbClr val="000000"/>
                      </a:solidFill>
                    </a:u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sz="2175"/>
                  <a:t>5</a:t>
                </a:r>
              </a:p>
            </p:txBody>
          </p:sp>
        </p:grpSp>
      </p:grpSp>
      <p:sp>
        <p:nvSpPr>
          <p:cNvPr id="194" name="Small-scale RNAseq experiment:"/>
          <p:cNvSpPr txBox="1"/>
          <p:nvPr/>
        </p:nvSpPr>
        <p:spPr>
          <a:xfrm>
            <a:off x="80338" y="79303"/>
            <a:ext cx="5114227" cy="4847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>
            <a:spAutoFit/>
          </a:bodyPr>
          <a:lstStyle>
            <a:lvl1pPr algn="l" defTabSz="1828800">
              <a:buClr>
                <a:srgbClr val="000000"/>
              </a:buClr>
              <a:defRPr sz="7400"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sz="2775"/>
              <a:t>Small-scale RNAseq experiment:</a:t>
            </a:r>
          </a:p>
        </p:txBody>
      </p:sp>
      <p:pic>
        <p:nvPicPr>
          <p:cNvPr id="19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317077" y="1819435"/>
            <a:ext cx="538063" cy="5380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Group" descr="Group"/>
          <p:cNvPicPr>
            <a:picLocks noChangeAspect="1"/>
          </p:cNvPicPr>
          <p:nvPr/>
        </p:nvPicPr>
        <p:blipFill>
          <a:blip r:embed="rId6">
            <a:extLst/>
          </a:blip>
          <a:srcRect l="2" r="1" b="4"/>
          <a:stretch>
            <a:fillRect/>
          </a:stretch>
        </p:blipFill>
        <p:spPr>
          <a:xfrm flipH="1">
            <a:off x="7898100" y="2911929"/>
            <a:ext cx="895797" cy="7472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98" y="0"/>
                </a:moveTo>
                <a:cubicBezTo>
                  <a:pt x="16327" y="0"/>
                  <a:pt x="14796" y="36"/>
                  <a:pt x="14796" y="82"/>
                </a:cubicBezTo>
                <a:cubicBezTo>
                  <a:pt x="14796" y="127"/>
                  <a:pt x="14882" y="239"/>
                  <a:pt x="14986" y="331"/>
                </a:cubicBezTo>
                <a:cubicBezTo>
                  <a:pt x="15158" y="483"/>
                  <a:pt x="15140" y="517"/>
                  <a:pt x="14796" y="693"/>
                </a:cubicBezTo>
                <a:cubicBezTo>
                  <a:pt x="14563" y="812"/>
                  <a:pt x="14378" y="840"/>
                  <a:pt x="14315" y="766"/>
                </a:cubicBezTo>
                <a:cubicBezTo>
                  <a:pt x="14146" y="568"/>
                  <a:pt x="13962" y="628"/>
                  <a:pt x="13902" y="903"/>
                </a:cubicBezTo>
                <a:cubicBezTo>
                  <a:pt x="13871" y="1046"/>
                  <a:pt x="13771" y="1166"/>
                  <a:pt x="13683" y="1166"/>
                </a:cubicBezTo>
                <a:cubicBezTo>
                  <a:pt x="13596" y="1166"/>
                  <a:pt x="13499" y="1282"/>
                  <a:pt x="13468" y="1424"/>
                </a:cubicBezTo>
                <a:cubicBezTo>
                  <a:pt x="13437" y="1566"/>
                  <a:pt x="13341" y="1682"/>
                  <a:pt x="13253" y="1682"/>
                </a:cubicBezTo>
                <a:cubicBezTo>
                  <a:pt x="13165" y="1682"/>
                  <a:pt x="13069" y="1798"/>
                  <a:pt x="13038" y="1940"/>
                </a:cubicBezTo>
                <a:cubicBezTo>
                  <a:pt x="13006" y="2086"/>
                  <a:pt x="12889" y="2198"/>
                  <a:pt x="12772" y="2198"/>
                </a:cubicBezTo>
                <a:cubicBezTo>
                  <a:pt x="12626" y="2198"/>
                  <a:pt x="12569" y="2286"/>
                  <a:pt x="12575" y="2491"/>
                </a:cubicBezTo>
                <a:cubicBezTo>
                  <a:pt x="12582" y="2748"/>
                  <a:pt x="12534" y="2777"/>
                  <a:pt x="12173" y="2749"/>
                </a:cubicBezTo>
                <a:cubicBezTo>
                  <a:pt x="11825" y="2722"/>
                  <a:pt x="11750" y="2766"/>
                  <a:pt x="11663" y="3041"/>
                </a:cubicBezTo>
                <a:cubicBezTo>
                  <a:pt x="11607" y="3219"/>
                  <a:pt x="11488" y="3364"/>
                  <a:pt x="11398" y="3364"/>
                </a:cubicBezTo>
                <a:cubicBezTo>
                  <a:pt x="11307" y="3364"/>
                  <a:pt x="11232" y="3447"/>
                  <a:pt x="11232" y="3549"/>
                </a:cubicBezTo>
                <a:cubicBezTo>
                  <a:pt x="11232" y="3803"/>
                  <a:pt x="11024" y="3938"/>
                  <a:pt x="10680" y="3906"/>
                </a:cubicBezTo>
                <a:cubicBezTo>
                  <a:pt x="10472" y="3887"/>
                  <a:pt x="10376" y="3951"/>
                  <a:pt x="10335" y="4138"/>
                </a:cubicBezTo>
                <a:cubicBezTo>
                  <a:pt x="10304" y="4281"/>
                  <a:pt x="10196" y="4397"/>
                  <a:pt x="10095" y="4397"/>
                </a:cubicBezTo>
                <a:cubicBezTo>
                  <a:pt x="9983" y="4397"/>
                  <a:pt x="9935" y="4469"/>
                  <a:pt x="9969" y="4577"/>
                </a:cubicBezTo>
                <a:cubicBezTo>
                  <a:pt x="10038" y="4793"/>
                  <a:pt x="9849" y="5047"/>
                  <a:pt x="9679" y="4969"/>
                </a:cubicBezTo>
                <a:cubicBezTo>
                  <a:pt x="9611" y="4938"/>
                  <a:pt x="9508" y="5044"/>
                  <a:pt x="9449" y="5205"/>
                </a:cubicBezTo>
                <a:cubicBezTo>
                  <a:pt x="9370" y="5421"/>
                  <a:pt x="9268" y="5488"/>
                  <a:pt x="9061" y="5459"/>
                </a:cubicBezTo>
                <a:cubicBezTo>
                  <a:pt x="8847" y="5429"/>
                  <a:pt x="8647" y="5575"/>
                  <a:pt x="8214" y="6074"/>
                </a:cubicBezTo>
                <a:cubicBezTo>
                  <a:pt x="7903" y="6434"/>
                  <a:pt x="7685" y="6724"/>
                  <a:pt x="7730" y="6724"/>
                </a:cubicBezTo>
                <a:cubicBezTo>
                  <a:pt x="7774" y="6724"/>
                  <a:pt x="7729" y="6833"/>
                  <a:pt x="7629" y="6965"/>
                </a:cubicBezTo>
                <a:cubicBezTo>
                  <a:pt x="7507" y="7126"/>
                  <a:pt x="7354" y="7185"/>
                  <a:pt x="7163" y="7141"/>
                </a:cubicBezTo>
                <a:cubicBezTo>
                  <a:pt x="6961" y="7095"/>
                  <a:pt x="6901" y="7121"/>
                  <a:pt x="6958" y="7232"/>
                </a:cubicBezTo>
                <a:cubicBezTo>
                  <a:pt x="7010" y="7331"/>
                  <a:pt x="6925" y="7438"/>
                  <a:pt x="6714" y="7533"/>
                </a:cubicBezTo>
                <a:cubicBezTo>
                  <a:pt x="6535" y="7614"/>
                  <a:pt x="6362" y="7787"/>
                  <a:pt x="6334" y="7916"/>
                </a:cubicBezTo>
                <a:cubicBezTo>
                  <a:pt x="6306" y="8045"/>
                  <a:pt x="6185" y="8148"/>
                  <a:pt x="6061" y="8148"/>
                </a:cubicBezTo>
                <a:cubicBezTo>
                  <a:pt x="5915" y="8148"/>
                  <a:pt x="5858" y="8210"/>
                  <a:pt x="5896" y="8329"/>
                </a:cubicBezTo>
                <a:cubicBezTo>
                  <a:pt x="5977" y="8579"/>
                  <a:pt x="5747" y="8721"/>
                  <a:pt x="5311" y="8686"/>
                </a:cubicBezTo>
                <a:cubicBezTo>
                  <a:pt x="5026" y="8663"/>
                  <a:pt x="4955" y="8698"/>
                  <a:pt x="5003" y="8845"/>
                </a:cubicBezTo>
                <a:cubicBezTo>
                  <a:pt x="5064" y="9037"/>
                  <a:pt x="4894" y="9290"/>
                  <a:pt x="4701" y="9292"/>
                </a:cubicBezTo>
                <a:cubicBezTo>
                  <a:pt x="4450" y="9295"/>
                  <a:pt x="4550" y="9556"/>
                  <a:pt x="4816" y="9593"/>
                </a:cubicBezTo>
                <a:cubicBezTo>
                  <a:pt x="4997" y="9619"/>
                  <a:pt x="5122" y="9724"/>
                  <a:pt x="5139" y="9864"/>
                </a:cubicBezTo>
                <a:cubicBezTo>
                  <a:pt x="5169" y="10111"/>
                  <a:pt x="4812" y="10409"/>
                  <a:pt x="4640" y="10282"/>
                </a:cubicBezTo>
                <a:cubicBezTo>
                  <a:pt x="4582" y="10239"/>
                  <a:pt x="4536" y="10320"/>
                  <a:pt x="4536" y="10462"/>
                </a:cubicBezTo>
                <a:cubicBezTo>
                  <a:pt x="4536" y="10791"/>
                  <a:pt x="4355" y="10924"/>
                  <a:pt x="3958" y="10888"/>
                </a:cubicBezTo>
                <a:cubicBezTo>
                  <a:pt x="3720" y="10866"/>
                  <a:pt x="3660" y="10905"/>
                  <a:pt x="3707" y="11052"/>
                </a:cubicBezTo>
                <a:cubicBezTo>
                  <a:pt x="3789" y="11308"/>
                  <a:pt x="3595" y="11438"/>
                  <a:pt x="3176" y="11404"/>
                </a:cubicBezTo>
                <a:cubicBezTo>
                  <a:pt x="2913" y="11383"/>
                  <a:pt x="2822" y="11435"/>
                  <a:pt x="2778" y="11637"/>
                </a:cubicBezTo>
                <a:cubicBezTo>
                  <a:pt x="2742" y="11800"/>
                  <a:pt x="2629" y="11899"/>
                  <a:pt x="2480" y="11899"/>
                </a:cubicBezTo>
                <a:cubicBezTo>
                  <a:pt x="2286" y="11899"/>
                  <a:pt x="2266" y="11936"/>
                  <a:pt x="2368" y="12084"/>
                </a:cubicBezTo>
                <a:cubicBezTo>
                  <a:pt x="2541" y="12333"/>
                  <a:pt x="2334" y="12475"/>
                  <a:pt x="1859" y="12437"/>
                </a:cubicBezTo>
                <a:cubicBezTo>
                  <a:pt x="1619" y="12418"/>
                  <a:pt x="1520" y="12456"/>
                  <a:pt x="1568" y="12549"/>
                </a:cubicBezTo>
                <a:cubicBezTo>
                  <a:pt x="1611" y="12631"/>
                  <a:pt x="1501" y="12750"/>
                  <a:pt x="1310" y="12837"/>
                </a:cubicBezTo>
                <a:cubicBezTo>
                  <a:pt x="1118" y="12924"/>
                  <a:pt x="966" y="13095"/>
                  <a:pt x="947" y="13246"/>
                </a:cubicBezTo>
                <a:cubicBezTo>
                  <a:pt x="922" y="13454"/>
                  <a:pt x="832" y="13508"/>
                  <a:pt x="484" y="13512"/>
                </a:cubicBezTo>
                <a:lnTo>
                  <a:pt x="54" y="13517"/>
                </a:lnTo>
                <a:lnTo>
                  <a:pt x="25" y="17560"/>
                </a:lnTo>
                <a:lnTo>
                  <a:pt x="0" y="21097"/>
                </a:lnTo>
                <a:lnTo>
                  <a:pt x="0" y="21600"/>
                </a:lnTo>
                <a:lnTo>
                  <a:pt x="10798" y="21600"/>
                </a:lnTo>
                <a:lnTo>
                  <a:pt x="21600" y="21600"/>
                </a:lnTo>
                <a:lnTo>
                  <a:pt x="21600" y="10802"/>
                </a:lnTo>
                <a:lnTo>
                  <a:pt x="21600" y="0"/>
                </a:lnTo>
                <a:lnTo>
                  <a:pt x="18198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9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317077" y="1819435"/>
            <a:ext cx="538063" cy="5380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317077" y="2705239"/>
            <a:ext cx="538063" cy="5380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Image" descr="Image"/>
          <p:cNvPicPr>
            <a:picLocks noChangeAspect="1"/>
          </p:cNvPicPr>
          <p:nvPr/>
        </p:nvPicPr>
        <p:blipFill>
          <a:blip r:embed="rId7">
            <a:extLst/>
          </a:blip>
          <a:srcRect l="5484" t="9334" r="19999" b="9389"/>
          <a:stretch>
            <a:fillRect/>
          </a:stretch>
        </p:blipFill>
        <p:spPr>
          <a:xfrm flipH="1">
            <a:off x="7611273" y="1893829"/>
            <a:ext cx="627162" cy="6361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3" extrusionOk="0">
                <a:moveTo>
                  <a:pt x="17100" y="1"/>
                </a:moveTo>
                <a:cubicBezTo>
                  <a:pt x="16636" y="-3"/>
                  <a:pt x="16143" y="12"/>
                  <a:pt x="15967" y="51"/>
                </a:cubicBezTo>
                <a:cubicBezTo>
                  <a:pt x="15838" y="80"/>
                  <a:pt x="15608" y="124"/>
                  <a:pt x="15459" y="147"/>
                </a:cubicBezTo>
                <a:cubicBezTo>
                  <a:pt x="14750" y="258"/>
                  <a:pt x="13742" y="816"/>
                  <a:pt x="13219" y="1389"/>
                </a:cubicBezTo>
                <a:cubicBezTo>
                  <a:pt x="13101" y="1519"/>
                  <a:pt x="12905" y="1776"/>
                  <a:pt x="12784" y="1959"/>
                </a:cubicBezTo>
                <a:cubicBezTo>
                  <a:pt x="12662" y="2142"/>
                  <a:pt x="12472" y="2398"/>
                  <a:pt x="12363" y="2524"/>
                </a:cubicBezTo>
                <a:cubicBezTo>
                  <a:pt x="12254" y="2651"/>
                  <a:pt x="12116" y="2850"/>
                  <a:pt x="12056" y="2968"/>
                </a:cubicBezTo>
                <a:cubicBezTo>
                  <a:pt x="11706" y="3652"/>
                  <a:pt x="11594" y="3880"/>
                  <a:pt x="11594" y="3907"/>
                </a:cubicBezTo>
                <a:cubicBezTo>
                  <a:pt x="11594" y="3924"/>
                  <a:pt x="11527" y="4084"/>
                  <a:pt x="11446" y="4266"/>
                </a:cubicBezTo>
                <a:cubicBezTo>
                  <a:pt x="11271" y="4658"/>
                  <a:pt x="11167" y="5070"/>
                  <a:pt x="11205" y="5214"/>
                </a:cubicBezTo>
                <a:cubicBezTo>
                  <a:pt x="11228" y="5302"/>
                  <a:pt x="11128" y="5424"/>
                  <a:pt x="10574" y="5961"/>
                </a:cubicBezTo>
                <a:cubicBezTo>
                  <a:pt x="9952" y="6566"/>
                  <a:pt x="9288" y="7338"/>
                  <a:pt x="8857" y="7960"/>
                </a:cubicBezTo>
                <a:cubicBezTo>
                  <a:pt x="8311" y="8750"/>
                  <a:pt x="7922" y="9311"/>
                  <a:pt x="7530" y="9883"/>
                </a:cubicBezTo>
                <a:cubicBezTo>
                  <a:pt x="7291" y="10231"/>
                  <a:pt x="7018" y="10585"/>
                  <a:pt x="6925" y="10665"/>
                </a:cubicBezTo>
                <a:cubicBezTo>
                  <a:pt x="6266" y="11232"/>
                  <a:pt x="5852" y="11650"/>
                  <a:pt x="5828" y="11770"/>
                </a:cubicBezTo>
                <a:cubicBezTo>
                  <a:pt x="5793" y="11941"/>
                  <a:pt x="5560" y="12292"/>
                  <a:pt x="5049" y="12956"/>
                </a:cubicBezTo>
                <a:cubicBezTo>
                  <a:pt x="4558" y="13595"/>
                  <a:pt x="4396" y="13851"/>
                  <a:pt x="4229" y="14248"/>
                </a:cubicBezTo>
                <a:cubicBezTo>
                  <a:pt x="4159" y="14413"/>
                  <a:pt x="4074" y="14613"/>
                  <a:pt x="4039" y="14692"/>
                </a:cubicBezTo>
                <a:cubicBezTo>
                  <a:pt x="4004" y="14772"/>
                  <a:pt x="3972" y="14856"/>
                  <a:pt x="3972" y="14874"/>
                </a:cubicBezTo>
                <a:cubicBezTo>
                  <a:pt x="3972" y="14892"/>
                  <a:pt x="3844" y="15064"/>
                  <a:pt x="3685" y="15258"/>
                </a:cubicBezTo>
                <a:cubicBezTo>
                  <a:pt x="3217" y="15831"/>
                  <a:pt x="2985" y="16233"/>
                  <a:pt x="3122" y="16232"/>
                </a:cubicBezTo>
                <a:cubicBezTo>
                  <a:pt x="3141" y="16232"/>
                  <a:pt x="3215" y="16190"/>
                  <a:pt x="3291" y="16141"/>
                </a:cubicBezTo>
                <a:cubicBezTo>
                  <a:pt x="3389" y="16077"/>
                  <a:pt x="3452" y="16064"/>
                  <a:pt x="3511" y="16095"/>
                </a:cubicBezTo>
                <a:cubicBezTo>
                  <a:pt x="3585" y="16135"/>
                  <a:pt x="3587" y="16153"/>
                  <a:pt x="3527" y="16267"/>
                </a:cubicBezTo>
                <a:cubicBezTo>
                  <a:pt x="3490" y="16337"/>
                  <a:pt x="3460" y="16428"/>
                  <a:pt x="3460" y="16469"/>
                </a:cubicBezTo>
                <a:cubicBezTo>
                  <a:pt x="3460" y="16510"/>
                  <a:pt x="3375" y="16599"/>
                  <a:pt x="3270" y="16671"/>
                </a:cubicBezTo>
                <a:cubicBezTo>
                  <a:pt x="2958" y="16884"/>
                  <a:pt x="2511" y="17433"/>
                  <a:pt x="2589" y="17509"/>
                </a:cubicBezTo>
                <a:cubicBezTo>
                  <a:pt x="2602" y="17522"/>
                  <a:pt x="2670" y="17490"/>
                  <a:pt x="2737" y="17438"/>
                </a:cubicBezTo>
                <a:cubicBezTo>
                  <a:pt x="2866" y="17338"/>
                  <a:pt x="2978" y="17349"/>
                  <a:pt x="3075" y="17468"/>
                </a:cubicBezTo>
                <a:cubicBezTo>
                  <a:pt x="3127" y="17531"/>
                  <a:pt x="3147" y="17529"/>
                  <a:pt x="3306" y="17458"/>
                </a:cubicBezTo>
                <a:cubicBezTo>
                  <a:pt x="3445" y="17396"/>
                  <a:pt x="3513" y="17390"/>
                  <a:pt x="3614" y="17428"/>
                </a:cubicBezTo>
                <a:cubicBezTo>
                  <a:pt x="3731" y="17472"/>
                  <a:pt x="3739" y="17485"/>
                  <a:pt x="3685" y="17579"/>
                </a:cubicBezTo>
                <a:cubicBezTo>
                  <a:pt x="3653" y="17637"/>
                  <a:pt x="3629" y="17697"/>
                  <a:pt x="3634" y="17716"/>
                </a:cubicBezTo>
                <a:cubicBezTo>
                  <a:pt x="3650" y="17772"/>
                  <a:pt x="3471" y="17851"/>
                  <a:pt x="3439" y="17801"/>
                </a:cubicBezTo>
                <a:cubicBezTo>
                  <a:pt x="3424" y="17777"/>
                  <a:pt x="3348" y="17771"/>
                  <a:pt x="3270" y="17786"/>
                </a:cubicBezTo>
                <a:cubicBezTo>
                  <a:pt x="3190" y="17802"/>
                  <a:pt x="3078" y="17785"/>
                  <a:pt x="3014" y="17751"/>
                </a:cubicBezTo>
                <a:cubicBezTo>
                  <a:pt x="2935" y="17709"/>
                  <a:pt x="2882" y="17707"/>
                  <a:pt x="2840" y="17741"/>
                </a:cubicBezTo>
                <a:cubicBezTo>
                  <a:pt x="2807" y="17767"/>
                  <a:pt x="2692" y="17804"/>
                  <a:pt x="2583" y="17822"/>
                </a:cubicBezTo>
                <a:cubicBezTo>
                  <a:pt x="2416" y="17849"/>
                  <a:pt x="2344" y="17900"/>
                  <a:pt x="2132" y="18139"/>
                </a:cubicBezTo>
                <a:cubicBezTo>
                  <a:pt x="1878" y="18427"/>
                  <a:pt x="1779" y="18580"/>
                  <a:pt x="1779" y="18674"/>
                </a:cubicBezTo>
                <a:cubicBezTo>
                  <a:pt x="1779" y="18703"/>
                  <a:pt x="1797" y="18714"/>
                  <a:pt x="1820" y="18700"/>
                </a:cubicBezTo>
                <a:cubicBezTo>
                  <a:pt x="1842" y="18686"/>
                  <a:pt x="1883" y="18701"/>
                  <a:pt x="1912" y="18735"/>
                </a:cubicBezTo>
                <a:cubicBezTo>
                  <a:pt x="1979" y="18814"/>
                  <a:pt x="1867" y="18917"/>
                  <a:pt x="1630" y="18992"/>
                </a:cubicBezTo>
                <a:cubicBezTo>
                  <a:pt x="1501" y="19033"/>
                  <a:pt x="1392" y="19129"/>
                  <a:pt x="1199" y="19381"/>
                </a:cubicBezTo>
                <a:cubicBezTo>
                  <a:pt x="1059" y="19565"/>
                  <a:pt x="900" y="19801"/>
                  <a:pt x="846" y="19901"/>
                </a:cubicBezTo>
                <a:cubicBezTo>
                  <a:pt x="792" y="20000"/>
                  <a:pt x="642" y="20183"/>
                  <a:pt x="513" y="20310"/>
                </a:cubicBezTo>
                <a:cubicBezTo>
                  <a:pt x="236" y="20581"/>
                  <a:pt x="0" y="21017"/>
                  <a:pt x="0" y="21253"/>
                </a:cubicBezTo>
                <a:cubicBezTo>
                  <a:pt x="0" y="21407"/>
                  <a:pt x="16" y="21423"/>
                  <a:pt x="200" y="21491"/>
                </a:cubicBezTo>
                <a:cubicBezTo>
                  <a:pt x="309" y="21531"/>
                  <a:pt x="443" y="21568"/>
                  <a:pt x="497" y="21571"/>
                </a:cubicBezTo>
                <a:cubicBezTo>
                  <a:pt x="833" y="21590"/>
                  <a:pt x="1943" y="20994"/>
                  <a:pt x="2296" y="20607"/>
                </a:cubicBezTo>
                <a:cubicBezTo>
                  <a:pt x="2618" y="20254"/>
                  <a:pt x="2665" y="20203"/>
                  <a:pt x="2665" y="20163"/>
                </a:cubicBezTo>
                <a:cubicBezTo>
                  <a:pt x="2666" y="20084"/>
                  <a:pt x="3062" y="19679"/>
                  <a:pt x="3219" y="19598"/>
                </a:cubicBezTo>
                <a:cubicBezTo>
                  <a:pt x="3313" y="19550"/>
                  <a:pt x="3622" y="19319"/>
                  <a:pt x="3906" y="19083"/>
                </a:cubicBezTo>
                <a:cubicBezTo>
                  <a:pt x="4340" y="18721"/>
                  <a:pt x="4597" y="18536"/>
                  <a:pt x="5141" y="18215"/>
                </a:cubicBezTo>
                <a:cubicBezTo>
                  <a:pt x="5544" y="17978"/>
                  <a:pt x="5813" y="17914"/>
                  <a:pt x="6571" y="17872"/>
                </a:cubicBezTo>
                <a:cubicBezTo>
                  <a:pt x="6751" y="17862"/>
                  <a:pt x="6961" y="17831"/>
                  <a:pt x="7038" y="17801"/>
                </a:cubicBezTo>
                <a:cubicBezTo>
                  <a:pt x="7127" y="17767"/>
                  <a:pt x="7280" y="17756"/>
                  <a:pt x="7458" y="17776"/>
                </a:cubicBezTo>
                <a:cubicBezTo>
                  <a:pt x="7760" y="17810"/>
                  <a:pt x="8036" y="17977"/>
                  <a:pt x="8427" y="18362"/>
                </a:cubicBezTo>
                <a:cubicBezTo>
                  <a:pt x="8599" y="18531"/>
                  <a:pt x="8606" y="18556"/>
                  <a:pt x="8550" y="18659"/>
                </a:cubicBezTo>
                <a:cubicBezTo>
                  <a:pt x="8516" y="18721"/>
                  <a:pt x="8417" y="18813"/>
                  <a:pt x="8329" y="18866"/>
                </a:cubicBezTo>
                <a:cubicBezTo>
                  <a:pt x="8125" y="18991"/>
                  <a:pt x="7996" y="19207"/>
                  <a:pt x="7996" y="19416"/>
                </a:cubicBezTo>
                <a:cubicBezTo>
                  <a:pt x="7996" y="19689"/>
                  <a:pt x="8133" y="20524"/>
                  <a:pt x="8201" y="20653"/>
                </a:cubicBezTo>
                <a:cubicBezTo>
                  <a:pt x="8269" y="20782"/>
                  <a:pt x="8453" y="20962"/>
                  <a:pt x="8483" y="20930"/>
                </a:cubicBezTo>
                <a:cubicBezTo>
                  <a:pt x="8493" y="20920"/>
                  <a:pt x="8468" y="20720"/>
                  <a:pt x="8427" y="20486"/>
                </a:cubicBezTo>
                <a:cubicBezTo>
                  <a:pt x="8360" y="20102"/>
                  <a:pt x="8356" y="20052"/>
                  <a:pt x="8422" y="19977"/>
                </a:cubicBezTo>
                <a:cubicBezTo>
                  <a:pt x="8462" y="19931"/>
                  <a:pt x="8534" y="19790"/>
                  <a:pt x="8581" y="19664"/>
                </a:cubicBezTo>
                <a:cubicBezTo>
                  <a:pt x="8691" y="19363"/>
                  <a:pt x="8722" y="19324"/>
                  <a:pt x="9021" y="19058"/>
                </a:cubicBezTo>
                <a:lnTo>
                  <a:pt x="9273" y="18836"/>
                </a:lnTo>
                <a:lnTo>
                  <a:pt x="10047" y="18811"/>
                </a:lnTo>
                <a:cubicBezTo>
                  <a:pt x="10811" y="18788"/>
                  <a:pt x="10820" y="18789"/>
                  <a:pt x="10559" y="18730"/>
                </a:cubicBezTo>
                <a:cubicBezTo>
                  <a:pt x="10208" y="18650"/>
                  <a:pt x="9582" y="18413"/>
                  <a:pt x="9472" y="18316"/>
                </a:cubicBezTo>
                <a:cubicBezTo>
                  <a:pt x="9337" y="18197"/>
                  <a:pt x="9155" y="17891"/>
                  <a:pt x="9180" y="17827"/>
                </a:cubicBezTo>
                <a:cubicBezTo>
                  <a:pt x="9193" y="17795"/>
                  <a:pt x="9271" y="17763"/>
                  <a:pt x="9355" y="17761"/>
                </a:cubicBezTo>
                <a:cubicBezTo>
                  <a:pt x="9504" y="17757"/>
                  <a:pt x="9613" y="17722"/>
                  <a:pt x="9980" y="17564"/>
                </a:cubicBezTo>
                <a:cubicBezTo>
                  <a:pt x="10123" y="17503"/>
                  <a:pt x="10249" y="17492"/>
                  <a:pt x="10518" y="17509"/>
                </a:cubicBezTo>
                <a:cubicBezTo>
                  <a:pt x="11049" y="17542"/>
                  <a:pt x="11606" y="17521"/>
                  <a:pt x="11671" y="17468"/>
                </a:cubicBezTo>
                <a:cubicBezTo>
                  <a:pt x="11703" y="17442"/>
                  <a:pt x="11770" y="17437"/>
                  <a:pt x="11820" y="17453"/>
                </a:cubicBezTo>
                <a:cubicBezTo>
                  <a:pt x="11871" y="17469"/>
                  <a:pt x="11928" y="17462"/>
                  <a:pt x="11943" y="17438"/>
                </a:cubicBezTo>
                <a:cubicBezTo>
                  <a:pt x="11999" y="17349"/>
                  <a:pt x="12328" y="17407"/>
                  <a:pt x="12481" y="17534"/>
                </a:cubicBezTo>
                <a:cubicBezTo>
                  <a:pt x="12620" y="17649"/>
                  <a:pt x="12661" y="17660"/>
                  <a:pt x="13040" y="17660"/>
                </a:cubicBezTo>
                <a:cubicBezTo>
                  <a:pt x="13307" y="17660"/>
                  <a:pt x="13580" y="17694"/>
                  <a:pt x="13819" y="17756"/>
                </a:cubicBezTo>
                <a:cubicBezTo>
                  <a:pt x="14022" y="17808"/>
                  <a:pt x="14278" y="17869"/>
                  <a:pt x="14388" y="17892"/>
                </a:cubicBezTo>
                <a:cubicBezTo>
                  <a:pt x="14498" y="17915"/>
                  <a:pt x="14631" y="17957"/>
                  <a:pt x="14680" y="17983"/>
                </a:cubicBezTo>
                <a:cubicBezTo>
                  <a:pt x="14730" y="18009"/>
                  <a:pt x="14808" y="18028"/>
                  <a:pt x="14854" y="18028"/>
                </a:cubicBezTo>
                <a:cubicBezTo>
                  <a:pt x="14958" y="18028"/>
                  <a:pt x="15832" y="18307"/>
                  <a:pt x="15977" y="18387"/>
                </a:cubicBezTo>
                <a:cubicBezTo>
                  <a:pt x="16155" y="18484"/>
                  <a:pt x="16164" y="18657"/>
                  <a:pt x="15998" y="18861"/>
                </a:cubicBezTo>
                <a:cubicBezTo>
                  <a:pt x="15917" y="18960"/>
                  <a:pt x="15849" y="19065"/>
                  <a:pt x="15849" y="19098"/>
                </a:cubicBezTo>
                <a:cubicBezTo>
                  <a:pt x="15849" y="19132"/>
                  <a:pt x="15789" y="19226"/>
                  <a:pt x="15716" y="19305"/>
                </a:cubicBezTo>
                <a:cubicBezTo>
                  <a:pt x="15562" y="19471"/>
                  <a:pt x="15419" y="19691"/>
                  <a:pt x="15311" y="19921"/>
                </a:cubicBezTo>
                <a:cubicBezTo>
                  <a:pt x="15203" y="20150"/>
                  <a:pt x="15280" y="20830"/>
                  <a:pt x="15454" y="21193"/>
                </a:cubicBezTo>
                <a:cubicBezTo>
                  <a:pt x="15525" y="21340"/>
                  <a:pt x="15757" y="21509"/>
                  <a:pt x="15967" y="21561"/>
                </a:cubicBezTo>
                <a:cubicBezTo>
                  <a:pt x="16111" y="21597"/>
                  <a:pt x="16112" y="21567"/>
                  <a:pt x="15962" y="21314"/>
                </a:cubicBezTo>
                <a:cubicBezTo>
                  <a:pt x="15814" y="21065"/>
                  <a:pt x="15798" y="20837"/>
                  <a:pt x="15921" y="20703"/>
                </a:cubicBezTo>
                <a:cubicBezTo>
                  <a:pt x="15985" y="20633"/>
                  <a:pt x="16014" y="20531"/>
                  <a:pt x="16018" y="20340"/>
                </a:cubicBezTo>
                <a:cubicBezTo>
                  <a:pt x="16023" y="20103"/>
                  <a:pt x="16042" y="20041"/>
                  <a:pt x="16223" y="19800"/>
                </a:cubicBezTo>
                <a:cubicBezTo>
                  <a:pt x="16335" y="19651"/>
                  <a:pt x="16482" y="19428"/>
                  <a:pt x="16551" y="19300"/>
                </a:cubicBezTo>
                <a:cubicBezTo>
                  <a:pt x="16673" y="19074"/>
                  <a:pt x="16690" y="19065"/>
                  <a:pt x="17033" y="18967"/>
                </a:cubicBezTo>
                <a:cubicBezTo>
                  <a:pt x="17227" y="18912"/>
                  <a:pt x="17566" y="18857"/>
                  <a:pt x="17786" y="18846"/>
                </a:cubicBezTo>
                <a:cubicBezTo>
                  <a:pt x="18016" y="18834"/>
                  <a:pt x="18216" y="18799"/>
                  <a:pt x="18258" y="18765"/>
                </a:cubicBezTo>
                <a:cubicBezTo>
                  <a:pt x="18298" y="18733"/>
                  <a:pt x="18422" y="18660"/>
                  <a:pt x="18535" y="18604"/>
                </a:cubicBezTo>
                <a:cubicBezTo>
                  <a:pt x="18738" y="18502"/>
                  <a:pt x="18745" y="18503"/>
                  <a:pt x="18888" y="18589"/>
                </a:cubicBezTo>
                <a:cubicBezTo>
                  <a:pt x="18968" y="18636"/>
                  <a:pt x="19043" y="18707"/>
                  <a:pt x="19058" y="18745"/>
                </a:cubicBezTo>
                <a:cubicBezTo>
                  <a:pt x="19097" y="18847"/>
                  <a:pt x="19217" y="18828"/>
                  <a:pt x="19217" y="18720"/>
                </a:cubicBezTo>
                <a:cubicBezTo>
                  <a:pt x="19217" y="18668"/>
                  <a:pt x="19183" y="18548"/>
                  <a:pt x="19145" y="18457"/>
                </a:cubicBezTo>
                <a:cubicBezTo>
                  <a:pt x="19106" y="18366"/>
                  <a:pt x="19073" y="18260"/>
                  <a:pt x="19073" y="18215"/>
                </a:cubicBezTo>
                <a:cubicBezTo>
                  <a:pt x="19073" y="18059"/>
                  <a:pt x="18756" y="18023"/>
                  <a:pt x="18622" y="18165"/>
                </a:cubicBezTo>
                <a:cubicBezTo>
                  <a:pt x="18576" y="18213"/>
                  <a:pt x="18478" y="18268"/>
                  <a:pt x="18407" y="18286"/>
                </a:cubicBezTo>
                <a:cubicBezTo>
                  <a:pt x="18336" y="18303"/>
                  <a:pt x="18267" y="18334"/>
                  <a:pt x="18253" y="18356"/>
                </a:cubicBezTo>
                <a:cubicBezTo>
                  <a:pt x="18202" y="18437"/>
                  <a:pt x="17942" y="18399"/>
                  <a:pt x="17812" y="18291"/>
                </a:cubicBezTo>
                <a:cubicBezTo>
                  <a:pt x="17723" y="18217"/>
                  <a:pt x="17594" y="18170"/>
                  <a:pt x="17407" y="18150"/>
                </a:cubicBezTo>
                <a:cubicBezTo>
                  <a:pt x="17219" y="18129"/>
                  <a:pt x="17069" y="18077"/>
                  <a:pt x="16925" y="17983"/>
                </a:cubicBezTo>
                <a:cubicBezTo>
                  <a:pt x="16810" y="17908"/>
                  <a:pt x="16665" y="17847"/>
                  <a:pt x="16602" y="17847"/>
                </a:cubicBezTo>
                <a:cubicBezTo>
                  <a:pt x="16540" y="17847"/>
                  <a:pt x="16455" y="17814"/>
                  <a:pt x="16413" y="17776"/>
                </a:cubicBezTo>
                <a:cubicBezTo>
                  <a:pt x="16370" y="17738"/>
                  <a:pt x="16239" y="17688"/>
                  <a:pt x="16126" y="17665"/>
                </a:cubicBezTo>
                <a:cubicBezTo>
                  <a:pt x="16012" y="17642"/>
                  <a:pt x="15732" y="17579"/>
                  <a:pt x="15500" y="17524"/>
                </a:cubicBezTo>
                <a:cubicBezTo>
                  <a:pt x="15269" y="17469"/>
                  <a:pt x="14940" y="17396"/>
                  <a:pt x="14772" y="17362"/>
                </a:cubicBezTo>
                <a:cubicBezTo>
                  <a:pt x="14605" y="17328"/>
                  <a:pt x="14322" y="17264"/>
                  <a:pt x="14142" y="17221"/>
                </a:cubicBezTo>
                <a:cubicBezTo>
                  <a:pt x="13962" y="17178"/>
                  <a:pt x="13735" y="17131"/>
                  <a:pt x="13635" y="17115"/>
                </a:cubicBezTo>
                <a:cubicBezTo>
                  <a:pt x="13411" y="17079"/>
                  <a:pt x="13346" y="16990"/>
                  <a:pt x="13389" y="16767"/>
                </a:cubicBezTo>
                <a:cubicBezTo>
                  <a:pt x="13417" y="16620"/>
                  <a:pt x="13478" y="16558"/>
                  <a:pt x="13804" y="16323"/>
                </a:cubicBezTo>
                <a:cubicBezTo>
                  <a:pt x="14168" y="16059"/>
                  <a:pt x="14562" y="15723"/>
                  <a:pt x="15008" y="15293"/>
                </a:cubicBezTo>
                <a:cubicBezTo>
                  <a:pt x="15310" y="15002"/>
                  <a:pt x="15727" y="14679"/>
                  <a:pt x="16331" y="14274"/>
                </a:cubicBezTo>
                <a:cubicBezTo>
                  <a:pt x="16930" y="13871"/>
                  <a:pt x="18294" y="12198"/>
                  <a:pt x="18586" y="11508"/>
                </a:cubicBezTo>
                <a:cubicBezTo>
                  <a:pt x="18629" y="11406"/>
                  <a:pt x="18715" y="11221"/>
                  <a:pt x="18776" y="11094"/>
                </a:cubicBezTo>
                <a:cubicBezTo>
                  <a:pt x="18837" y="10967"/>
                  <a:pt x="18905" y="10782"/>
                  <a:pt x="18929" y="10680"/>
                </a:cubicBezTo>
                <a:cubicBezTo>
                  <a:pt x="18954" y="10579"/>
                  <a:pt x="19025" y="10288"/>
                  <a:pt x="19088" y="10034"/>
                </a:cubicBezTo>
                <a:cubicBezTo>
                  <a:pt x="19279" y="9274"/>
                  <a:pt x="19341" y="8440"/>
                  <a:pt x="19242" y="7914"/>
                </a:cubicBezTo>
                <a:cubicBezTo>
                  <a:pt x="19199" y="7686"/>
                  <a:pt x="19040" y="7159"/>
                  <a:pt x="18981" y="7051"/>
                </a:cubicBezTo>
                <a:cubicBezTo>
                  <a:pt x="18956" y="7007"/>
                  <a:pt x="18935" y="6944"/>
                  <a:pt x="18935" y="6910"/>
                </a:cubicBezTo>
                <a:cubicBezTo>
                  <a:pt x="18935" y="6876"/>
                  <a:pt x="18880" y="6820"/>
                  <a:pt x="18812" y="6789"/>
                </a:cubicBezTo>
                <a:lnTo>
                  <a:pt x="18683" y="6733"/>
                </a:lnTo>
                <a:lnTo>
                  <a:pt x="18812" y="6617"/>
                </a:lnTo>
                <a:cubicBezTo>
                  <a:pt x="18959" y="6482"/>
                  <a:pt x="18957" y="6494"/>
                  <a:pt x="18858" y="6345"/>
                </a:cubicBezTo>
                <a:cubicBezTo>
                  <a:pt x="18767" y="6209"/>
                  <a:pt x="18756" y="5514"/>
                  <a:pt x="18842" y="5356"/>
                </a:cubicBezTo>
                <a:cubicBezTo>
                  <a:pt x="18870" y="5304"/>
                  <a:pt x="18883" y="5222"/>
                  <a:pt x="18868" y="5174"/>
                </a:cubicBezTo>
                <a:cubicBezTo>
                  <a:pt x="18853" y="5126"/>
                  <a:pt x="18862" y="5074"/>
                  <a:pt x="18888" y="5058"/>
                </a:cubicBezTo>
                <a:cubicBezTo>
                  <a:pt x="18915" y="5042"/>
                  <a:pt x="18934" y="4982"/>
                  <a:pt x="18935" y="4927"/>
                </a:cubicBezTo>
                <a:cubicBezTo>
                  <a:pt x="18936" y="4796"/>
                  <a:pt x="19036" y="4510"/>
                  <a:pt x="19114" y="4417"/>
                </a:cubicBezTo>
                <a:cubicBezTo>
                  <a:pt x="19148" y="4377"/>
                  <a:pt x="19164" y="4329"/>
                  <a:pt x="19150" y="4306"/>
                </a:cubicBezTo>
                <a:cubicBezTo>
                  <a:pt x="19136" y="4283"/>
                  <a:pt x="19188" y="4155"/>
                  <a:pt x="19263" y="4018"/>
                </a:cubicBezTo>
                <a:cubicBezTo>
                  <a:pt x="19338" y="3882"/>
                  <a:pt x="19421" y="3722"/>
                  <a:pt x="19447" y="3665"/>
                </a:cubicBezTo>
                <a:cubicBezTo>
                  <a:pt x="19474" y="3608"/>
                  <a:pt x="19514" y="3559"/>
                  <a:pt x="19539" y="3559"/>
                </a:cubicBezTo>
                <a:cubicBezTo>
                  <a:pt x="19584" y="3559"/>
                  <a:pt x="19775" y="3196"/>
                  <a:pt x="19775" y="3110"/>
                </a:cubicBezTo>
                <a:cubicBezTo>
                  <a:pt x="19775" y="3087"/>
                  <a:pt x="19816" y="3030"/>
                  <a:pt x="19867" y="2984"/>
                </a:cubicBezTo>
                <a:cubicBezTo>
                  <a:pt x="19919" y="2938"/>
                  <a:pt x="19965" y="2876"/>
                  <a:pt x="19965" y="2847"/>
                </a:cubicBezTo>
                <a:cubicBezTo>
                  <a:pt x="19965" y="2805"/>
                  <a:pt x="20589" y="2335"/>
                  <a:pt x="20723" y="2277"/>
                </a:cubicBezTo>
                <a:cubicBezTo>
                  <a:pt x="20904" y="2199"/>
                  <a:pt x="21600" y="1670"/>
                  <a:pt x="21600" y="1611"/>
                </a:cubicBezTo>
                <a:cubicBezTo>
                  <a:pt x="21600" y="1506"/>
                  <a:pt x="20554" y="935"/>
                  <a:pt x="20149" y="819"/>
                </a:cubicBezTo>
                <a:cubicBezTo>
                  <a:pt x="20085" y="800"/>
                  <a:pt x="20011" y="767"/>
                  <a:pt x="19985" y="748"/>
                </a:cubicBezTo>
                <a:cubicBezTo>
                  <a:pt x="19905" y="687"/>
                  <a:pt x="19118" y="425"/>
                  <a:pt x="19011" y="425"/>
                </a:cubicBezTo>
                <a:cubicBezTo>
                  <a:pt x="18956" y="425"/>
                  <a:pt x="18819" y="376"/>
                  <a:pt x="18709" y="314"/>
                </a:cubicBezTo>
                <a:cubicBezTo>
                  <a:pt x="18599" y="252"/>
                  <a:pt x="18430" y="185"/>
                  <a:pt x="18335" y="167"/>
                </a:cubicBezTo>
                <a:cubicBezTo>
                  <a:pt x="18239" y="150"/>
                  <a:pt x="18119" y="107"/>
                  <a:pt x="18063" y="72"/>
                </a:cubicBezTo>
                <a:cubicBezTo>
                  <a:pt x="17999" y="31"/>
                  <a:pt x="17564" y="5"/>
                  <a:pt x="17100" y="1"/>
                </a:cubicBezTo>
                <a:close/>
              </a:path>
            </a:pathLst>
          </a:cu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75805225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1" name="Group"/>
          <p:cNvGrpSpPr/>
          <p:nvPr/>
        </p:nvGrpSpPr>
        <p:grpSpPr>
          <a:xfrm>
            <a:off x="394823" y="888071"/>
            <a:ext cx="3768176" cy="4148555"/>
            <a:chOff x="501" y="-544702"/>
            <a:chExt cx="10048467" cy="11062811"/>
          </a:xfrm>
        </p:grpSpPr>
        <p:pic>
          <p:nvPicPr>
            <p:cNvPr id="201" name="Image" descr="Image"/>
            <p:cNvPicPr>
              <a:picLocks noChangeAspect="1"/>
            </p:cNvPicPr>
            <p:nvPr/>
          </p:nvPicPr>
          <p:blipFill>
            <a:blip r:embed="rId2">
              <a:extLst/>
            </a:blip>
            <a:srcRect r="60347" b="22847"/>
            <a:stretch>
              <a:fillRect/>
            </a:stretch>
          </p:blipFill>
          <p:spPr>
            <a:xfrm>
              <a:off x="3951680" y="-544702"/>
              <a:ext cx="6097288" cy="110628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204" name="Group"/>
            <p:cNvGrpSpPr/>
            <p:nvPr/>
          </p:nvGrpSpPr>
          <p:grpSpPr>
            <a:xfrm>
              <a:off x="54017" y="6307492"/>
              <a:ext cx="3413641" cy="3284914"/>
              <a:chOff x="-92" y="94"/>
              <a:chExt cx="3413639" cy="3284912"/>
            </a:xfrm>
          </p:grpSpPr>
          <p:pic>
            <p:nvPicPr>
              <p:cNvPr id="202" name="Image" descr="Image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rcRect l="2758" t="7586" r="9038" b="2484"/>
              <a:stretch>
                <a:fillRect/>
              </a:stretch>
            </p:blipFill>
            <p:spPr>
              <a:xfrm>
                <a:off x="-92" y="94"/>
                <a:ext cx="3319162" cy="29382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1" h="21557" extrusionOk="0">
                    <a:moveTo>
                      <a:pt x="19042" y="5"/>
                    </a:moveTo>
                    <a:cubicBezTo>
                      <a:pt x="19002" y="14"/>
                      <a:pt x="18960" y="35"/>
                      <a:pt x="18915" y="66"/>
                    </a:cubicBezTo>
                    <a:cubicBezTo>
                      <a:pt x="18769" y="169"/>
                      <a:pt x="18343" y="190"/>
                      <a:pt x="17627" y="127"/>
                    </a:cubicBezTo>
                    <a:cubicBezTo>
                      <a:pt x="17039" y="76"/>
                      <a:pt x="16530" y="80"/>
                      <a:pt x="16497" y="139"/>
                    </a:cubicBezTo>
                    <a:cubicBezTo>
                      <a:pt x="16412" y="295"/>
                      <a:pt x="15866" y="273"/>
                      <a:pt x="15581" y="101"/>
                    </a:cubicBezTo>
                    <a:cubicBezTo>
                      <a:pt x="15447" y="20"/>
                      <a:pt x="15173" y="-4"/>
                      <a:pt x="14972" y="46"/>
                    </a:cubicBezTo>
                    <a:cubicBezTo>
                      <a:pt x="14676" y="119"/>
                      <a:pt x="14633" y="172"/>
                      <a:pt x="14748" y="328"/>
                    </a:cubicBezTo>
                    <a:cubicBezTo>
                      <a:pt x="14858" y="479"/>
                      <a:pt x="14845" y="539"/>
                      <a:pt x="14691" y="605"/>
                    </a:cubicBezTo>
                    <a:cubicBezTo>
                      <a:pt x="14582" y="652"/>
                      <a:pt x="14407" y="652"/>
                      <a:pt x="14299" y="605"/>
                    </a:cubicBezTo>
                    <a:cubicBezTo>
                      <a:pt x="14156" y="544"/>
                      <a:pt x="14120" y="580"/>
                      <a:pt x="14172" y="733"/>
                    </a:cubicBezTo>
                    <a:cubicBezTo>
                      <a:pt x="14220" y="873"/>
                      <a:pt x="14140" y="997"/>
                      <a:pt x="13940" y="1100"/>
                    </a:cubicBezTo>
                    <a:cubicBezTo>
                      <a:pt x="13773" y="1186"/>
                      <a:pt x="13652" y="1352"/>
                      <a:pt x="13669" y="1470"/>
                    </a:cubicBezTo>
                    <a:cubicBezTo>
                      <a:pt x="13687" y="1590"/>
                      <a:pt x="13592" y="1709"/>
                      <a:pt x="13455" y="1741"/>
                    </a:cubicBezTo>
                    <a:cubicBezTo>
                      <a:pt x="13321" y="1771"/>
                      <a:pt x="13141" y="1913"/>
                      <a:pt x="13052" y="2055"/>
                    </a:cubicBezTo>
                    <a:cubicBezTo>
                      <a:pt x="12959" y="2205"/>
                      <a:pt x="12744" y="2314"/>
                      <a:pt x="12544" y="2314"/>
                    </a:cubicBezTo>
                    <a:cubicBezTo>
                      <a:pt x="12301" y="2314"/>
                      <a:pt x="12179" y="2397"/>
                      <a:pt x="12134" y="2591"/>
                    </a:cubicBezTo>
                    <a:cubicBezTo>
                      <a:pt x="12098" y="2742"/>
                      <a:pt x="11970" y="2865"/>
                      <a:pt x="11845" y="2865"/>
                    </a:cubicBezTo>
                    <a:cubicBezTo>
                      <a:pt x="11720" y="2865"/>
                      <a:pt x="11563" y="3002"/>
                      <a:pt x="11496" y="3167"/>
                    </a:cubicBezTo>
                    <a:cubicBezTo>
                      <a:pt x="11430" y="3333"/>
                      <a:pt x="11252" y="3476"/>
                      <a:pt x="11101" y="3488"/>
                    </a:cubicBezTo>
                    <a:cubicBezTo>
                      <a:pt x="10951" y="3499"/>
                      <a:pt x="10727" y="3612"/>
                      <a:pt x="10603" y="3738"/>
                    </a:cubicBezTo>
                    <a:cubicBezTo>
                      <a:pt x="10479" y="3864"/>
                      <a:pt x="10316" y="3968"/>
                      <a:pt x="10242" y="3968"/>
                    </a:cubicBezTo>
                    <a:cubicBezTo>
                      <a:pt x="10168" y="3968"/>
                      <a:pt x="10091" y="4100"/>
                      <a:pt x="10069" y="4262"/>
                    </a:cubicBezTo>
                    <a:cubicBezTo>
                      <a:pt x="10040" y="4481"/>
                      <a:pt x="9931" y="4564"/>
                      <a:pt x="9646" y="4588"/>
                    </a:cubicBezTo>
                    <a:cubicBezTo>
                      <a:pt x="9436" y="4606"/>
                      <a:pt x="9149" y="4753"/>
                      <a:pt x="9006" y="4914"/>
                    </a:cubicBezTo>
                    <a:cubicBezTo>
                      <a:pt x="8863" y="5075"/>
                      <a:pt x="8687" y="5208"/>
                      <a:pt x="8616" y="5208"/>
                    </a:cubicBezTo>
                    <a:cubicBezTo>
                      <a:pt x="8546" y="5208"/>
                      <a:pt x="8506" y="5315"/>
                      <a:pt x="8526" y="5447"/>
                    </a:cubicBezTo>
                    <a:cubicBezTo>
                      <a:pt x="8555" y="5640"/>
                      <a:pt x="8457" y="5699"/>
                      <a:pt x="8041" y="5733"/>
                    </a:cubicBezTo>
                    <a:cubicBezTo>
                      <a:pt x="7671" y="5763"/>
                      <a:pt x="7522" y="5835"/>
                      <a:pt x="7522" y="5986"/>
                    </a:cubicBezTo>
                    <a:cubicBezTo>
                      <a:pt x="7522" y="6102"/>
                      <a:pt x="7423" y="6227"/>
                      <a:pt x="7303" y="6262"/>
                    </a:cubicBezTo>
                    <a:cubicBezTo>
                      <a:pt x="7183" y="6298"/>
                      <a:pt x="7030" y="6464"/>
                      <a:pt x="6965" y="6629"/>
                    </a:cubicBezTo>
                    <a:cubicBezTo>
                      <a:pt x="6873" y="6865"/>
                      <a:pt x="6765" y="6920"/>
                      <a:pt x="6462" y="6886"/>
                    </a:cubicBezTo>
                    <a:cubicBezTo>
                      <a:pt x="6135" y="6849"/>
                      <a:pt x="6067" y="6894"/>
                      <a:pt x="6033" y="7162"/>
                    </a:cubicBezTo>
                    <a:cubicBezTo>
                      <a:pt x="6002" y="7413"/>
                      <a:pt x="5929" y="7471"/>
                      <a:pt x="5693" y="7433"/>
                    </a:cubicBezTo>
                    <a:cubicBezTo>
                      <a:pt x="5434" y="7392"/>
                      <a:pt x="5415" y="7414"/>
                      <a:pt x="5551" y="7599"/>
                    </a:cubicBezTo>
                    <a:cubicBezTo>
                      <a:pt x="5807" y="7946"/>
                      <a:pt x="5602" y="8101"/>
                      <a:pt x="5009" y="8010"/>
                    </a:cubicBezTo>
                    <a:cubicBezTo>
                      <a:pt x="4545" y="7938"/>
                      <a:pt x="4462" y="7961"/>
                      <a:pt x="4462" y="8164"/>
                    </a:cubicBezTo>
                    <a:cubicBezTo>
                      <a:pt x="4462" y="8295"/>
                      <a:pt x="4354" y="8433"/>
                      <a:pt x="4219" y="8473"/>
                    </a:cubicBezTo>
                    <a:cubicBezTo>
                      <a:pt x="3934" y="8557"/>
                      <a:pt x="3885" y="8927"/>
                      <a:pt x="4160" y="8927"/>
                    </a:cubicBezTo>
                    <a:cubicBezTo>
                      <a:pt x="4389" y="8927"/>
                      <a:pt x="4604" y="9493"/>
                      <a:pt x="4446" y="9681"/>
                    </a:cubicBezTo>
                    <a:cubicBezTo>
                      <a:pt x="4385" y="9755"/>
                      <a:pt x="4150" y="9796"/>
                      <a:pt x="3925" y="9774"/>
                    </a:cubicBezTo>
                    <a:cubicBezTo>
                      <a:pt x="3598" y="9742"/>
                      <a:pt x="3503" y="9794"/>
                      <a:pt x="3450" y="10022"/>
                    </a:cubicBezTo>
                    <a:cubicBezTo>
                      <a:pt x="3414" y="10178"/>
                      <a:pt x="3309" y="10304"/>
                      <a:pt x="3218" y="10304"/>
                    </a:cubicBezTo>
                    <a:cubicBezTo>
                      <a:pt x="3127" y="10304"/>
                      <a:pt x="2998" y="10445"/>
                      <a:pt x="2932" y="10616"/>
                    </a:cubicBezTo>
                    <a:cubicBezTo>
                      <a:pt x="2836" y="10860"/>
                      <a:pt x="2730" y="10915"/>
                      <a:pt x="2423" y="10881"/>
                    </a:cubicBezTo>
                    <a:cubicBezTo>
                      <a:pt x="2131" y="10848"/>
                      <a:pt x="2001" y="10908"/>
                      <a:pt x="1900" y="11122"/>
                    </a:cubicBezTo>
                    <a:cubicBezTo>
                      <a:pt x="1825" y="11279"/>
                      <a:pt x="1678" y="11408"/>
                      <a:pt x="1572" y="11408"/>
                    </a:cubicBezTo>
                    <a:cubicBezTo>
                      <a:pt x="1453" y="11408"/>
                      <a:pt x="1405" y="11483"/>
                      <a:pt x="1448" y="11608"/>
                    </a:cubicBezTo>
                    <a:cubicBezTo>
                      <a:pt x="1539" y="11875"/>
                      <a:pt x="1319" y="12013"/>
                      <a:pt x="829" y="12002"/>
                    </a:cubicBezTo>
                    <a:cubicBezTo>
                      <a:pt x="610" y="11997"/>
                      <a:pt x="455" y="12040"/>
                      <a:pt x="485" y="12095"/>
                    </a:cubicBezTo>
                    <a:cubicBezTo>
                      <a:pt x="516" y="12150"/>
                      <a:pt x="401" y="12338"/>
                      <a:pt x="233" y="12517"/>
                    </a:cubicBezTo>
                    <a:cubicBezTo>
                      <a:pt x="83" y="12676"/>
                      <a:pt x="8" y="12759"/>
                      <a:pt x="0" y="12814"/>
                    </a:cubicBezTo>
                    <a:cubicBezTo>
                      <a:pt x="-7" y="12869"/>
                      <a:pt x="54" y="12897"/>
                      <a:pt x="176" y="12948"/>
                    </a:cubicBezTo>
                    <a:cubicBezTo>
                      <a:pt x="313" y="13005"/>
                      <a:pt x="426" y="13143"/>
                      <a:pt x="426" y="13254"/>
                    </a:cubicBezTo>
                    <a:cubicBezTo>
                      <a:pt x="426" y="13706"/>
                      <a:pt x="1467" y="13657"/>
                      <a:pt x="1755" y="13192"/>
                    </a:cubicBezTo>
                    <a:cubicBezTo>
                      <a:pt x="1847" y="13043"/>
                      <a:pt x="1993" y="12922"/>
                      <a:pt x="2078" y="12922"/>
                    </a:cubicBezTo>
                    <a:cubicBezTo>
                      <a:pt x="2162" y="12922"/>
                      <a:pt x="2262" y="12799"/>
                      <a:pt x="2297" y="12648"/>
                    </a:cubicBezTo>
                    <a:cubicBezTo>
                      <a:pt x="2346" y="12436"/>
                      <a:pt x="2463" y="12371"/>
                      <a:pt x="2805" y="12371"/>
                    </a:cubicBezTo>
                    <a:cubicBezTo>
                      <a:pt x="3161" y="12371"/>
                      <a:pt x="3244" y="12322"/>
                      <a:pt x="3216" y="12130"/>
                    </a:cubicBezTo>
                    <a:cubicBezTo>
                      <a:pt x="3190" y="11957"/>
                      <a:pt x="3272" y="11878"/>
                      <a:pt x="3507" y="11847"/>
                    </a:cubicBezTo>
                    <a:cubicBezTo>
                      <a:pt x="3736" y="11817"/>
                      <a:pt x="3847" y="11712"/>
                      <a:pt x="3874" y="11504"/>
                    </a:cubicBezTo>
                    <a:cubicBezTo>
                      <a:pt x="3897" y="11316"/>
                      <a:pt x="4004" y="11200"/>
                      <a:pt x="4157" y="11192"/>
                    </a:cubicBezTo>
                    <a:cubicBezTo>
                      <a:pt x="4717" y="11162"/>
                      <a:pt x="4840" y="11125"/>
                      <a:pt x="4777" y="11009"/>
                    </a:cubicBezTo>
                    <a:cubicBezTo>
                      <a:pt x="4695" y="10859"/>
                      <a:pt x="5050" y="10507"/>
                      <a:pt x="5159" y="10630"/>
                    </a:cubicBezTo>
                    <a:cubicBezTo>
                      <a:pt x="5202" y="10678"/>
                      <a:pt x="5298" y="10576"/>
                      <a:pt x="5373" y="10406"/>
                    </a:cubicBezTo>
                    <a:cubicBezTo>
                      <a:pt x="5448" y="10236"/>
                      <a:pt x="5591" y="10097"/>
                      <a:pt x="5690" y="10097"/>
                    </a:cubicBezTo>
                    <a:cubicBezTo>
                      <a:pt x="5789" y="10097"/>
                      <a:pt x="5908" y="10036"/>
                      <a:pt x="5956" y="9960"/>
                    </a:cubicBezTo>
                    <a:cubicBezTo>
                      <a:pt x="6004" y="9885"/>
                      <a:pt x="6089" y="9818"/>
                      <a:pt x="6142" y="9812"/>
                    </a:cubicBezTo>
                    <a:cubicBezTo>
                      <a:pt x="6195" y="9805"/>
                      <a:pt x="6330" y="9752"/>
                      <a:pt x="6444" y="9695"/>
                    </a:cubicBezTo>
                    <a:cubicBezTo>
                      <a:pt x="6757" y="9540"/>
                      <a:pt x="7095" y="9666"/>
                      <a:pt x="7076" y="9931"/>
                    </a:cubicBezTo>
                    <a:cubicBezTo>
                      <a:pt x="7059" y="10167"/>
                      <a:pt x="7331" y="10262"/>
                      <a:pt x="7442" y="10059"/>
                    </a:cubicBezTo>
                    <a:cubicBezTo>
                      <a:pt x="7528" y="9904"/>
                      <a:pt x="8717" y="9868"/>
                      <a:pt x="8800" y="10019"/>
                    </a:cubicBezTo>
                    <a:cubicBezTo>
                      <a:pt x="8840" y="10093"/>
                      <a:pt x="9018" y="10097"/>
                      <a:pt x="9225" y="10030"/>
                    </a:cubicBezTo>
                    <a:cubicBezTo>
                      <a:pt x="9421" y="9967"/>
                      <a:pt x="9619" y="9957"/>
                      <a:pt x="9664" y="10007"/>
                    </a:cubicBezTo>
                    <a:cubicBezTo>
                      <a:pt x="9709" y="10057"/>
                      <a:pt x="9893" y="10097"/>
                      <a:pt x="10072" y="10097"/>
                    </a:cubicBezTo>
                    <a:cubicBezTo>
                      <a:pt x="10290" y="10097"/>
                      <a:pt x="10437" y="10197"/>
                      <a:pt x="10516" y="10400"/>
                    </a:cubicBezTo>
                    <a:cubicBezTo>
                      <a:pt x="10589" y="10588"/>
                      <a:pt x="10728" y="10694"/>
                      <a:pt x="10882" y="10677"/>
                    </a:cubicBezTo>
                    <a:cubicBezTo>
                      <a:pt x="11048" y="10658"/>
                      <a:pt x="11119" y="10722"/>
                      <a:pt x="11099" y="10866"/>
                    </a:cubicBezTo>
                    <a:cubicBezTo>
                      <a:pt x="11080" y="10996"/>
                      <a:pt x="11226" y="11161"/>
                      <a:pt x="11465" y="11279"/>
                    </a:cubicBezTo>
                    <a:cubicBezTo>
                      <a:pt x="11684" y="11388"/>
                      <a:pt x="11847" y="11529"/>
                      <a:pt x="11824" y="11597"/>
                    </a:cubicBezTo>
                    <a:cubicBezTo>
                      <a:pt x="11801" y="11664"/>
                      <a:pt x="11855" y="11773"/>
                      <a:pt x="11945" y="11836"/>
                    </a:cubicBezTo>
                    <a:cubicBezTo>
                      <a:pt x="12035" y="11898"/>
                      <a:pt x="12108" y="12026"/>
                      <a:pt x="12108" y="12124"/>
                    </a:cubicBezTo>
                    <a:cubicBezTo>
                      <a:pt x="12108" y="12221"/>
                      <a:pt x="12275" y="12322"/>
                      <a:pt x="12477" y="12348"/>
                    </a:cubicBezTo>
                    <a:cubicBezTo>
                      <a:pt x="12901" y="12402"/>
                      <a:pt x="13179" y="12618"/>
                      <a:pt x="13073" y="12811"/>
                    </a:cubicBezTo>
                    <a:cubicBezTo>
                      <a:pt x="13031" y="12887"/>
                      <a:pt x="13126" y="12924"/>
                      <a:pt x="13290" y="12898"/>
                    </a:cubicBezTo>
                    <a:cubicBezTo>
                      <a:pt x="13511" y="12863"/>
                      <a:pt x="13587" y="12925"/>
                      <a:pt x="13617" y="13163"/>
                    </a:cubicBezTo>
                    <a:cubicBezTo>
                      <a:pt x="13639" y="13334"/>
                      <a:pt x="13761" y="13539"/>
                      <a:pt x="13891" y="13618"/>
                    </a:cubicBezTo>
                    <a:cubicBezTo>
                      <a:pt x="14021" y="13696"/>
                      <a:pt x="14128" y="13836"/>
                      <a:pt x="14128" y="13929"/>
                    </a:cubicBezTo>
                    <a:cubicBezTo>
                      <a:pt x="14128" y="14022"/>
                      <a:pt x="14245" y="14157"/>
                      <a:pt x="14389" y="14232"/>
                    </a:cubicBezTo>
                    <a:cubicBezTo>
                      <a:pt x="14533" y="14307"/>
                      <a:pt x="14643" y="14414"/>
                      <a:pt x="14634" y="14471"/>
                    </a:cubicBezTo>
                    <a:cubicBezTo>
                      <a:pt x="14625" y="14527"/>
                      <a:pt x="14616" y="14981"/>
                      <a:pt x="14616" y="15475"/>
                    </a:cubicBezTo>
                    <a:cubicBezTo>
                      <a:pt x="14616" y="16277"/>
                      <a:pt x="14588" y="16387"/>
                      <a:pt x="14343" y="16503"/>
                    </a:cubicBezTo>
                    <a:cubicBezTo>
                      <a:pt x="13752" y="16781"/>
                      <a:pt x="13658" y="16965"/>
                      <a:pt x="13638" y="17889"/>
                    </a:cubicBezTo>
                    <a:cubicBezTo>
                      <a:pt x="13610" y="19188"/>
                      <a:pt x="13616" y="19220"/>
                      <a:pt x="13883" y="19298"/>
                    </a:cubicBezTo>
                    <a:cubicBezTo>
                      <a:pt x="14061" y="19351"/>
                      <a:pt x="14128" y="19488"/>
                      <a:pt x="14128" y="19793"/>
                    </a:cubicBezTo>
                    <a:cubicBezTo>
                      <a:pt x="14128" y="20074"/>
                      <a:pt x="14211" y="20263"/>
                      <a:pt x="14373" y="20361"/>
                    </a:cubicBezTo>
                    <a:cubicBezTo>
                      <a:pt x="14508" y="20442"/>
                      <a:pt x="14616" y="20585"/>
                      <a:pt x="14616" y="20678"/>
                    </a:cubicBezTo>
                    <a:cubicBezTo>
                      <a:pt x="14616" y="20772"/>
                      <a:pt x="14741" y="20909"/>
                      <a:pt x="14892" y="20984"/>
                    </a:cubicBezTo>
                    <a:cubicBezTo>
                      <a:pt x="15044" y="21059"/>
                      <a:pt x="15175" y="21195"/>
                      <a:pt x="15184" y="21290"/>
                    </a:cubicBezTo>
                    <a:cubicBezTo>
                      <a:pt x="15192" y="21385"/>
                      <a:pt x="15204" y="21497"/>
                      <a:pt x="15212" y="21537"/>
                    </a:cubicBezTo>
                    <a:cubicBezTo>
                      <a:pt x="15221" y="21578"/>
                      <a:pt x="15324" y="21553"/>
                      <a:pt x="15442" y="21482"/>
                    </a:cubicBezTo>
                    <a:cubicBezTo>
                      <a:pt x="15560" y="21411"/>
                      <a:pt x="15713" y="21363"/>
                      <a:pt x="15780" y="21374"/>
                    </a:cubicBezTo>
                    <a:cubicBezTo>
                      <a:pt x="15847" y="21386"/>
                      <a:pt x="15919" y="21193"/>
                      <a:pt x="15940" y="20946"/>
                    </a:cubicBezTo>
                    <a:cubicBezTo>
                      <a:pt x="15985" y="20416"/>
                      <a:pt x="16346" y="20121"/>
                      <a:pt x="16572" y="20428"/>
                    </a:cubicBezTo>
                    <a:cubicBezTo>
                      <a:pt x="16652" y="20537"/>
                      <a:pt x="16684" y="20684"/>
                      <a:pt x="16644" y="20757"/>
                    </a:cubicBezTo>
                    <a:cubicBezTo>
                      <a:pt x="16552" y="20926"/>
                      <a:pt x="16793" y="21017"/>
                      <a:pt x="17137" y="20943"/>
                    </a:cubicBezTo>
                    <a:cubicBezTo>
                      <a:pt x="17353" y="20897"/>
                      <a:pt x="17405" y="20795"/>
                      <a:pt x="17395" y="20416"/>
                    </a:cubicBezTo>
                    <a:cubicBezTo>
                      <a:pt x="17386" y="20062"/>
                      <a:pt x="17330" y="19948"/>
                      <a:pt x="17163" y="19948"/>
                    </a:cubicBezTo>
                    <a:cubicBezTo>
                      <a:pt x="16817" y="19948"/>
                      <a:pt x="16768" y="19934"/>
                      <a:pt x="16606" y="19782"/>
                    </a:cubicBezTo>
                    <a:cubicBezTo>
                      <a:pt x="16521" y="19703"/>
                      <a:pt x="16451" y="19360"/>
                      <a:pt x="16451" y="19019"/>
                    </a:cubicBezTo>
                    <a:cubicBezTo>
                      <a:pt x="16451" y="18486"/>
                      <a:pt x="16427" y="18424"/>
                      <a:pt x="16270" y="18570"/>
                    </a:cubicBezTo>
                    <a:cubicBezTo>
                      <a:pt x="16123" y="18708"/>
                      <a:pt x="16076" y="18698"/>
                      <a:pt x="16025" y="18518"/>
                    </a:cubicBezTo>
                    <a:cubicBezTo>
                      <a:pt x="15991" y="18396"/>
                      <a:pt x="15936" y="18198"/>
                      <a:pt x="15904" y="18081"/>
                    </a:cubicBezTo>
                    <a:cubicBezTo>
                      <a:pt x="15871" y="17964"/>
                      <a:pt x="15985" y="17619"/>
                      <a:pt x="16157" y="17313"/>
                    </a:cubicBezTo>
                    <a:cubicBezTo>
                      <a:pt x="16361" y="16948"/>
                      <a:pt x="16455" y="16607"/>
                      <a:pt x="16430" y="16325"/>
                    </a:cubicBezTo>
                    <a:cubicBezTo>
                      <a:pt x="16398" y="15972"/>
                      <a:pt x="16441" y="15884"/>
                      <a:pt x="16673" y="15822"/>
                    </a:cubicBezTo>
                    <a:cubicBezTo>
                      <a:pt x="16828" y="15780"/>
                      <a:pt x="16939" y="15710"/>
                      <a:pt x="16918" y="15664"/>
                    </a:cubicBezTo>
                    <a:cubicBezTo>
                      <a:pt x="16854" y="15526"/>
                      <a:pt x="17208" y="15124"/>
                      <a:pt x="17323" y="15204"/>
                    </a:cubicBezTo>
                    <a:cubicBezTo>
                      <a:pt x="17508" y="15333"/>
                      <a:pt x="17440" y="15033"/>
                      <a:pt x="17243" y="14849"/>
                    </a:cubicBezTo>
                    <a:cubicBezTo>
                      <a:pt x="17076" y="14693"/>
                      <a:pt x="17078" y="14650"/>
                      <a:pt x="17246" y="14442"/>
                    </a:cubicBezTo>
                    <a:cubicBezTo>
                      <a:pt x="17348" y="14314"/>
                      <a:pt x="17446" y="13935"/>
                      <a:pt x="17462" y="13600"/>
                    </a:cubicBezTo>
                    <a:cubicBezTo>
                      <a:pt x="17489" y="13061"/>
                      <a:pt x="17525" y="12992"/>
                      <a:pt x="17777" y="13003"/>
                    </a:cubicBezTo>
                    <a:cubicBezTo>
                      <a:pt x="17998" y="13013"/>
                      <a:pt x="18046" y="12958"/>
                      <a:pt x="17999" y="12756"/>
                    </a:cubicBezTo>
                    <a:cubicBezTo>
                      <a:pt x="17956" y="12572"/>
                      <a:pt x="18027" y="12458"/>
                      <a:pt x="18236" y="12368"/>
                    </a:cubicBezTo>
                    <a:cubicBezTo>
                      <a:pt x="18543" y="12237"/>
                      <a:pt x="18618" y="12035"/>
                      <a:pt x="18414" y="11894"/>
                    </a:cubicBezTo>
                    <a:cubicBezTo>
                      <a:pt x="18350" y="11849"/>
                      <a:pt x="18328" y="11720"/>
                      <a:pt x="18365" y="11608"/>
                    </a:cubicBezTo>
                    <a:cubicBezTo>
                      <a:pt x="18408" y="11484"/>
                      <a:pt x="18363" y="11408"/>
                      <a:pt x="18247" y="11408"/>
                    </a:cubicBezTo>
                    <a:cubicBezTo>
                      <a:pt x="18143" y="11408"/>
                      <a:pt x="18027" y="11349"/>
                      <a:pt x="17989" y="11279"/>
                    </a:cubicBezTo>
                    <a:cubicBezTo>
                      <a:pt x="17888" y="11096"/>
                      <a:pt x="18143" y="10411"/>
                      <a:pt x="18278" y="10505"/>
                    </a:cubicBezTo>
                    <a:cubicBezTo>
                      <a:pt x="18431" y="10612"/>
                      <a:pt x="18506" y="10246"/>
                      <a:pt x="18513" y="9363"/>
                    </a:cubicBezTo>
                    <a:cubicBezTo>
                      <a:pt x="18517" y="8701"/>
                      <a:pt x="18562" y="8583"/>
                      <a:pt x="18962" y="8158"/>
                    </a:cubicBezTo>
                    <a:cubicBezTo>
                      <a:pt x="19206" y="7899"/>
                      <a:pt x="19367" y="7686"/>
                      <a:pt x="19320" y="7686"/>
                    </a:cubicBezTo>
                    <a:cubicBezTo>
                      <a:pt x="19274" y="7686"/>
                      <a:pt x="19304" y="7595"/>
                      <a:pt x="19387" y="7483"/>
                    </a:cubicBezTo>
                    <a:cubicBezTo>
                      <a:pt x="19470" y="7370"/>
                      <a:pt x="19513" y="7200"/>
                      <a:pt x="19480" y="7104"/>
                    </a:cubicBezTo>
                    <a:cubicBezTo>
                      <a:pt x="19448" y="7008"/>
                      <a:pt x="19468" y="6782"/>
                      <a:pt x="19527" y="6603"/>
                    </a:cubicBezTo>
                    <a:cubicBezTo>
                      <a:pt x="19620" y="6319"/>
                      <a:pt x="19660" y="6302"/>
                      <a:pt x="19836" y="6466"/>
                    </a:cubicBezTo>
                    <a:cubicBezTo>
                      <a:pt x="20023" y="6640"/>
                      <a:pt x="20035" y="6539"/>
                      <a:pt x="19965" y="5153"/>
                    </a:cubicBezTo>
                    <a:cubicBezTo>
                      <a:pt x="19888" y="3601"/>
                      <a:pt x="19979" y="3086"/>
                      <a:pt x="20309" y="3228"/>
                    </a:cubicBezTo>
                    <a:cubicBezTo>
                      <a:pt x="20512" y="3316"/>
                      <a:pt x="20559" y="3069"/>
                      <a:pt x="20365" y="2934"/>
                    </a:cubicBezTo>
                    <a:cubicBezTo>
                      <a:pt x="20097" y="2747"/>
                      <a:pt x="20405" y="2601"/>
                      <a:pt x="20907" y="2678"/>
                    </a:cubicBezTo>
                    <a:cubicBezTo>
                      <a:pt x="21322" y="2742"/>
                      <a:pt x="21584" y="2648"/>
                      <a:pt x="21581" y="2474"/>
                    </a:cubicBezTo>
                    <a:cubicBezTo>
                      <a:pt x="21580" y="2417"/>
                      <a:pt x="21550" y="2352"/>
                      <a:pt x="21485" y="2279"/>
                    </a:cubicBezTo>
                    <a:cubicBezTo>
                      <a:pt x="21389" y="2171"/>
                      <a:pt x="21388" y="2076"/>
                      <a:pt x="21485" y="1944"/>
                    </a:cubicBezTo>
                    <a:cubicBezTo>
                      <a:pt x="21593" y="1798"/>
                      <a:pt x="21523" y="1764"/>
                      <a:pt x="21124" y="1764"/>
                    </a:cubicBezTo>
                    <a:cubicBezTo>
                      <a:pt x="20784" y="1764"/>
                      <a:pt x="20575" y="1685"/>
                      <a:pt x="20466" y="1513"/>
                    </a:cubicBezTo>
                    <a:cubicBezTo>
                      <a:pt x="20378" y="1376"/>
                      <a:pt x="20215" y="1226"/>
                      <a:pt x="20102" y="1179"/>
                    </a:cubicBezTo>
                    <a:cubicBezTo>
                      <a:pt x="19960" y="1119"/>
                      <a:pt x="19917" y="995"/>
                      <a:pt x="19965" y="774"/>
                    </a:cubicBezTo>
                    <a:cubicBezTo>
                      <a:pt x="20004" y="599"/>
                      <a:pt x="19990" y="503"/>
                      <a:pt x="19934" y="561"/>
                    </a:cubicBezTo>
                    <a:cubicBezTo>
                      <a:pt x="19879" y="619"/>
                      <a:pt x="19677" y="495"/>
                      <a:pt x="19485" y="288"/>
                    </a:cubicBezTo>
                    <a:cubicBezTo>
                      <a:pt x="19272" y="57"/>
                      <a:pt x="19160" y="-22"/>
                      <a:pt x="19042" y="5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sp>
            <p:nvSpPr>
              <p:cNvPr id="203" name="5"/>
              <p:cNvSpPr txBox="1"/>
              <p:nvPr/>
            </p:nvSpPr>
            <p:spPr>
              <a:xfrm>
                <a:off x="2584796" y="2238567"/>
                <a:ext cx="828751" cy="104643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8575" tIns="28575" rIns="28575" bIns="28575" numCol="1" anchor="t">
                <a:spAutoFit/>
              </a:bodyPr>
              <a:lstStyle>
                <a:lvl1pPr algn="l" defTabSz="1828800">
                  <a:buClr>
                    <a:srgbClr val="000000"/>
                  </a:buClr>
                  <a:defRPr sz="5800">
                    <a:uFill>
                      <a:solidFill>
                        <a:srgbClr val="000000"/>
                      </a:solidFill>
                    </a:u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sz="2175"/>
                  <a:t>5</a:t>
                </a:r>
              </a:p>
            </p:txBody>
          </p:sp>
        </p:grpSp>
        <p:grpSp>
          <p:nvGrpSpPr>
            <p:cNvPr id="207" name="Group"/>
            <p:cNvGrpSpPr/>
            <p:nvPr/>
          </p:nvGrpSpPr>
          <p:grpSpPr>
            <a:xfrm>
              <a:off x="241996" y="0"/>
              <a:ext cx="3037775" cy="3227219"/>
              <a:chOff x="0" y="0"/>
              <a:chExt cx="3037773" cy="3227218"/>
            </a:xfrm>
          </p:grpSpPr>
          <p:pic>
            <p:nvPicPr>
              <p:cNvPr id="205" name="Image" descr="Image"/>
              <p:cNvPicPr>
                <a:picLocks noChangeAspect="1"/>
              </p:cNvPicPr>
              <p:nvPr/>
            </p:nvPicPr>
            <p:blipFill>
              <a:blip r:embed="rId4">
                <a:extLst/>
              </a:blip>
              <a:srcRect l="6621" t="7142" r="9032"/>
              <a:stretch>
                <a:fillRect/>
              </a:stretch>
            </p:blipFill>
            <p:spPr>
              <a:xfrm>
                <a:off x="0" y="0"/>
                <a:ext cx="2943235" cy="29380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3" h="21511" extrusionOk="0">
                    <a:moveTo>
                      <a:pt x="18463" y="0"/>
                    </a:moveTo>
                    <a:cubicBezTo>
                      <a:pt x="18221" y="0"/>
                      <a:pt x="17988" y="58"/>
                      <a:pt x="17945" y="128"/>
                    </a:cubicBezTo>
                    <a:cubicBezTo>
                      <a:pt x="17843" y="292"/>
                      <a:pt x="17165" y="292"/>
                      <a:pt x="16856" y="128"/>
                    </a:cubicBezTo>
                    <a:cubicBezTo>
                      <a:pt x="16700" y="44"/>
                      <a:pt x="16590" y="43"/>
                      <a:pt x="16539" y="125"/>
                    </a:cubicBezTo>
                    <a:cubicBezTo>
                      <a:pt x="16490" y="204"/>
                      <a:pt x="16371" y="195"/>
                      <a:pt x="16216" y="99"/>
                    </a:cubicBezTo>
                    <a:cubicBezTo>
                      <a:pt x="15914" y="-89"/>
                      <a:pt x="15741" y="52"/>
                      <a:pt x="15957" y="311"/>
                    </a:cubicBezTo>
                    <a:cubicBezTo>
                      <a:pt x="16090" y="470"/>
                      <a:pt x="16060" y="530"/>
                      <a:pt x="15780" y="657"/>
                    </a:cubicBezTo>
                    <a:cubicBezTo>
                      <a:pt x="15522" y="773"/>
                      <a:pt x="15408" y="774"/>
                      <a:pt x="15294" y="659"/>
                    </a:cubicBezTo>
                    <a:cubicBezTo>
                      <a:pt x="15085" y="453"/>
                      <a:pt x="14810" y="472"/>
                      <a:pt x="14810" y="694"/>
                    </a:cubicBezTo>
                    <a:cubicBezTo>
                      <a:pt x="14810" y="796"/>
                      <a:pt x="14720" y="929"/>
                      <a:pt x="14610" y="991"/>
                    </a:cubicBezTo>
                    <a:cubicBezTo>
                      <a:pt x="14499" y="1052"/>
                      <a:pt x="14340" y="1233"/>
                      <a:pt x="14257" y="1395"/>
                    </a:cubicBezTo>
                    <a:cubicBezTo>
                      <a:pt x="14175" y="1556"/>
                      <a:pt x="14055" y="1669"/>
                      <a:pt x="13993" y="1642"/>
                    </a:cubicBezTo>
                    <a:cubicBezTo>
                      <a:pt x="13930" y="1614"/>
                      <a:pt x="13833" y="1719"/>
                      <a:pt x="13774" y="1877"/>
                    </a:cubicBezTo>
                    <a:cubicBezTo>
                      <a:pt x="13716" y="2035"/>
                      <a:pt x="13583" y="2165"/>
                      <a:pt x="13480" y="2165"/>
                    </a:cubicBezTo>
                    <a:cubicBezTo>
                      <a:pt x="13378" y="2165"/>
                      <a:pt x="13273" y="2292"/>
                      <a:pt x="13251" y="2449"/>
                    </a:cubicBezTo>
                    <a:cubicBezTo>
                      <a:pt x="13224" y="2635"/>
                      <a:pt x="13135" y="2725"/>
                      <a:pt x="12997" y="2702"/>
                    </a:cubicBezTo>
                    <a:cubicBezTo>
                      <a:pt x="12880" y="2683"/>
                      <a:pt x="12629" y="2809"/>
                      <a:pt x="12439" y="2984"/>
                    </a:cubicBezTo>
                    <a:cubicBezTo>
                      <a:pt x="12248" y="3160"/>
                      <a:pt x="12039" y="3273"/>
                      <a:pt x="11976" y="3234"/>
                    </a:cubicBezTo>
                    <a:cubicBezTo>
                      <a:pt x="11789" y="3119"/>
                      <a:pt x="11103" y="3316"/>
                      <a:pt x="11135" y="3475"/>
                    </a:cubicBezTo>
                    <a:cubicBezTo>
                      <a:pt x="11151" y="3556"/>
                      <a:pt x="11031" y="3642"/>
                      <a:pt x="10867" y="3667"/>
                    </a:cubicBezTo>
                    <a:cubicBezTo>
                      <a:pt x="10675" y="3696"/>
                      <a:pt x="10593" y="3774"/>
                      <a:pt x="10637" y="3888"/>
                    </a:cubicBezTo>
                    <a:cubicBezTo>
                      <a:pt x="10710" y="4076"/>
                      <a:pt x="10518" y="4244"/>
                      <a:pt x="10203" y="4268"/>
                    </a:cubicBezTo>
                    <a:cubicBezTo>
                      <a:pt x="9647" y="4311"/>
                      <a:pt x="9566" y="4339"/>
                      <a:pt x="9595" y="4481"/>
                    </a:cubicBezTo>
                    <a:cubicBezTo>
                      <a:pt x="9613" y="4565"/>
                      <a:pt x="9500" y="4694"/>
                      <a:pt x="9342" y="4765"/>
                    </a:cubicBezTo>
                    <a:cubicBezTo>
                      <a:pt x="9184" y="4837"/>
                      <a:pt x="9069" y="4982"/>
                      <a:pt x="9086" y="5088"/>
                    </a:cubicBezTo>
                    <a:cubicBezTo>
                      <a:pt x="9106" y="5214"/>
                      <a:pt x="8992" y="5297"/>
                      <a:pt x="8760" y="5323"/>
                    </a:cubicBezTo>
                    <a:cubicBezTo>
                      <a:pt x="8510" y="5352"/>
                      <a:pt x="8418" y="5426"/>
                      <a:pt x="8443" y="5576"/>
                    </a:cubicBezTo>
                    <a:cubicBezTo>
                      <a:pt x="8469" y="5737"/>
                      <a:pt x="8350" y="5811"/>
                      <a:pt x="7965" y="5869"/>
                    </a:cubicBezTo>
                    <a:cubicBezTo>
                      <a:pt x="7684" y="5912"/>
                      <a:pt x="7502" y="5955"/>
                      <a:pt x="7564" y="5965"/>
                    </a:cubicBezTo>
                    <a:cubicBezTo>
                      <a:pt x="7781" y="6000"/>
                      <a:pt x="7353" y="6363"/>
                      <a:pt x="7095" y="6363"/>
                    </a:cubicBezTo>
                    <a:cubicBezTo>
                      <a:pt x="6951" y="6363"/>
                      <a:pt x="6870" y="6401"/>
                      <a:pt x="6915" y="6445"/>
                    </a:cubicBezTo>
                    <a:cubicBezTo>
                      <a:pt x="7060" y="6589"/>
                      <a:pt x="6754" y="6994"/>
                      <a:pt x="6557" y="6918"/>
                    </a:cubicBezTo>
                    <a:cubicBezTo>
                      <a:pt x="6435" y="6872"/>
                      <a:pt x="6365" y="6925"/>
                      <a:pt x="6365" y="7064"/>
                    </a:cubicBezTo>
                    <a:cubicBezTo>
                      <a:pt x="6365" y="7183"/>
                      <a:pt x="6252" y="7309"/>
                      <a:pt x="6112" y="7346"/>
                    </a:cubicBezTo>
                    <a:cubicBezTo>
                      <a:pt x="5971" y="7382"/>
                      <a:pt x="5855" y="7489"/>
                      <a:pt x="5855" y="7584"/>
                    </a:cubicBezTo>
                    <a:cubicBezTo>
                      <a:pt x="5855" y="7766"/>
                      <a:pt x="5166" y="8183"/>
                      <a:pt x="5052" y="8069"/>
                    </a:cubicBezTo>
                    <a:cubicBezTo>
                      <a:pt x="4919" y="7937"/>
                      <a:pt x="4256" y="8727"/>
                      <a:pt x="4240" y="9037"/>
                    </a:cubicBezTo>
                    <a:cubicBezTo>
                      <a:pt x="4231" y="9212"/>
                      <a:pt x="4217" y="9489"/>
                      <a:pt x="4208" y="9653"/>
                    </a:cubicBezTo>
                    <a:cubicBezTo>
                      <a:pt x="4199" y="9829"/>
                      <a:pt x="4094" y="9976"/>
                      <a:pt x="3952" y="10013"/>
                    </a:cubicBezTo>
                    <a:cubicBezTo>
                      <a:pt x="3820" y="10047"/>
                      <a:pt x="3652" y="10207"/>
                      <a:pt x="3580" y="10365"/>
                    </a:cubicBezTo>
                    <a:cubicBezTo>
                      <a:pt x="3474" y="10595"/>
                      <a:pt x="3371" y="10641"/>
                      <a:pt x="3053" y="10594"/>
                    </a:cubicBezTo>
                    <a:cubicBezTo>
                      <a:pt x="2742" y="10549"/>
                      <a:pt x="2657" y="10583"/>
                      <a:pt x="2657" y="10754"/>
                    </a:cubicBezTo>
                    <a:cubicBezTo>
                      <a:pt x="2657" y="10874"/>
                      <a:pt x="2537" y="11001"/>
                      <a:pt x="2392" y="11039"/>
                    </a:cubicBezTo>
                    <a:cubicBezTo>
                      <a:pt x="2248" y="11076"/>
                      <a:pt x="2158" y="11178"/>
                      <a:pt x="2191" y="11265"/>
                    </a:cubicBezTo>
                    <a:cubicBezTo>
                      <a:pt x="2287" y="11512"/>
                      <a:pt x="2004" y="11710"/>
                      <a:pt x="1557" y="11710"/>
                    </a:cubicBezTo>
                    <a:cubicBezTo>
                      <a:pt x="1257" y="11710"/>
                      <a:pt x="1132" y="11778"/>
                      <a:pt x="1083" y="11966"/>
                    </a:cubicBezTo>
                    <a:cubicBezTo>
                      <a:pt x="1041" y="12124"/>
                      <a:pt x="909" y="12218"/>
                      <a:pt x="733" y="12218"/>
                    </a:cubicBezTo>
                    <a:cubicBezTo>
                      <a:pt x="504" y="12218"/>
                      <a:pt x="478" y="12253"/>
                      <a:pt x="600" y="12399"/>
                    </a:cubicBezTo>
                    <a:cubicBezTo>
                      <a:pt x="773" y="12606"/>
                      <a:pt x="558" y="12808"/>
                      <a:pt x="221" y="12753"/>
                    </a:cubicBezTo>
                    <a:cubicBezTo>
                      <a:pt x="78" y="12730"/>
                      <a:pt x="20" y="12840"/>
                      <a:pt x="12" y="13154"/>
                    </a:cubicBezTo>
                    <a:lnTo>
                      <a:pt x="0" y="13584"/>
                    </a:lnTo>
                    <a:lnTo>
                      <a:pt x="934" y="13587"/>
                    </a:lnTo>
                    <a:cubicBezTo>
                      <a:pt x="1741" y="13589"/>
                      <a:pt x="1875" y="13556"/>
                      <a:pt x="1930" y="13349"/>
                    </a:cubicBezTo>
                    <a:cubicBezTo>
                      <a:pt x="1966" y="13210"/>
                      <a:pt x="2107" y="13111"/>
                      <a:pt x="2261" y="13111"/>
                    </a:cubicBezTo>
                    <a:cubicBezTo>
                      <a:pt x="2421" y="13111"/>
                      <a:pt x="2529" y="13028"/>
                      <a:pt x="2529" y="12907"/>
                    </a:cubicBezTo>
                    <a:cubicBezTo>
                      <a:pt x="2529" y="12796"/>
                      <a:pt x="2640" y="12675"/>
                      <a:pt x="2776" y="12640"/>
                    </a:cubicBezTo>
                    <a:cubicBezTo>
                      <a:pt x="2913" y="12604"/>
                      <a:pt x="3043" y="12458"/>
                      <a:pt x="3065" y="12314"/>
                    </a:cubicBezTo>
                    <a:cubicBezTo>
                      <a:pt x="3102" y="12065"/>
                      <a:pt x="3351" y="11946"/>
                      <a:pt x="3836" y="11948"/>
                    </a:cubicBezTo>
                    <a:cubicBezTo>
                      <a:pt x="3957" y="11949"/>
                      <a:pt x="4044" y="11883"/>
                      <a:pt x="4028" y="11803"/>
                    </a:cubicBezTo>
                    <a:cubicBezTo>
                      <a:pt x="4012" y="11722"/>
                      <a:pt x="4120" y="11602"/>
                      <a:pt x="4266" y="11536"/>
                    </a:cubicBezTo>
                    <a:cubicBezTo>
                      <a:pt x="4413" y="11469"/>
                      <a:pt x="4586" y="11302"/>
                      <a:pt x="4651" y="11164"/>
                    </a:cubicBezTo>
                    <a:cubicBezTo>
                      <a:pt x="4715" y="11026"/>
                      <a:pt x="4818" y="10933"/>
                      <a:pt x="4881" y="10960"/>
                    </a:cubicBezTo>
                    <a:cubicBezTo>
                      <a:pt x="4943" y="10987"/>
                      <a:pt x="5038" y="10890"/>
                      <a:pt x="5093" y="10742"/>
                    </a:cubicBezTo>
                    <a:cubicBezTo>
                      <a:pt x="5197" y="10461"/>
                      <a:pt x="5886" y="10239"/>
                      <a:pt x="6155" y="10399"/>
                    </a:cubicBezTo>
                    <a:cubicBezTo>
                      <a:pt x="6236" y="10448"/>
                      <a:pt x="6225" y="10389"/>
                      <a:pt x="6129" y="10272"/>
                    </a:cubicBezTo>
                    <a:cubicBezTo>
                      <a:pt x="5981" y="10090"/>
                      <a:pt x="5983" y="10046"/>
                      <a:pt x="6147" y="9984"/>
                    </a:cubicBezTo>
                    <a:cubicBezTo>
                      <a:pt x="6472" y="9860"/>
                      <a:pt x="7457" y="9978"/>
                      <a:pt x="7427" y="10138"/>
                    </a:cubicBezTo>
                    <a:cubicBezTo>
                      <a:pt x="7412" y="10219"/>
                      <a:pt x="7482" y="10317"/>
                      <a:pt x="7584" y="10356"/>
                    </a:cubicBezTo>
                    <a:cubicBezTo>
                      <a:pt x="7689" y="10396"/>
                      <a:pt x="7756" y="10363"/>
                      <a:pt x="7738" y="10277"/>
                    </a:cubicBezTo>
                    <a:cubicBezTo>
                      <a:pt x="7718" y="10174"/>
                      <a:pt x="8099" y="10090"/>
                      <a:pt x="8923" y="10016"/>
                    </a:cubicBezTo>
                    <a:cubicBezTo>
                      <a:pt x="10051" y="9915"/>
                      <a:pt x="10148" y="9925"/>
                      <a:pt x="10340" y="10161"/>
                    </a:cubicBezTo>
                    <a:cubicBezTo>
                      <a:pt x="10454" y="10301"/>
                      <a:pt x="10686" y="10434"/>
                      <a:pt x="10855" y="10458"/>
                    </a:cubicBezTo>
                    <a:cubicBezTo>
                      <a:pt x="11039" y="10483"/>
                      <a:pt x="11166" y="10587"/>
                      <a:pt x="11167" y="10713"/>
                    </a:cubicBezTo>
                    <a:cubicBezTo>
                      <a:pt x="11168" y="10830"/>
                      <a:pt x="11268" y="11032"/>
                      <a:pt x="11391" y="11167"/>
                    </a:cubicBezTo>
                    <a:cubicBezTo>
                      <a:pt x="11513" y="11301"/>
                      <a:pt x="11576" y="11450"/>
                      <a:pt x="11531" y="11495"/>
                    </a:cubicBezTo>
                    <a:cubicBezTo>
                      <a:pt x="11485" y="11540"/>
                      <a:pt x="11512" y="11655"/>
                      <a:pt x="11592" y="11751"/>
                    </a:cubicBezTo>
                    <a:cubicBezTo>
                      <a:pt x="11671" y="11846"/>
                      <a:pt x="11710" y="11952"/>
                      <a:pt x="11676" y="11986"/>
                    </a:cubicBezTo>
                    <a:cubicBezTo>
                      <a:pt x="11642" y="12020"/>
                      <a:pt x="11742" y="12044"/>
                      <a:pt x="11900" y="12038"/>
                    </a:cubicBezTo>
                    <a:cubicBezTo>
                      <a:pt x="12097" y="12031"/>
                      <a:pt x="12177" y="12094"/>
                      <a:pt x="12153" y="12236"/>
                    </a:cubicBezTo>
                    <a:cubicBezTo>
                      <a:pt x="12135" y="12350"/>
                      <a:pt x="12265" y="12538"/>
                      <a:pt x="12444" y="12654"/>
                    </a:cubicBezTo>
                    <a:cubicBezTo>
                      <a:pt x="12624" y="12771"/>
                      <a:pt x="12739" y="12918"/>
                      <a:pt x="12700" y="12980"/>
                    </a:cubicBezTo>
                    <a:cubicBezTo>
                      <a:pt x="12662" y="13042"/>
                      <a:pt x="12762" y="13113"/>
                      <a:pt x="12922" y="13137"/>
                    </a:cubicBezTo>
                    <a:cubicBezTo>
                      <a:pt x="13081" y="13161"/>
                      <a:pt x="13196" y="13253"/>
                      <a:pt x="13178" y="13340"/>
                    </a:cubicBezTo>
                    <a:cubicBezTo>
                      <a:pt x="13160" y="13427"/>
                      <a:pt x="13289" y="13552"/>
                      <a:pt x="13466" y="13619"/>
                    </a:cubicBezTo>
                    <a:cubicBezTo>
                      <a:pt x="13759" y="13730"/>
                      <a:pt x="13787" y="13811"/>
                      <a:pt x="13801" y="14540"/>
                    </a:cubicBezTo>
                    <a:cubicBezTo>
                      <a:pt x="13818" y="15506"/>
                      <a:pt x="13790" y="15821"/>
                      <a:pt x="13678" y="15929"/>
                    </a:cubicBezTo>
                    <a:cubicBezTo>
                      <a:pt x="13529" y="16074"/>
                      <a:pt x="13018" y="15800"/>
                      <a:pt x="13018" y="15575"/>
                    </a:cubicBezTo>
                    <a:cubicBezTo>
                      <a:pt x="13018" y="15387"/>
                      <a:pt x="12977" y="15396"/>
                      <a:pt x="12721" y="15636"/>
                    </a:cubicBezTo>
                    <a:cubicBezTo>
                      <a:pt x="12557" y="15788"/>
                      <a:pt x="12382" y="15870"/>
                      <a:pt x="12331" y="15819"/>
                    </a:cubicBezTo>
                    <a:cubicBezTo>
                      <a:pt x="12280" y="15768"/>
                      <a:pt x="12273" y="15819"/>
                      <a:pt x="12316" y="15932"/>
                    </a:cubicBezTo>
                    <a:cubicBezTo>
                      <a:pt x="12360" y="16045"/>
                      <a:pt x="12334" y="16179"/>
                      <a:pt x="12258" y="16225"/>
                    </a:cubicBezTo>
                    <a:cubicBezTo>
                      <a:pt x="12182" y="16272"/>
                      <a:pt x="12153" y="16363"/>
                      <a:pt x="12194" y="16429"/>
                    </a:cubicBezTo>
                    <a:cubicBezTo>
                      <a:pt x="12235" y="16495"/>
                      <a:pt x="12323" y="16519"/>
                      <a:pt x="12389" y="16478"/>
                    </a:cubicBezTo>
                    <a:cubicBezTo>
                      <a:pt x="12570" y="16367"/>
                      <a:pt x="12751" y="16965"/>
                      <a:pt x="12724" y="17585"/>
                    </a:cubicBezTo>
                    <a:cubicBezTo>
                      <a:pt x="12703" y="18055"/>
                      <a:pt x="12735" y="18137"/>
                      <a:pt x="12945" y="18137"/>
                    </a:cubicBezTo>
                    <a:cubicBezTo>
                      <a:pt x="13106" y="18138"/>
                      <a:pt x="13224" y="18261"/>
                      <a:pt x="13285" y="18489"/>
                    </a:cubicBezTo>
                    <a:cubicBezTo>
                      <a:pt x="13337" y="18681"/>
                      <a:pt x="13349" y="18838"/>
                      <a:pt x="13312" y="18838"/>
                    </a:cubicBezTo>
                    <a:cubicBezTo>
                      <a:pt x="13274" y="18838"/>
                      <a:pt x="13320" y="18929"/>
                      <a:pt x="13413" y="19041"/>
                    </a:cubicBezTo>
                    <a:cubicBezTo>
                      <a:pt x="13557" y="19213"/>
                      <a:pt x="13553" y="19270"/>
                      <a:pt x="13384" y="19393"/>
                    </a:cubicBezTo>
                    <a:cubicBezTo>
                      <a:pt x="13174" y="19546"/>
                      <a:pt x="13249" y="20037"/>
                      <a:pt x="13472" y="19962"/>
                    </a:cubicBezTo>
                    <a:cubicBezTo>
                      <a:pt x="13539" y="19940"/>
                      <a:pt x="13612" y="20049"/>
                      <a:pt x="13635" y="20206"/>
                    </a:cubicBezTo>
                    <a:cubicBezTo>
                      <a:pt x="13682" y="20535"/>
                      <a:pt x="13938" y="20581"/>
                      <a:pt x="14170" y="20302"/>
                    </a:cubicBezTo>
                    <a:cubicBezTo>
                      <a:pt x="14258" y="20197"/>
                      <a:pt x="14404" y="20110"/>
                      <a:pt x="14493" y="20110"/>
                    </a:cubicBezTo>
                    <a:cubicBezTo>
                      <a:pt x="14583" y="20110"/>
                      <a:pt x="14688" y="20024"/>
                      <a:pt x="14729" y="19919"/>
                    </a:cubicBezTo>
                    <a:cubicBezTo>
                      <a:pt x="14827" y="19664"/>
                      <a:pt x="15154" y="19678"/>
                      <a:pt x="15302" y="19942"/>
                    </a:cubicBezTo>
                    <a:cubicBezTo>
                      <a:pt x="15404" y="20123"/>
                      <a:pt x="15474" y="20131"/>
                      <a:pt x="15791" y="20000"/>
                    </a:cubicBezTo>
                    <a:cubicBezTo>
                      <a:pt x="16075" y="19883"/>
                      <a:pt x="16170" y="19753"/>
                      <a:pt x="16193" y="19454"/>
                    </a:cubicBezTo>
                    <a:cubicBezTo>
                      <a:pt x="16216" y="19151"/>
                      <a:pt x="16180" y="19081"/>
                      <a:pt x="16033" y="19137"/>
                    </a:cubicBezTo>
                    <a:cubicBezTo>
                      <a:pt x="15750" y="19245"/>
                      <a:pt x="15693" y="19066"/>
                      <a:pt x="15646" y="17940"/>
                    </a:cubicBezTo>
                    <a:cubicBezTo>
                      <a:pt x="15605" y="16979"/>
                      <a:pt x="15621" y="16908"/>
                      <a:pt x="15911" y="16719"/>
                    </a:cubicBezTo>
                    <a:cubicBezTo>
                      <a:pt x="16086" y="16605"/>
                      <a:pt x="16219" y="16392"/>
                      <a:pt x="16219" y="16228"/>
                    </a:cubicBezTo>
                    <a:cubicBezTo>
                      <a:pt x="16219" y="15957"/>
                      <a:pt x="16588" y="15497"/>
                      <a:pt x="16615" y="15734"/>
                    </a:cubicBezTo>
                    <a:cubicBezTo>
                      <a:pt x="16622" y="15795"/>
                      <a:pt x="16668" y="15703"/>
                      <a:pt x="16717" y="15528"/>
                    </a:cubicBezTo>
                    <a:cubicBezTo>
                      <a:pt x="16767" y="15347"/>
                      <a:pt x="16912" y="15195"/>
                      <a:pt x="17057" y="15174"/>
                    </a:cubicBezTo>
                    <a:cubicBezTo>
                      <a:pt x="17274" y="15142"/>
                      <a:pt x="17307" y="15051"/>
                      <a:pt x="17278" y="14566"/>
                    </a:cubicBezTo>
                    <a:cubicBezTo>
                      <a:pt x="17252" y="14118"/>
                      <a:pt x="17307" y="13935"/>
                      <a:pt x="17532" y="13712"/>
                    </a:cubicBezTo>
                    <a:cubicBezTo>
                      <a:pt x="17689" y="13556"/>
                      <a:pt x="17817" y="13372"/>
                      <a:pt x="17817" y="13302"/>
                    </a:cubicBezTo>
                    <a:cubicBezTo>
                      <a:pt x="17817" y="13232"/>
                      <a:pt x="17939" y="13158"/>
                      <a:pt x="18087" y="13137"/>
                    </a:cubicBezTo>
                    <a:cubicBezTo>
                      <a:pt x="18347" y="13100"/>
                      <a:pt x="18358" y="13031"/>
                      <a:pt x="18355" y="11390"/>
                    </a:cubicBezTo>
                    <a:cubicBezTo>
                      <a:pt x="18353" y="9730"/>
                      <a:pt x="18474" y="9170"/>
                      <a:pt x="18792" y="9365"/>
                    </a:cubicBezTo>
                    <a:cubicBezTo>
                      <a:pt x="18962" y="9470"/>
                      <a:pt x="18928" y="9111"/>
                      <a:pt x="18751" y="8935"/>
                    </a:cubicBezTo>
                    <a:cubicBezTo>
                      <a:pt x="18667" y="8851"/>
                      <a:pt x="18644" y="8781"/>
                      <a:pt x="18701" y="8781"/>
                    </a:cubicBezTo>
                    <a:cubicBezTo>
                      <a:pt x="18759" y="8781"/>
                      <a:pt x="18736" y="8696"/>
                      <a:pt x="18649" y="8592"/>
                    </a:cubicBezTo>
                    <a:cubicBezTo>
                      <a:pt x="18521" y="8439"/>
                      <a:pt x="18531" y="8389"/>
                      <a:pt x="18699" y="8325"/>
                    </a:cubicBezTo>
                    <a:cubicBezTo>
                      <a:pt x="18812" y="8281"/>
                      <a:pt x="18905" y="8167"/>
                      <a:pt x="18905" y="8072"/>
                    </a:cubicBezTo>
                    <a:cubicBezTo>
                      <a:pt x="18905" y="7977"/>
                      <a:pt x="19017" y="7842"/>
                      <a:pt x="19153" y="7770"/>
                    </a:cubicBezTo>
                    <a:cubicBezTo>
                      <a:pt x="19313" y="7684"/>
                      <a:pt x="19395" y="7509"/>
                      <a:pt x="19388" y="7273"/>
                    </a:cubicBezTo>
                    <a:cubicBezTo>
                      <a:pt x="19375" y="6802"/>
                      <a:pt x="19500" y="6611"/>
                      <a:pt x="19758" y="6709"/>
                    </a:cubicBezTo>
                    <a:cubicBezTo>
                      <a:pt x="19925" y="6773"/>
                      <a:pt x="19954" y="6722"/>
                      <a:pt x="19901" y="6445"/>
                    </a:cubicBezTo>
                    <a:cubicBezTo>
                      <a:pt x="19864" y="6256"/>
                      <a:pt x="19884" y="5718"/>
                      <a:pt x="19944" y="5248"/>
                    </a:cubicBezTo>
                    <a:cubicBezTo>
                      <a:pt x="20004" y="4777"/>
                      <a:pt x="20068" y="4205"/>
                      <a:pt x="20087" y="3978"/>
                    </a:cubicBezTo>
                    <a:cubicBezTo>
                      <a:pt x="20105" y="3750"/>
                      <a:pt x="20176" y="3561"/>
                      <a:pt x="20247" y="3557"/>
                    </a:cubicBezTo>
                    <a:cubicBezTo>
                      <a:pt x="20317" y="3552"/>
                      <a:pt x="20418" y="3437"/>
                      <a:pt x="20468" y="3301"/>
                    </a:cubicBezTo>
                    <a:cubicBezTo>
                      <a:pt x="20524" y="3151"/>
                      <a:pt x="20680" y="3054"/>
                      <a:pt x="20864" y="3054"/>
                    </a:cubicBezTo>
                    <a:cubicBezTo>
                      <a:pt x="21141" y="3054"/>
                      <a:pt x="21253" y="2924"/>
                      <a:pt x="21571" y="2240"/>
                    </a:cubicBezTo>
                    <a:cubicBezTo>
                      <a:pt x="21600" y="2178"/>
                      <a:pt x="21574" y="2160"/>
                      <a:pt x="21510" y="2200"/>
                    </a:cubicBezTo>
                    <a:cubicBezTo>
                      <a:pt x="21446" y="2239"/>
                      <a:pt x="21193" y="2229"/>
                      <a:pt x="20948" y="2179"/>
                    </a:cubicBezTo>
                    <a:cubicBezTo>
                      <a:pt x="20610" y="2110"/>
                      <a:pt x="20501" y="2021"/>
                      <a:pt x="20488" y="1807"/>
                    </a:cubicBezTo>
                    <a:cubicBezTo>
                      <a:pt x="20480" y="1653"/>
                      <a:pt x="20465" y="1406"/>
                      <a:pt x="20456" y="1258"/>
                    </a:cubicBezTo>
                    <a:cubicBezTo>
                      <a:pt x="20445" y="1073"/>
                      <a:pt x="20380" y="1015"/>
                      <a:pt x="20244" y="1066"/>
                    </a:cubicBezTo>
                    <a:cubicBezTo>
                      <a:pt x="20114" y="1116"/>
                      <a:pt x="20007" y="1035"/>
                      <a:pt x="19927" y="825"/>
                    </a:cubicBezTo>
                    <a:cubicBezTo>
                      <a:pt x="19801" y="496"/>
                      <a:pt x="19614" y="417"/>
                      <a:pt x="19479" y="636"/>
                    </a:cubicBezTo>
                    <a:cubicBezTo>
                      <a:pt x="19353" y="839"/>
                      <a:pt x="18905" y="537"/>
                      <a:pt x="18905" y="250"/>
                    </a:cubicBezTo>
                    <a:cubicBezTo>
                      <a:pt x="18905" y="50"/>
                      <a:pt x="18815" y="0"/>
                      <a:pt x="18463" y="0"/>
                    </a:cubicBezTo>
                    <a:close/>
                    <a:moveTo>
                      <a:pt x="19225" y="21130"/>
                    </a:moveTo>
                    <a:cubicBezTo>
                      <a:pt x="19120" y="21130"/>
                      <a:pt x="19033" y="21214"/>
                      <a:pt x="19033" y="21319"/>
                    </a:cubicBezTo>
                    <a:cubicBezTo>
                      <a:pt x="19033" y="21424"/>
                      <a:pt x="19120" y="21511"/>
                      <a:pt x="19225" y="21511"/>
                    </a:cubicBezTo>
                    <a:cubicBezTo>
                      <a:pt x="19331" y="21511"/>
                      <a:pt x="19417" y="21424"/>
                      <a:pt x="19417" y="21319"/>
                    </a:cubicBezTo>
                    <a:cubicBezTo>
                      <a:pt x="19417" y="21214"/>
                      <a:pt x="19331" y="21130"/>
                      <a:pt x="19225" y="21130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sp>
            <p:nvSpPr>
              <p:cNvPr id="206" name="5"/>
              <p:cNvSpPr txBox="1"/>
              <p:nvPr/>
            </p:nvSpPr>
            <p:spPr>
              <a:xfrm>
                <a:off x="2209022" y="2180778"/>
                <a:ext cx="828751" cy="10464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8575" tIns="28575" rIns="28575" bIns="28575" numCol="1" anchor="t">
                <a:spAutoFit/>
              </a:bodyPr>
              <a:lstStyle>
                <a:lvl1pPr algn="l" defTabSz="1828800">
                  <a:buClr>
                    <a:srgbClr val="000000"/>
                  </a:buClr>
                  <a:defRPr sz="5800">
                    <a:uFill>
                      <a:solidFill>
                        <a:srgbClr val="000000"/>
                      </a:solidFill>
                    </a:u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sz="2175"/>
                  <a:t>5</a:t>
                </a:r>
              </a:p>
            </p:txBody>
          </p:sp>
        </p:grpSp>
        <p:grpSp>
          <p:nvGrpSpPr>
            <p:cNvPr id="210" name="Group"/>
            <p:cNvGrpSpPr/>
            <p:nvPr/>
          </p:nvGrpSpPr>
          <p:grpSpPr>
            <a:xfrm>
              <a:off x="501" y="3178629"/>
              <a:ext cx="3521265" cy="2937273"/>
              <a:chOff x="501" y="0"/>
              <a:chExt cx="3521264" cy="2937271"/>
            </a:xfrm>
          </p:grpSpPr>
          <p:pic>
            <p:nvPicPr>
              <p:cNvPr id="208" name="Image" descr="Image"/>
              <p:cNvPicPr>
                <a:picLocks noChangeAspect="1"/>
              </p:cNvPicPr>
              <p:nvPr/>
            </p:nvPicPr>
            <p:blipFill>
              <a:blip r:embed="rId5">
                <a:extLst/>
              </a:blip>
              <a:srcRect b="5"/>
              <a:stretch>
                <a:fillRect/>
              </a:stretch>
            </p:blipFill>
            <p:spPr>
              <a:xfrm>
                <a:off x="501" y="0"/>
                <a:ext cx="3521265" cy="29372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97" y="0"/>
                    </a:moveTo>
                    <a:cubicBezTo>
                      <a:pt x="16326" y="0"/>
                      <a:pt x="14796" y="36"/>
                      <a:pt x="14796" y="82"/>
                    </a:cubicBezTo>
                    <a:cubicBezTo>
                      <a:pt x="14796" y="127"/>
                      <a:pt x="14882" y="241"/>
                      <a:pt x="14986" y="333"/>
                    </a:cubicBezTo>
                    <a:cubicBezTo>
                      <a:pt x="15158" y="485"/>
                      <a:pt x="15140" y="519"/>
                      <a:pt x="14796" y="695"/>
                    </a:cubicBezTo>
                    <a:cubicBezTo>
                      <a:pt x="14563" y="814"/>
                      <a:pt x="14377" y="842"/>
                      <a:pt x="14314" y="768"/>
                    </a:cubicBezTo>
                    <a:cubicBezTo>
                      <a:pt x="14145" y="569"/>
                      <a:pt x="13960" y="630"/>
                      <a:pt x="13900" y="905"/>
                    </a:cubicBezTo>
                    <a:cubicBezTo>
                      <a:pt x="13869" y="1047"/>
                      <a:pt x="13771" y="1164"/>
                      <a:pt x="13683" y="1164"/>
                    </a:cubicBezTo>
                    <a:cubicBezTo>
                      <a:pt x="13596" y="1164"/>
                      <a:pt x="13500" y="1282"/>
                      <a:pt x="13469" y="1424"/>
                    </a:cubicBezTo>
                    <a:cubicBezTo>
                      <a:pt x="13438" y="1567"/>
                      <a:pt x="13340" y="1681"/>
                      <a:pt x="13253" y="1681"/>
                    </a:cubicBezTo>
                    <a:cubicBezTo>
                      <a:pt x="13165" y="1681"/>
                      <a:pt x="13067" y="1799"/>
                      <a:pt x="13036" y="1941"/>
                    </a:cubicBezTo>
                    <a:cubicBezTo>
                      <a:pt x="13004" y="2086"/>
                      <a:pt x="12890" y="2198"/>
                      <a:pt x="12773" y="2198"/>
                    </a:cubicBezTo>
                    <a:cubicBezTo>
                      <a:pt x="12627" y="2198"/>
                      <a:pt x="12567" y="2285"/>
                      <a:pt x="12573" y="2490"/>
                    </a:cubicBezTo>
                    <a:cubicBezTo>
                      <a:pt x="12581" y="2747"/>
                      <a:pt x="12535" y="2777"/>
                      <a:pt x="12174" y="2749"/>
                    </a:cubicBezTo>
                    <a:cubicBezTo>
                      <a:pt x="11827" y="2722"/>
                      <a:pt x="11750" y="2766"/>
                      <a:pt x="11663" y="3041"/>
                    </a:cubicBezTo>
                    <a:cubicBezTo>
                      <a:pt x="11607" y="3219"/>
                      <a:pt x="11488" y="3362"/>
                      <a:pt x="11398" y="3362"/>
                    </a:cubicBezTo>
                    <a:cubicBezTo>
                      <a:pt x="11307" y="3362"/>
                      <a:pt x="11232" y="3446"/>
                      <a:pt x="11232" y="3549"/>
                    </a:cubicBezTo>
                    <a:cubicBezTo>
                      <a:pt x="11232" y="3803"/>
                      <a:pt x="11027" y="3936"/>
                      <a:pt x="10682" y="3905"/>
                    </a:cubicBezTo>
                    <a:cubicBezTo>
                      <a:pt x="10474" y="3886"/>
                      <a:pt x="10377" y="3951"/>
                      <a:pt x="10336" y="4138"/>
                    </a:cubicBezTo>
                    <a:cubicBezTo>
                      <a:pt x="10305" y="4281"/>
                      <a:pt x="10199" y="4398"/>
                      <a:pt x="10098" y="4398"/>
                    </a:cubicBezTo>
                    <a:cubicBezTo>
                      <a:pt x="9986" y="4398"/>
                      <a:pt x="9936" y="4468"/>
                      <a:pt x="9971" y="4576"/>
                    </a:cubicBezTo>
                    <a:cubicBezTo>
                      <a:pt x="10040" y="4792"/>
                      <a:pt x="9850" y="5046"/>
                      <a:pt x="9679" y="4967"/>
                    </a:cubicBezTo>
                    <a:cubicBezTo>
                      <a:pt x="9612" y="4936"/>
                      <a:pt x="9509" y="5043"/>
                      <a:pt x="9450" y="5204"/>
                    </a:cubicBezTo>
                    <a:cubicBezTo>
                      <a:pt x="9371" y="5419"/>
                      <a:pt x="9267" y="5486"/>
                      <a:pt x="9061" y="5458"/>
                    </a:cubicBezTo>
                    <a:cubicBezTo>
                      <a:pt x="8846" y="5428"/>
                      <a:pt x="8646" y="5575"/>
                      <a:pt x="8214" y="6073"/>
                    </a:cubicBezTo>
                    <a:cubicBezTo>
                      <a:pt x="7902" y="6433"/>
                      <a:pt x="7685" y="6727"/>
                      <a:pt x="7729" y="6727"/>
                    </a:cubicBezTo>
                    <a:cubicBezTo>
                      <a:pt x="7774" y="6727"/>
                      <a:pt x="7729" y="6834"/>
                      <a:pt x="7629" y="6967"/>
                    </a:cubicBezTo>
                    <a:cubicBezTo>
                      <a:pt x="7507" y="7128"/>
                      <a:pt x="7355" y="7185"/>
                      <a:pt x="7164" y="7142"/>
                    </a:cubicBezTo>
                    <a:cubicBezTo>
                      <a:pt x="6962" y="7095"/>
                      <a:pt x="6903" y="7122"/>
                      <a:pt x="6960" y="7232"/>
                    </a:cubicBezTo>
                    <a:cubicBezTo>
                      <a:pt x="7011" y="7332"/>
                      <a:pt x="6924" y="7438"/>
                      <a:pt x="6714" y="7533"/>
                    </a:cubicBezTo>
                    <a:cubicBezTo>
                      <a:pt x="6534" y="7614"/>
                      <a:pt x="6365" y="7787"/>
                      <a:pt x="6337" y="7915"/>
                    </a:cubicBezTo>
                    <a:cubicBezTo>
                      <a:pt x="6308" y="8045"/>
                      <a:pt x="6185" y="8149"/>
                      <a:pt x="6062" y="8149"/>
                    </a:cubicBezTo>
                    <a:cubicBezTo>
                      <a:pt x="5915" y="8149"/>
                      <a:pt x="5858" y="8210"/>
                      <a:pt x="5896" y="8329"/>
                    </a:cubicBezTo>
                    <a:cubicBezTo>
                      <a:pt x="5976" y="8580"/>
                      <a:pt x="5745" y="8721"/>
                      <a:pt x="5309" y="8686"/>
                    </a:cubicBezTo>
                    <a:cubicBezTo>
                      <a:pt x="5024" y="8663"/>
                      <a:pt x="4956" y="8699"/>
                      <a:pt x="5003" y="8846"/>
                    </a:cubicBezTo>
                    <a:cubicBezTo>
                      <a:pt x="5064" y="9038"/>
                      <a:pt x="4894" y="9290"/>
                      <a:pt x="4701" y="9293"/>
                    </a:cubicBezTo>
                    <a:cubicBezTo>
                      <a:pt x="4450" y="9296"/>
                      <a:pt x="4551" y="9558"/>
                      <a:pt x="4818" y="9596"/>
                    </a:cubicBezTo>
                    <a:cubicBezTo>
                      <a:pt x="4999" y="9622"/>
                      <a:pt x="5122" y="9724"/>
                      <a:pt x="5139" y="9865"/>
                    </a:cubicBezTo>
                    <a:cubicBezTo>
                      <a:pt x="5168" y="10112"/>
                      <a:pt x="4814" y="10409"/>
                      <a:pt x="4642" y="10282"/>
                    </a:cubicBezTo>
                    <a:cubicBezTo>
                      <a:pt x="4584" y="10239"/>
                      <a:pt x="4535" y="10321"/>
                      <a:pt x="4535" y="10463"/>
                    </a:cubicBezTo>
                    <a:cubicBezTo>
                      <a:pt x="4535" y="10791"/>
                      <a:pt x="4357" y="10922"/>
                      <a:pt x="3961" y="10886"/>
                    </a:cubicBezTo>
                    <a:cubicBezTo>
                      <a:pt x="3722" y="10864"/>
                      <a:pt x="3663" y="10905"/>
                      <a:pt x="3710" y="11052"/>
                    </a:cubicBezTo>
                    <a:cubicBezTo>
                      <a:pt x="3792" y="11309"/>
                      <a:pt x="3595" y="11439"/>
                      <a:pt x="3177" y="11406"/>
                    </a:cubicBezTo>
                    <a:cubicBezTo>
                      <a:pt x="2914" y="11384"/>
                      <a:pt x="2822" y="11438"/>
                      <a:pt x="2778" y="11639"/>
                    </a:cubicBezTo>
                    <a:cubicBezTo>
                      <a:pt x="2742" y="11802"/>
                      <a:pt x="2630" y="11899"/>
                      <a:pt x="2481" y="11899"/>
                    </a:cubicBezTo>
                    <a:cubicBezTo>
                      <a:pt x="2287" y="11899"/>
                      <a:pt x="2266" y="11935"/>
                      <a:pt x="2369" y="12083"/>
                    </a:cubicBezTo>
                    <a:cubicBezTo>
                      <a:pt x="2541" y="12332"/>
                      <a:pt x="2335" y="12474"/>
                      <a:pt x="1860" y="12436"/>
                    </a:cubicBezTo>
                    <a:cubicBezTo>
                      <a:pt x="1620" y="12416"/>
                      <a:pt x="1520" y="12457"/>
                      <a:pt x="1568" y="12550"/>
                    </a:cubicBezTo>
                    <a:cubicBezTo>
                      <a:pt x="1610" y="12632"/>
                      <a:pt x="1504" y="12752"/>
                      <a:pt x="1312" y="12839"/>
                    </a:cubicBezTo>
                    <a:cubicBezTo>
                      <a:pt x="1120" y="12925"/>
                      <a:pt x="968" y="13096"/>
                      <a:pt x="949" y="13247"/>
                    </a:cubicBezTo>
                    <a:cubicBezTo>
                      <a:pt x="924" y="13455"/>
                      <a:pt x="834" y="13505"/>
                      <a:pt x="487" y="13510"/>
                    </a:cubicBezTo>
                    <a:lnTo>
                      <a:pt x="54" y="13516"/>
                    </a:lnTo>
                    <a:lnTo>
                      <a:pt x="27" y="17558"/>
                    </a:lnTo>
                    <a:lnTo>
                      <a:pt x="0" y="21264"/>
                    </a:lnTo>
                    <a:lnTo>
                      <a:pt x="0" y="21600"/>
                    </a:lnTo>
                    <a:lnTo>
                      <a:pt x="10799" y="21600"/>
                    </a:lnTo>
                    <a:lnTo>
                      <a:pt x="21600" y="21600"/>
                    </a:lnTo>
                    <a:lnTo>
                      <a:pt x="21600" y="10801"/>
                    </a:lnTo>
                    <a:lnTo>
                      <a:pt x="21600" y="0"/>
                    </a:lnTo>
                    <a:lnTo>
                      <a:pt x="18197" y="0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sp>
            <p:nvSpPr>
              <p:cNvPr id="209" name="5"/>
              <p:cNvSpPr txBox="1"/>
              <p:nvPr/>
            </p:nvSpPr>
            <p:spPr>
              <a:xfrm>
                <a:off x="2498374" y="1889029"/>
                <a:ext cx="828752" cy="104469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8575" tIns="28575" rIns="28575" bIns="28575" numCol="1" anchor="t">
                <a:noAutofit/>
              </a:bodyPr>
              <a:lstStyle>
                <a:lvl1pPr algn="l" defTabSz="1828800">
                  <a:buClr>
                    <a:srgbClr val="000000"/>
                  </a:buClr>
                  <a:defRPr sz="5800">
                    <a:uFill>
                      <a:solidFill>
                        <a:srgbClr val="000000"/>
                      </a:solidFill>
                    </a:u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sz="2175"/>
                  <a:t>5</a:t>
                </a:r>
              </a:p>
            </p:txBody>
          </p:sp>
        </p:grpSp>
      </p:grpSp>
      <p:sp>
        <p:nvSpPr>
          <p:cNvPr id="212" name="Small-scale RNAseq experiment:"/>
          <p:cNvSpPr txBox="1"/>
          <p:nvPr/>
        </p:nvSpPr>
        <p:spPr>
          <a:xfrm>
            <a:off x="80338" y="79303"/>
            <a:ext cx="6707833" cy="4847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>
            <a:spAutoFit/>
          </a:bodyPr>
          <a:lstStyle>
            <a:lvl1pPr algn="l" defTabSz="1828800">
              <a:buClr>
                <a:srgbClr val="000000"/>
              </a:buClr>
              <a:defRPr sz="7400"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sz="2775"/>
              <a:t>Small-scale RNAseq experiment:</a:t>
            </a:r>
          </a:p>
        </p:txBody>
      </p:sp>
    </p:spTree>
    <p:extLst>
      <p:ext uri="{BB962C8B-B14F-4D97-AF65-F5344CB8AC3E}">
        <p14:creationId xmlns:p14="http://schemas.microsoft.com/office/powerpoint/2010/main" val="113632985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ranscriptome assembly…"/>
          <p:cNvSpPr txBox="1"/>
          <p:nvPr/>
        </p:nvSpPr>
        <p:spPr>
          <a:xfrm>
            <a:off x="5385335" y="696968"/>
            <a:ext cx="2854574" cy="4343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 anchor="ctr"/>
          <a:lstStyle/>
          <a:p>
            <a:pPr defTabSz="241101">
              <a:defRPr sz="5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transcriptome assembly</a:t>
            </a:r>
            <a:endParaRPr sz="1275"/>
          </a:p>
          <a:p>
            <a:pPr defTabSz="241101">
              <a:defRPr sz="5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1275"/>
          </a:p>
          <a:p>
            <a:pPr defTabSz="241101">
              <a:defRPr sz="3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1425"/>
              <a:t> </a:t>
            </a:r>
          </a:p>
          <a:p>
            <a:pPr defTabSz="241101">
              <a:defRPr sz="68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gene ID</a:t>
            </a:r>
          </a:p>
          <a:p>
            <a:pPr defTabSz="241101">
              <a:defRPr sz="68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175"/>
          </a:p>
          <a:p>
            <a:pPr defTabSz="241101">
              <a:defRPr sz="42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175"/>
          </a:p>
          <a:p>
            <a:pPr defTabSz="241101">
              <a:defRPr sz="68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fixed SNP ID</a:t>
            </a:r>
          </a:p>
          <a:p>
            <a:pPr defTabSz="241101">
              <a:defRPr sz="68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 </a:t>
            </a:r>
          </a:p>
          <a:p>
            <a:pPr defTabSz="241101">
              <a:defRPr sz="38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1425"/>
          </a:p>
          <a:p>
            <a:pPr defTabSz="241101">
              <a:defRPr sz="6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enrichment analysis </a:t>
            </a:r>
            <a:r>
              <a:rPr sz="1275"/>
              <a:t>(DAVID; Huang </a:t>
            </a:r>
            <a:r>
              <a:rPr sz="1275" i="1">
                <a:latin typeface="Helvetica Neue"/>
                <a:ea typeface="Helvetica Neue"/>
                <a:cs typeface="Helvetica Neue"/>
                <a:sym typeface="Helvetica Neue"/>
              </a:rPr>
              <a:t>et al</a:t>
            </a:r>
            <a:r>
              <a:rPr sz="1275"/>
              <a:t>. 2009)</a:t>
            </a:r>
          </a:p>
        </p:txBody>
      </p:sp>
      <p:grpSp>
        <p:nvGrpSpPr>
          <p:cNvPr id="225" name="Group"/>
          <p:cNvGrpSpPr/>
          <p:nvPr/>
        </p:nvGrpSpPr>
        <p:grpSpPr>
          <a:xfrm>
            <a:off x="394823" y="888071"/>
            <a:ext cx="3768176" cy="4148555"/>
            <a:chOff x="501" y="-544702"/>
            <a:chExt cx="10048467" cy="11062811"/>
          </a:xfrm>
        </p:grpSpPr>
        <p:pic>
          <p:nvPicPr>
            <p:cNvPr id="215" name="Image" descr="Image"/>
            <p:cNvPicPr>
              <a:picLocks noChangeAspect="1"/>
            </p:cNvPicPr>
            <p:nvPr/>
          </p:nvPicPr>
          <p:blipFill>
            <a:blip r:embed="rId2">
              <a:extLst/>
            </a:blip>
            <a:srcRect r="60347" b="22847"/>
            <a:stretch>
              <a:fillRect/>
            </a:stretch>
          </p:blipFill>
          <p:spPr>
            <a:xfrm>
              <a:off x="3951680" y="-544702"/>
              <a:ext cx="6097288" cy="110628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218" name="Group"/>
            <p:cNvGrpSpPr/>
            <p:nvPr/>
          </p:nvGrpSpPr>
          <p:grpSpPr>
            <a:xfrm>
              <a:off x="54017" y="6307492"/>
              <a:ext cx="3413641" cy="3284914"/>
              <a:chOff x="-92" y="94"/>
              <a:chExt cx="3413639" cy="3284912"/>
            </a:xfrm>
          </p:grpSpPr>
          <p:pic>
            <p:nvPicPr>
              <p:cNvPr id="216" name="Image" descr="Image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rcRect l="2758" t="7586" r="9038" b="2484"/>
              <a:stretch>
                <a:fillRect/>
              </a:stretch>
            </p:blipFill>
            <p:spPr>
              <a:xfrm>
                <a:off x="-92" y="94"/>
                <a:ext cx="3319162" cy="29382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1" h="21557" extrusionOk="0">
                    <a:moveTo>
                      <a:pt x="19042" y="5"/>
                    </a:moveTo>
                    <a:cubicBezTo>
                      <a:pt x="19002" y="14"/>
                      <a:pt x="18960" y="35"/>
                      <a:pt x="18915" y="66"/>
                    </a:cubicBezTo>
                    <a:cubicBezTo>
                      <a:pt x="18769" y="169"/>
                      <a:pt x="18343" y="190"/>
                      <a:pt x="17627" y="127"/>
                    </a:cubicBezTo>
                    <a:cubicBezTo>
                      <a:pt x="17039" y="76"/>
                      <a:pt x="16530" y="80"/>
                      <a:pt x="16497" y="139"/>
                    </a:cubicBezTo>
                    <a:cubicBezTo>
                      <a:pt x="16412" y="295"/>
                      <a:pt x="15866" y="273"/>
                      <a:pt x="15581" y="101"/>
                    </a:cubicBezTo>
                    <a:cubicBezTo>
                      <a:pt x="15447" y="20"/>
                      <a:pt x="15173" y="-4"/>
                      <a:pt x="14972" y="46"/>
                    </a:cubicBezTo>
                    <a:cubicBezTo>
                      <a:pt x="14676" y="119"/>
                      <a:pt x="14633" y="172"/>
                      <a:pt x="14748" y="328"/>
                    </a:cubicBezTo>
                    <a:cubicBezTo>
                      <a:pt x="14858" y="479"/>
                      <a:pt x="14845" y="539"/>
                      <a:pt x="14691" y="605"/>
                    </a:cubicBezTo>
                    <a:cubicBezTo>
                      <a:pt x="14582" y="652"/>
                      <a:pt x="14407" y="652"/>
                      <a:pt x="14299" y="605"/>
                    </a:cubicBezTo>
                    <a:cubicBezTo>
                      <a:pt x="14156" y="544"/>
                      <a:pt x="14120" y="580"/>
                      <a:pt x="14172" y="733"/>
                    </a:cubicBezTo>
                    <a:cubicBezTo>
                      <a:pt x="14220" y="873"/>
                      <a:pt x="14140" y="997"/>
                      <a:pt x="13940" y="1100"/>
                    </a:cubicBezTo>
                    <a:cubicBezTo>
                      <a:pt x="13773" y="1186"/>
                      <a:pt x="13652" y="1352"/>
                      <a:pt x="13669" y="1470"/>
                    </a:cubicBezTo>
                    <a:cubicBezTo>
                      <a:pt x="13687" y="1590"/>
                      <a:pt x="13592" y="1709"/>
                      <a:pt x="13455" y="1741"/>
                    </a:cubicBezTo>
                    <a:cubicBezTo>
                      <a:pt x="13321" y="1771"/>
                      <a:pt x="13141" y="1913"/>
                      <a:pt x="13052" y="2055"/>
                    </a:cubicBezTo>
                    <a:cubicBezTo>
                      <a:pt x="12959" y="2205"/>
                      <a:pt x="12744" y="2314"/>
                      <a:pt x="12544" y="2314"/>
                    </a:cubicBezTo>
                    <a:cubicBezTo>
                      <a:pt x="12301" y="2314"/>
                      <a:pt x="12179" y="2397"/>
                      <a:pt x="12134" y="2591"/>
                    </a:cubicBezTo>
                    <a:cubicBezTo>
                      <a:pt x="12098" y="2742"/>
                      <a:pt x="11970" y="2865"/>
                      <a:pt x="11845" y="2865"/>
                    </a:cubicBezTo>
                    <a:cubicBezTo>
                      <a:pt x="11720" y="2865"/>
                      <a:pt x="11563" y="3002"/>
                      <a:pt x="11496" y="3167"/>
                    </a:cubicBezTo>
                    <a:cubicBezTo>
                      <a:pt x="11430" y="3333"/>
                      <a:pt x="11252" y="3476"/>
                      <a:pt x="11101" y="3488"/>
                    </a:cubicBezTo>
                    <a:cubicBezTo>
                      <a:pt x="10951" y="3499"/>
                      <a:pt x="10727" y="3612"/>
                      <a:pt x="10603" y="3738"/>
                    </a:cubicBezTo>
                    <a:cubicBezTo>
                      <a:pt x="10479" y="3864"/>
                      <a:pt x="10316" y="3968"/>
                      <a:pt x="10242" y="3968"/>
                    </a:cubicBezTo>
                    <a:cubicBezTo>
                      <a:pt x="10168" y="3968"/>
                      <a:pt x="10091" y="4100"/>
                      <a:pt x="10069" y="4262"/>
                    </a:cubicBezTo>
                    <a:cubicBezTo>
                      <a:pt x="10040" y="4481"/>
                      <a:pt x="9931" y="4564"/>
                      <a:pt x="9646" y="4588"/>
                    </a:cubicBezTo>
                    <a:cubicBezTo>
                      <a:pt x="9436" y="4606"/>
                      <a:pt x="9149" y="4753"/>
                      <a:pt x="9006" y="4914"/>
                    </a:cubicBezTo>
                    <a:cubicBezTo>
                      <a:pt x="8863" y="5075"/>
                      <a:pt x="8687" y="5208"/>
                      <a:pt x="8616" y="5208"/>
                    </a:cubicBezTo>
                    <a:cubicBezTo>
                      <a:pt x="8546" y="5208"/>
                      <a:pt x="8506" y="5315"/>
                      <a:pt x="8526" y="5447"/>
                    </a:cubicBezTo>
                    <a:cubicBezTo>
                      <a:pt x="8555" y="5640"/>
                      <a:pt x="8457" y="5699"/>
                      <a:pt x="8041" y="5733"/>
                    </a:cubicBezTo>
                    <a:cubicBezTo>
                      <a:pt x="7671" y="5763"/>
                      <a:pt x="7522" y="5835"/>
                      <a:pt x="7522" y="5986"/>
                    </a:cubicBezTo>
                    <a:cubicBezTo>
                      <a:pt x="7522" y="6102"/>
                      <a:pt x="7423" y="6227"/>
                      <a:pt x="7303" y="6262"/>
                    </a:cubicBezTo>
                    <a:cubicBezTo>
                      <a:pt x="7183" y="6298"/>
                      <a:pt x="7030" y="6464"/>
                      <a:pt x="6965" y="6629"/>
                    </a:cubicBezTo>
                    <a:cubicBezTo>
                      <a:pt x="6873" y="6865"/>
                      <a:pt x="6765" y="6920"/>
                      <a:pt x="6462" y="6886"/>
                    </a:cubicBezTo>
                    <a:cubicBezTo>
                      <a:pt x="6135" y="6849"/>
                      <a:pt x="6067" y="6894"/>
                      <a:pt x="6033" y="7162"/>
                    </a:cubicBezTo>
                    <a:cubicBezTo>
                      <a:pt x="6002" y="7413"/>
                      <a:pt x="5929" y="7471"/>
                      <a:pt x="5693" y="7433"/>
                    </a:cubicBezTo>
                    <a:cubicBezTo>
                      <a:pt x="5434" y="7392"/>
                      <a:pt x="5415" y="7414"/>
                      <a:pt x="5551" y="7599"/>
                    </a:cubicBezTo>
                    <a:cubicBezTo>
                      <a:pt x="5807" y="7946"/>
                      <a:pt x="5602" y="8101"/>
                      <a:pt x="5009" y="8010"/>
                    </a:cubicBezTo>
                    <a:cubicBezTo>
                      <a:pt x="4545" y="7938"/>
                      <a:pt x="4462" y="7961"/>
                      <a:pt x="4462" y="8164"/>
                    </a:cubicBezTo>
                    <a:cubicBezTo>
                      <a:pt x="4462" y="8295"/>
                      <a:pt x="4354" y="8433"/>
                      <a:pt x="4219" y="8473"/>
                    </a:cubicBezTo>
                    <a:cubicBezTo>
                      <a:pt x="3934" y="8557"/>
                      <a:pt x="3885" y="8927"/>
                      <a:pt x="4160" y="8927"/>
                    </a:cubicBezTo>
                    <a:cubicBezTo>
                      <a:pt x="4389" y="8927"/>
                      <a:pt x="4604" y="9493"/>
                      <a:pt x="4446" y="9681"/>
                    </a:cubicBezTo>
                    <a:cubicBezTo>
                      <a:pt x="4385" y="9755"/>
                      <a:pt x="4150" y="9796"/>
                      <a:pt x="3925" y="9774"/>
                    </a:cubicBezTo>
                    <a:cubicBezTo>
                      <a:pt x="3598" y="9742"/>
                      <a:pt x="3503" y="9794"/>
                      <a:pt x="3450" y="10022"/>
                    </a:cubicBezTo>
                    <a:cubicBezTo>
                      <a:pt x="3414" y="10178"/>
                      <a:pt x="3309" y="10304"/>
                      <a:pt x="3218" y="10304"/>
                    </a:cubicBezTo>
                    <a:cubicBezTo>
                      <a:pt x="3127" y="10304"/>
                      <a:pt x="2998" y="10445"/>
                      <a:pt x="2932" y="10616"/>
                    </a:cubicBezTo>
                    <a:cubicBezTo>
                      <a:pt x="2836" y="10860"/>
                      <a:pt x="2730" y="10915"/>
                      <a:pt x="2423" y="10881"/>
                    </a:cubicBezTo>
                    <a:cubicBezTo>
                      <a:pt x="2131" y="10848"/>
                      <a:pt x="2001" y="10908"/>
                      <a:pt x="1900" y="11122"/>
                    </a:cubicBezTo>
                    <a:cubicBezTo>
                      <a:pt x="1825" y="11279"/>
                      <a:pt x="1678" y="11408"/>
                      <a:pt x="1572" y="11408"/>
                    </a:cubicBezTo>
                    <a:cubicBezTo>
                      <a:pt x="1453" y="11408"/>
                      <a:pt x="1405" y="11483"/>
                      <a:pt x="1448" y="11608"/>
                    </a:cubicBezTo>
                    <a:cubicBezTo>
                      <a:pt x="1539" y="11875"/>
                      <a:pt x="1319" y="12013"/>
                      <a:pt x="829" y="12002"/>
                    </a:cubicBezTo>
                    <a:cubicBezTo>
                      <a:pt x="610" y="11997"/>
                      <a:pt x="455" y="12040"/>
                      <a:pt x="485" y="12095"/>
                    </a:cubicBezTo>
                    <a:cubicBezTo>
                      <a:pt x="516" y="12150"/>
                      <a:pt x="401" y="12338"/>
                      <a:pt x="233" y="12517"/>
                    </a:cubicBezTo>
                    <a:cubicBezTo>
                      <a:pt x="83" y="12676"/>
                      <a:pt x="8" y="12759"/>
                      <a:pt x="0" y="12814"/>
                    </a:cubicBezTo>
                    <a:cubicBezTo>
                      <a:pt x="-7" y="12869"/>
                      <a:pt x="54" y="12897"/>
                      <a:pt x="176" y="12948"/>
                    </a:cubicBezTo>
                    <a:cubicBezTo>
                      <a:pt x="313" y="13005"/>
                      <a:pt x="426" y="13143"/>
                      <a:pt x="426" y="13254"/>
                    </a:cubicBezTo>
                    <a:cubicBezTo>
                      <a:pt x="426" y="13706"/>
                      <a:pt x="1467" y="13657"/>
                      <a:pt x="1755" y="13192"/>
                    </a:cubicBezTo>
                    <a:cubicBezTo>
                      <a:pt x="1847" y="13043"/>
                      <a:pt x="1993" y="12922"/>
                      <a:pt x="2078" y="12922"/>
                    </a:cubicBezTo>
                    <a:cubicBezTo>
                      <a:pt x="2162" y="12922"/>
                      <a:pt x="2262" y="12799"/>
                      <a:pt x="2297" y="12648"/>
                    </a:cubicBezTo>
                    <a:cubicBezTo>
                      <a:pt x="2346" y="12436"/>
                      <a:pt x="2463" y="12371"/>
                      <a:pt x="2805" y="12371"/>
                    </a:cubicBezTo>
                    <a:cubicBezTo>
                      <a:pt x="3161" y="12371"/>
                      <a:pt x="3244" y="12322"/>
                      <a:pt x="3216" y="12130"/>
                    </a:cubicBezTo>
                    <a:cubicBezTo>
                      <a:pt x="3190" y="11957"/>
                      <a:pt x="3272" y="11878"/>
                      <a:pt x="3507" y="11847"/>
                    </a:cubicBezTo>
                    <a:cubicBezTo>
                      <a:pt x="3736" y="11817"/>
                      <a:pt x="3847" y="11712"/>
                      <a:pt x="3874" y="11504"/>
                    </a:cubicBezTo>
                    <a:cubicBezTo>
                      <a:pt x="3897" y="11316"/>
                      <a:pt x="4004" y="11200"/>
                      <a:pt x="4157" y="11192"/>
                    </a:cubicBezTo>
                    <a:cubicBezTo>
                      <a:pt x="4717" y="11162"/>
                      <a:pt x="4840" y="11125"/>
                      <a:pt x="4777" y="11009"/>
                    </a:cubicBezTo>
                    <a:cubicBezTo>
                      <a:pt x="4695" y="10859"/>
                      <a:pt x="5050" y="10507"/>
                      <a:pt x="5159" y="10630"/>
                    </a:cubicBezTo>
                    <a:cubicBezTo>
                      <a:pt x="5202" y="10678"/>
                      <a:pt x="5298" y="10576"/>
                      <a:pt x="5373" y="10406"/>
                    </a:cubicBezTo>
                    <a:cubicBezTo>
                      <a:pt x="5448" y="10236"/>
                      <a:pt x="5591" y="10097"/>
                      <a:pt x="5690" y="10097"/>
                    </a:cubicBezTo>
                    <a:cubicBezTo>
                      <a:pt x="5789" y="10097"/>
                      <a:pt x="5908" y="10036"/>
                      <a:pt x="5956" y="9960"/>
                    </a:cubicBezTo>
                    <a:cubicBezTo>
                      <a:pt x="6004" y="9885"/>
                      <a:pt x="6089" y="9818"/>
                      <a:pt x="6142" y="9812"/>
                    </a:cubicBezTo>
                    <a:cubicBezTo>
                      <a:pt x="6195" y="9805"/>
                      <a:pt x="6330" y="9752"/>
                      <a:pt x="6444" y="9695"/>
                    </a:cubicBezTo>
                    <a:cubicBezTo>
                      <a:pt x="6757" y="9540"/>
                      <a:pt x="7095" y="9666"/>
                      <a:pt x="7076" y="9931"/>
                    </a:cubicBezTo>
                    <a:cubicBezTo>
                      <a:pt x="7059" y="10167"/>
                      <a:pt x="7331" y="10262"/>
                      <a:pt x="7442" y="10059"/>
                    </a:cubicBezTo>
                    <a:cubicBezTo>
                      <a:pt x="7528" y="9904"/>
                      <a:pt x="8717" y="9868"/>
                      <a:pt x="8800" y="10019"/>
                    </a:cubicBezTo>
                    <a:cubicBezTo>
                      <a:pt x="8840" y="10093"/>
                      <a:pt x="9018" y="10097"/>
                      <a:pt x="9225" y="10030"/>
                    </a:cubicBezTo>
                    <a:cubicBezTo>
                      <a:pt x="9421" y="9967"/>
                      <a:pt x="9619" y="9957"/>
                      <a:pt x="9664" y="10007"/>
                    </a:cubicBezTo>
                    <a:cubicBezTo>
                      <a:pt x="9709" y="10057"/>
                      <a:pt x="9893" y="10097"/>
                      <a:pt x="10072" y="10097"/>
                    </a:cubicBezTo>
                    <a:cubicBezTo>
                      <a:pt x="10290" y="10097"/>
                      <a:pt x="10437" y="10197"/>
                      <a:pt x="10516" y="10400"/>
                    </a:cubicBezTo>
                    <a:cubicBezTo>
                      <a:pt x="10589" y="10588"/>
                      <a:pt x="10728" y="10694"/>
                      <a:pt x="10882" y="10677"/>
                    </a:cubicBezTo>
                    <a:cubicBezTo>
                      <a:pt x="11048" y="10658"/>
                      <a:pt x="11119" y="10722"/>
                      <a:pt x="11099" y="10866"/>
                    </a:cubicBezTo>
                    <a:cubicBezTo>
                      <a:pt x="11080" y="10996"/>
                      <a:pt x="11226" y="11161"/>
                      <a:pt x="11465" y="11279"/>
                    </a:cubicBezTo>
                    <a:cubicBezTo>
                      <a:pt x="11684" y="11388"/>
                      <a:pt x="11847" y="11529"/>
                      <a:pt x="11824" y="11597"/>
                    </a:cubicBezTo>
                    <a:cubicBezTo>
                      <a:pt x="11801" y="11664"/>
                      <a:pt x="11855" y="11773"/>
                      <a:pt x="11945" y="11836"/>
                    </a:cubicBezTo>
                    <a:cubicBezTo>
                      <a:pt x="12035" y="11898"/>
                      <a:pt x="12108" y="12026"/>
                      <a:pt x="12108" y="12124"/>
                    </a:cubicBezTo>
                    <a:cubicBezTo>
                      <a:pt x="12108" y="12221"/>
                      <a:pt x="12275" y="12322"/>
                      <a:pt x="12477" y="12348"/>
                    </a:cubicBezTo>
                    <a:cubicBezTo>
                      <a:pt x="12901" y="12402"/>
                      <a:pt x="13179" y="12618"/>
                      <a:pt x="13073" y="12811"/>
                    </a:cubicBezTo>
                    <a:cubicBezTo>
                      <a:pt x="13031" y="12887"/>
                      <a:pt x="13126" y="12924"/>
                      <a:pt x="13290" y="12898"/>
                    </a:cubicBezTo>
                    <a:cubicBezTo>
                      <a:pt x="13511" y="12863"/>
                      <a:pt x="13587" y="12925"/>
                      <a:pt x="13617" y="13163"/>
                    </a:cubicBezTo>
                    <a:cubicBezTo>
                      <a:pt x="13639" y="13334"/>
                      <a:pt x="13761" y="13539"/>
                      <a:pt x="13891" y="13618"/>
                    </a:cubicBezTo>
                    <a:cubicBezTo>
                      <a:pt x="14021" y="13696"/>
                      <a:pt x="14128" y="13836"/>
                      <a:pt x="14128" y="13929"/>
                    </a:cubicBezTo>
                    <a:cubicBezTo>
                      <a:pt x="14128" y="14022"/>
                      <a:pt x="14245" y="14157"/>
                      <a:pt x="14389" y="14232"/>
                    </a:cubicBezTo>
                    <a:cubicBezTo>
                      <a:pt x="14533" y="14307"/>
                      <a:pt x="14643" y="14414"/>
                      <a:pt x="14634" y="14471"/>
                    </a:cubicBezTo>
                    <a:cubicBezTo>
                      <a:pt x="14625" y="14527"/>
                      <a:pt x="14616" y="14981"/>
                      <a:pt x="14616" y="15475"/>
                    </a:cubicBezTo>
                    <a:cubicBezTo>
                      <a:pt x="14616" y="16277"/>
                      <a:pt x="14588" y="16387"/>
                      <a:pt x="14343" y="16503"/>
                    </a:cubicBezTo>
                    <a:cubicBezTo>
                      <a:pt x="13752" y="16781"/>
                      <a:pt x="13658" y="16965"/>
                      <a:pt x="13638" y="17889"/>
                    </a:cubicBezTo>
                    <a:cubicBezTo>
                      <a:pt x="13610" y="19188"/>
                      <a:pt x="13616" y="19220"/>
                      <a:pt x="13883" y="19298"/>
                    </a:cubicBezTo>
                    <a:cubicBezTo>
                      <a:pt x="14061" y="19351"/>
                      <a:pt x="14128" y="19488"/>
                      <a:pt x="14128" y="19793"/>
                    </a:cubicBezTo>
                    <a:cubicBezTo>
                      <a:pt x="14128" y="20074"/>
                      <a:pt x="14211" y="20263"/>
                      <a:pt x="14373" y="20361"/>
                    </a:cubicBezTo>
                    <a:cubicBezTo>
                      <a:pt x="14508" y="20442"/>
                      <a:pt x="14616" y="20585"/>
                      <a:pt x="14616" y="20678"/>
                    </a:cubicBezTo>
                    <a:cubicBezTo>
                      <a:pt x="14616" y="20772"/>
                      <a:pt x="14741" y="20909"/>
                      <a:pt x="14892" y="20984"/>
                    </a:cubicBezTo>
                    <a:cubicBezTo>
                      <a:pt x="15044" y="21059"/>
                      <a:pt x="15175" y="21195"/>
                      <a:pt x="15184" y="21290"/>
                    </a:cubicBezTo>
                    <a:cubicBezTo>
                      <a:pt x="15192" y="21385"/>
                      <a:pt x="15204" y="21497"/>
                      <a:pt x="15212" y="21537"/>
                    </a:cubicBezTo>
                    <a:cubicBezTo>
                      <a:pt x="15221" y="21578"/>
                      <a:pt x="15324" y="21553"/>
                      <a:pt x="15442" y="21482"/>
                    </a:cubicBezTo>
                    <a:cubicBezTo>
                      <a:pt x="15560" y="21411"/>
                      <a:pt x="15713" y="21363"/>
                      <a:pt x="15780" y="21374"/>
                    </a:cubicBezTo>
                    <a:cubicBezTo>
                      <a:pt x="15847" y="21386"/>
                      <a:pt x="15919" y="21193"/>
                      <a:pt x="15940" y="20946"/>
                    </a:cubicBezTo>
                    <a:cubicBezTo>
                      <a:pt x="15985" y="20416"/>
                      <a:pt x="16346" y="20121"/>
                      <a:pt x="16572" y="20428"/>
                    </a:cubicBezTo>
                    <a:cubicBezTo>
                      <a:pt x="16652" y="20537"/>
                      <a:pt x="16684" y="20684"/>
                      <a:pt x="16644" y="20757"/>
                    </a:cubicBezTo>
                    <a:cubicBezTo>
                      <a:pt x="16552" y="20926"/>
                      <a:pt x="16793" y="21017"/>
                      <a:pt x="17137" y="20943"/>
                    </a:cubicBezTo>
                    <a:cubicBezTo>
                      <a:pt x="17353" y="20897"/>
                      <a:pt x="17405" y="20795"/>
                      <a:pt x="17395" y="20416"/>
                    </a:cubicBezTo>
                    <a:cubicBezTo>
                      <a:pt x="17386" y="20062"/>
                      <a:pt x="17330" y="19948"/>
                      <a:pt x="17163" y="19948"/>
                    </a:cubicBezTo>
                    <a:cubicBezTo>
                      <a:pt x="16817" y="19948"/>
                      <a:pt x="16768" y="19934"/>
                      <a:pt x="16606" y="19782"/>
                    </a:cubicBezTo>
                    <a:cubicBezTo>
                      <a:pt x="16521" y="19703"/>
                      <a:pt x="16451" y="19360"/>
                      <a:pt x="16451" y="19019"/>
                    </a:cubicBezTo>
                    <a:cubicBezTo>
                      <a:pt x="16451" y="18486"/>
                      <a:pt x="16427" y="18424"/>
                      <a:pt x="16270" y="18570"/>
                    </a:cubicBezTo>
                    <a:cubicBezTo>
                      <a:pt x="16123" y="18708"/>
                      <a:pt x="16076" y="18698"/>
                      <a:pt x="16025" y="18518"/>
                    </a:cubicBezTo>
                    <a:cubicBezTo>
                      <a:pt x="15991" y="18396"/>
                      <a:pt x="15936" y="18198"/>
                      <a:pt x="15904" y="18081"/>
                    </a:cubicBezTo>
                    <a:cubicBezTo>
                      <a:pt x="15871" y="17964"/>
                      <a:pt x="15985" y="17619"/>
                      <a:pt x="16157" y="17313"/>
                    </a:cubicBezTo>
                    <a:cubicBezTo>
                      <a:pt x="16361" y="16948"/>
                      <a:pt x="16455" y="16607"/>
                      <a:pt x="16430" y="16325"/>
                    </a:cubicBezTo>
                    <a:cubicBezTo>
                      <a:pt x="16398" y="15972"/>
                      <a:pt x="16441" y="15884"/>
                      <a:pt x="16673" y="15822"/>
                    </a:cubicBezTo>
                    <a:cubicBezTo>
                      <a:pt x="16828" y="15780"/>
                      <a:pt x="16939" y="15710"/>
                      <a:pt x="16918" y="15664"/>
                    </a:cubicBezTo>
                    <a:cubicBezTo>
                      <a:pt x="16854" y="15526"/>
                      <a:pt x="17208" y="15124"/>
                      <a:pt x="17323" y="15204"/>
                    </a:cubicBezTo>
                    <a:cubicBezTo>
                      <a:pt x="17508" y="15333"/>
                      <a:pt x="17440" y="15033"/>
                      <a:pt x="17243" y="14849"/>
                    </a:cubicBezTo>
                    <a:cubicBezTo>
                      <a:pt x="17076" y="14693"/>
                      <a:pt x="17078" y="14650"/>
                      <a:pt x="17246" y="14442"/>
                    </a:cubicBezTo>
                    <a:cubicBezTo>
                      <a:pt x="17348" y="14314"/>
                      <a:pt x="17446" y="13935"/>
                      <a:pt x="17462" y="13600"/>
                    </a:cubicBezTo>
                    <a:cubicBezTo>
                      <a:pt x="17489" y="13061"/>
                      <a:pt x="17525" y="12992"/>
                      <a:pt x="17777" y="13003"/>
                    </a:cubicBezTo>
                    <a:cubicBezTo>
                      <a:pt x="17998" y="13013"/>
                      <a:pt x="18046" y="12958"/>
                      <a:pt x="17999" y="12756"/>
                    </a:cubicBezTo>
                    <a:cubicBezTo>
                      <a:pt x="17956" y="12572"/>
                      <a:pt x="18027" y="12458"/>
                      <a:pt x="18236" y="12368"/>
                    </a:cubicBezTo>
                    <a:cubicBezTo>
                      <a:pt x="18543" y="12237"/>
                      <a:pt x="18618" y="12035"/>
                      <a:pt x="18414" y="11894"/>
                    </a:cubicBezTo>
                    <a:cubicBezTo>
                      <a:pt x="18350" y="11849"/>
                      <a:pt x="18328" y="11720"/>
                      <a:pt x="18365" y="11608"/>
                    </a:cubicBezTo>
                    <a:cubicBezTo>
                      <a:pt x="18408" y="11484"/>
                      <a:pt x="18363" y="11408"/>
                      <a:pt x="18247" y="11408"/>
                    </a:cubicBezTo>
                    <a:cubicBezTo>
                      <a:pt x="18143" y="11408"/>
                      <a:pt x="18027" y="11349"/>
                      <a:pt x="17989" y="11279"/>
                    </a:cubicBezTo>
                    <a:cubicBezTo>
                      <a:pt x="17888" y="11096"/>
                      <a:pt x="18143" y="10411"/>
                      <a:pt x="18278" y="10505"/>
                    </a:cubicBezTo>
                    <a:cubicBezTo>
                      <a:pt x="18431" y="10612"/>
                      <a:pt x="18506" y="10246"/>
                      <a:pt x="18513" y="9363"/>
                    </a:cubicBezTo>
                    <a:cubicBezTo>
                      <a:pt x="18517" y="8701"/>
                      <a:pt x="18562" y="8583"/>
                      <a:pt x="18962" y="8158"/>
                    </a:cubicBezTo>
                    <a:cubicBezTo>
                      <a:pt x="19206" y="7899"/>
                      <a:pt x="19367" y="7686"/>
                      <a:pt x="19320" y="7686"/>
                    </a:cubicBezTo>
                    <a:cubicBezTo>
                      <a:pt x="19274" y="7686"/>
                      <a:pt x="19304" y="7595"/>
                      <a:pt x="19387" y="7483"/>
                    </a:cubicBezTo>
                    <a:cubicBezTo>
                      <a:pt x="19470" y="7370"/>
                      <a:pt x="19513" y="7200"/>
                      <a:pt x="19480" y="7104"/>
                    </a:cubicBezTo>
                    <a:cubicBezTo>
                      <a:pt x="19448" y="7008"/>
                      <a:pt x="19468" y="6782"/>
                      <a:pt x="19527" y="6603"/>
                    </a:cubicBezTo>
                    <a:cubicBezTo>
                      <a:pt x="19620" y="6319"/>
                      <a:pt x="19660" y="6302"/>
                      <a:pt x="19836" y="6466"/>
                    </a:cubicBezTo>
                    <a:cubicBezTo>
                      <a:pt x="20023" y="6640"/>
                      <a:pt x="20035" y="6539"/>
                      <a:pt x="19965" y="5153"/>
                    </a:cubicBezTo>
                    <a:cubicBezTo>
                      <a:pt x="19888" y="3601"/>
                      <a:pt x="19979" y="3086"/>
                      <a:pt x="20309" y="3228"/>
                    </a:cubicBezTo>
                    <a:cubicBezTo>
                      <a:pt x="20512" y="3316"/>
                      <a:pt x="20559" y="3069"/>
                      <a:pt x="20365" y="2934"/>
                    </a:cubicBezTo>
                    <a:cubicBezTo>
                      <a:pt x="20097" y="2747"/>
                      <a:pt x="20405" y="2601"/>
                      <a:pt x="20907" y="2678"/>
                    </a:cubicBezTo>
                    <a:cubicBezTo>
                      <a:pt x="21322" y="2742"/>
                      <a:pt x="21584" y="2648"/>
                      <a:pt x="21581" y="2474"/>
                    </a:cubicBezTo>
                    <a:cubicBezTo>
                      <a:pt x="21580" y="2417"/>
                      <a:pt x="21550" y="2352"/>
                      <a:pt x="21485" y="2279"/>
                    </a:cubicBezTo>
                    <a:cubicBezTo>
                      <a:pt x="21389" y="2171"/>
                      <a:pt x="21388" y="2076"/>
                      <a:pt x="21485" y="1944"/>
                    </a:cubicBezTo>
                    <a:cubicBezTo>
                      <a:pt x="21593" y="1798"/>
                      <a:pt x="21523" y="1764"/>
                      <a:pt x="21124" y="1764"/>
                    </a:cubicBezTo>
                    <a:cubicBezTo>
                      <a:pt x="20784" y="1764"/>
                      <a:pt x="20575" y="1685"/>
                      <a:pt x="20466" y="1513"/>
                    </a:cubicBezTo>
                    <a:cubicBezTo>
                      <a:pt x="20378" y="1376"/>
                      <a:pt x="20215" y="1226"/>
                      <a:pt x="20102" y="1179"/>
                    </a:cubicBezTo>
                    <a:cubicBezTo>
                      <a:pt x="19960" y="1119"/>
                      <a:pt x="19917" y="995"/>
                      <a:pt x="19965" y="774"/>
                    </a:cubicBezTo>
                    <a:cubicBezTo>
                      <a:pt x="20004" y="599"/>
                      <a:pt x="19990" y="503"/>
                      <a:pt x="19934" y="561"/>
                    </a:cubicBezTo>
                    <a:cubicBezTo>
                      <a:pt x="19879" y="619"/>
                      <a:pt x="19677" y="495"/>
                      <a:pt x="19485" y="288"/>
                    </a:cubicBezTo>
                    <a:cubicBezTo>
                      <a:pt x="19272" y="57"/>
                      <a:pt x="19160" y="-22"/>
                      <a:pt x="19042" y="5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sp>
            <p:nvSpPr>
              <p:cNvPr id="217" name="5"/>
              <p:cNvSpPr txBox="1"/>
              <p:nvPr/>
            </p:nvSpPr>
            <p:spPr>
              <a:xfrm>
                <a:off x="2584796" y="2238567"/>
                <a:ext cx="828751" cy="104643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8575" tIns="28575" rIns="28575" bIns="28575" numCol="1" anchor="t">
                <a:spAutoFit/>
              </a:bodyPr>
              <a:lstStyle>
                <a:lvl1pPr algn="l" defTabSz="1828800">
                  <a:buClr>
                    <a:srgbClr val="000000"/>
                  </a:buClr>
                  <a:defRPr sz="5800">
                    <a:uFill>
                      <a:solidFill>
                        <a:srgbClr val="000000"/>
                      </a:solidFill>
                    </a:u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sz="2175"/>
                  <a:t>5</a:t>
                </a:r>
              </a:p>
            </p:txBody>
          </p:sp>
        </p:grpSp>
        <p:grpSp>
          <p:nvGrpSpPr>
            <p:cNvPr id="221" name="Group"/>
            <p:cNvGrpSpPr/>
            <p:nvPr/>
          </p:nvGrpSpPr>
          <p:grpSpPr>
            <a:xfrm>
              <a:off x="241996" y="0"/>
              <a:ext cx="3037775" cy="3227219"/>
              <a:chOff x="0" y="0"/>
              <a:chExt cx="3037773" cy="3227218"/>
            </a:xfrm>
          </p:grpSpPr>
          <p:pic>
            <p:nvPicPr>
              <p:cNvPr id="219" name="Image" descr="Image"/>
              <p:cNvPicPr>
                <a:picLocks noChangeAspect="1"/>
              </p:cNvPicPr>
              <p:nvPr/>
            </p:nvPicPr>
            <p:blipFill>
              <a:blip r:embed="rId4">
                <a:extLst/>
              </a:blip>
              <a:srcRect l="6621" t="7142" r="9032"/>
              <a:stretch>
                <a:fillRect/>
              </a:stretch>
            </p:blipFill>
            <p:spPr>
              <a:xfrm>
                <a:off x="0" y="0"/>
                <a:ext cx="2943235" cy="29380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3" h="21511" extrusionOk="0">
                    <a:moveTo>
                      <a:pt x="18463" y="0"/>
                    </a:moveTo>
                    <a:cubicBezTo>
                      <a:pt x="18221" y="0"/>
                      <a:pt x="17988" y="58"/>
                      <a:pt x="17945" y="128"/>
                    </a:cubicBezTo>
                    <a:cubicBezTo>
                      <a:pt x="17843" y="292"/>
                      <a:pt x="17165" y="292"/>
                      <a:pt x="16856" y="128"/>
                    </a:cubicBezTo>
                    <a:cubicBezTo>
                      <a:pt x="16700" y="44"/>
                      <a:pt x="16590" y="43"/>
                      <a:pt x="16539" y="125"/>
                    </a:cubicBezTo>
                    <a:cubicBezTo>
                      <a:pt x="16490" y="204"/>
                      <a:pt x="16371" y="195"/>
                      <a:pt x="16216" y="99"/>
                    </a:cubicBezTo>
                    <a:cubicBezTo>
                      <a:pt x="15914" y="-89"/>
                      <a:pt x="15741" y="52"/>
                      <a:pt x="15957" y="311"/>
                    </a:cubicBezTo>
                    <a:cubicBezTo>
                      <a:pt x="16090" y="470"/>
                      <a:pt x="16060" y="530"/>
                      <a:pt x="15780" y="657"/>
                    </a:cubicBezTo>
                    <a:cubicBezTo>
                      <a:pt x="15522" y="773"/>
                      <a:pt x="15408" y="774"/>
                      <a:pt x="15294" y="659"/>
                    </a:cubicBezTo>
                    <a:cubicBezTo>
                      <a:pt x="15085" y="453"/>
                      <a:pt x="14810" y="472"/>
                      <a:pt x="14810" y="694"/>
                    </a:cubicBezTo>
                    <a:cubicBezTo>
                      <a:pt x="14810" y="796"/>
                      <a:pt x="14720" y="929"/>
                      <a:pt x="14610" y="991"/>
                    </a:cubicBezTo>
                    <a:cubicBezTo>
                      <a:pt x="14499" y="1052"/>
                      <a:pt x="14340" y="1233"/>
                      <a:pt x="14257" y="1395"/>
                    </a:cubicBezTo>
                    <a:cubicBezTo>
                      <a:pt x="14175" y="1556"/>
                      <a:pt x="14055" y="1669"/>
                      <a:pt x="13993" y="1642"/>
                    </a:cubicBezTo>
                    <a:cubicBezTo>
                      <a:pt x="13930" y="1614"/>
                      <a:pt x="13833" y="1719"/>
                      <a:pt x="13774" y="1877"/>
                    </a:cubicBezTo>
                    <a:cubicBezTo>
                      <a:pt x="13716" y="2035"/>
                      <a:pt x="13583" y="2165"/>
                      <a:pt x="13480" y="2165"/>
                    </a:cubicBezTo>
                    <a:cubicBezTo>
                      <a:pt x="13378" y="2165"/>
                      <a:pt x="13273" y="2292"/>
                      <a:pt x="13251" y="2449"/>
                    </a:cubicBezTo>
                    <a:cubicBezTo>
                      <a:pt x="13224" y="2635"/>
                      <a:pt x="13135" y="2725"/>
                      <a:pt x="12997" y="2702"/>
                    </a:cubicBezTo>
                    <a:cubicBezTo>
                      <a:pt x="12880" y="2683"/>
                      <a:pt x="12629" y="2809"/>
                      <a:pt x="12439" y="2984"/>
                    </a:cubicBezTo>
                    <a:cubicBezTo>
                      <a:pt x="12248" y="3160"/>
                      <a:pt x="12039" y="3273"/>
                      <a:pt x="11976" y="3234"/>
                    </a:cubicBezTo>
                    <a:cubicBezTo>
                      <a:pt x="11789" y="3119"/>
                      <a:pt x="11103" y="3316"/>
                      <a:pt x="11135" y="3475"/>
                    </a:cubicBezTo>
                    <a:cubicBezTo>
                      <a:pt x="11151" y="3556"/>
                      <a:pt x="11031" y="3642"/>
                      <a:pt x="10867" y="3667"/>
                    </a:cubicBezTo>
                    <a:cubicBezTo>
                      <a:pt x="10675" y="3696"/>
                      <a:pt x="10593" y="3774"/>
                      <a:pt x="10637" y="3888"/>
                    </a:cubicBezTo>
                    <a:cubicBezTo>
                      <a:pt x="10710" y="4076"/>
                      <a:pt x="10518" y="4244"/>
                      <a:pt x="10203" y="4268"/>
                    </a:cubicBezTo>
                    <a:cubicBezTo>
                      <a:pt x="9647" y="4311"/>
                      <a:pt x="9566" y="4339"/>
                      <a:pt x="9595" y="4481"/>
                    </a:cubicBezTo>
                    <a:cubicBezTo>
                      <a:pt x="9613" y="4565"/>
                      <a:pt x="9500" y="4694"/>
                      <a:pt x="9342" y="4765"/>
                    </a:cubicBezTo>
                    <a:cubicBezTo>
                      <a:pt x="9184" y="4837"/>
                      <a:pt x="9069" y="4982"/>
                      <a:pt x="9086" y="5088"/>
                    </a:cubicBezTo>
                    <a:cubicBezTo>
                      <a:pt x="9106" y="5214"/>
                      <a:pt x="8992" y="5297"/>
                      <a:pt x="8760" y="5323"/>
                    </a:cubicBezTo>
                    <a:cubicBezTo>
                      <a:pt x="8510" y="5352"/>
                      <a:pt x="8418" y="5426"/>
                      <a:pt x="8443" y="5576"/>
                    </a:cubicBezTo>
                    <a:cubicBezTo>
                      <a:pt x="8469" y="5737"/>
                      <a:pt x="8350" y="5811"/>
                      <a:pt x="7965" y="5869"/>
                    </a:cubicBezTo>
                    <a:cubicBezTo>
                      <a:pt x="7684" y="5912"/>
                      <a:pt x="7502" y="5955"/>
                      <a:pt x="7564" y="5965"/>
                    </a:cubicBezTo>
                    <a:cubicBezTo>
                      <a:pt x="7781" y="6000"/>
                      <a:pt x="7353" y="6363"/>
                      <a:pt x="7095" y="6363"/>
                    </a:cubicBezTo>
                    <a:cubicBezTo>
                      <a:pt x="6951" y="6363"/>
                      <a:pt x="6870" y="6401"/>
                      <a:pt x="6915" y="6445"/>
                    </a:cubicBezTo>
                    <a:cubicBezTo>
                      <a:pt x="7060" y="6589"/>
                      <a:pt x="6754" y="6994"/>
                      <a:pt x="6557" y="6918"/>
                    </a:cubicBezTo>
                    <a:cubicBezTo>
                      <a:pt x="6435" y="6872"/>
                      <a:pt x="6365" y="6925"/>
                      <a:pt x="6365" y="7064"/>
                    </a:cubicBezTo>
                    <a:cubicBezTo>
                      <a:pt x="6365" y="7183"/>
                      <a:pt x="6252" y="7309"/>
                      <a:pt x="6112" y="7346"/>
                    </a:cubicBezTo>
                    <a:cubicBezTo>
                      <a:pt x="5971" y="7382"/>
                      <a:pt x="5855" y="7489"/>
                      <a:pt x="5855" y="7584"/>
                    </a:cubicBezTo>
                    <a:cubicBezTo>
                      <a:pt x="5855" y="7766"/>
                      <a:pt x="5166" y="8183"/>
                      <a:pt x="5052" y="8069"/>
                    </a:cubicBezTo>
                    <a:cubicBezTo>
                      <a:pt x="4919" y="7937"/>
                      <a:pt x="4256" y="8727"/>
                      <a:pt x="4240" y="9037"/>
                    </a:cubicBezTo>
                    <a:cubicBezTo>
                      <a:pt x="4231" y="9212"/>
                      <a:pt x="4217" y="9489"/>
                      <a:pt x="4208" y="9653"/>
                    </a:cubicBezTo>
                    <a:cubicBezTo>
                      <a:pt x="4199" y="9829"/>
                      <a:pt x="4094" y="9976"/>
                      <a:pt x="3952" y="10013"/>
                    </a:cubicBezTo>
                    <a:cubicBezTo>
                      <a:pt x="3820" y="10047"/>
                      <a:pt x="3652" y="10207"/>
                      <a:pt x="3580" y="10365"/>
                    </a:cubicBezTo>
                    <a:cubicBezTo>
                      <a:pt x="3474" y="10595"/>
                      <a:pt x="3371" y="10641"/>
                      <a:pt x="3053" y="10594"/>
                    </a:cubicBezTo>
                    <a:cubicBezTo>
                      <a:pt x="2742" y="10549"/>
                      <a:pt x="2657" y="10583"/>
                      <a:pt x="2657" y="10754"/>
                    </a:cubicBezTo>
                    <a:cubicBezTo>
                      <a:pt x="2657" y="10874"/>
                      <a:pt x="2537" y="11001"/>
                      <a:pt x="2392" y="11039"/>
                    </a:cubicBezTo>
                    <a:cubicBezTo>
                      <a:pt x="2248" y="11076"/>
                      <a:pt x="2158" y="11178"/>
                      <a:pt x="2191" y="11265"/>
                    </a:cubicBezTo>
                    <a:cubicBezTo>
                      <a:pt x="2287" y="11512"/>
                      <a:pt x="2004" y="11710"/>
                      <a:pt x="1557" y="11710"/>
                    </a:cubicBezTo>
                    <a:cubicBezTo>
                      <a:pt x="1257" y="11710"/>
                      <a:pt x="1132" y="11778"/>
                      <a:pt x="1083" y="11966"/>
                    </a:cubicBezTo>
                    <a:cubicBezTo>
                      <a:pt x="1041" y="12124"/>
                      <a:pt x="909" y="12218"/>
                      <a:pt x="733" y="12218"/>
                    </a:cubicBezTo>
                    <a:cubicBezTo>
                      <a:pt x="504" y="12218"/>
                      <a:pt x="478" y="12253"/>
                      <a:pt x="600" y="12399"/>
                    </a:cubicBezTo>
                    <a:cubicBezTo>
                      <a:pt x="773" y="12606"/>
                      <a:pt x="558" y="12808"/>
                      <a:pt x="221" y="12753"/>
                    </a:cubicBezTo>
                    <a:cubicBezTo>
                      <a:pt x="78" y="12730"/>
                      <a:pt x="20" y="12840"/>
                      <a:pt x="12" y="13154"/>
                    </a:cubicBezTo>
                    <a:lnTo>
                      <a:pt x="0" y="13584"/>
                    </a:lnTo>
                    <a:lnTo>
                      <a:pt x="934" y="13587"/>
                    </a:lnTo>
                    <a:cubicBezTo>
                      <a:pt x="1741" y="13589"/>
                      <a:pt x="1875" y="13556"/>
                      <a:pt x="1930" y="13349"/>
                    </a:cubicBezTo>
                    <a:cubicBezTo>
                      <a:pt x="1966" y="13210"/>
                      <a:pt x="2107" y="13111"/>
                      <a:pt x="2261" y="13111"/>
                    </a:cubicBezTo>
                    <a:cubicBezTo>
                      <a:pt x="2421" y="13111"/>
                      <a:pt x="2529" y="13028"/>
                      <a:pt x="2529" y="12907"/>
                    </a:cubicBezTo>
                    <a:cubicBezTo>
                      <a:pt x="2529" y="12796"/>
                      <a:pt x="2640" y="12675"/>
                      <a:pt x="2776" y="12640"/>
                    </a:cubicBezTo>
                    <a:cubicBezTo>
                      <a:pt x="2913" y="12604"/>
                      <a:pt x="3043" y="12458"/>
                      <a:pt x="3065" y="12314"/>
                    </a:cubicBezTo>
                    <a:cubicBezTo>
                      <a:pt x="3102" y="12065"/>
                      <a:pt x="3351" y="11946"/>
                      <a:pt x="3836" y="11948"/>
                    </a:cubicBezTo>
                    <a:cubicBezTo>
                      <a:pt x="3957" y="11949"/>
                      <a:pt x="4044" y="11883"/>
                      <a:pt x="4028" y="11803"/>
                    </a:cubicBezTo>
                    <a:cubicBezTo>
                      <a:pt x="4012" y="11722"/>
                      <a:pt x="4120" y="11602"/>
                      <a:pt x="4266" y="11536"/>
                    </a:cubicBezTo>
                    <a:cubicBezTo>
                      <a:pt x="4413" y="11469"/>
                      <a:pt x="4586" y="11302"/>
                      <a:pt x="4651" y="11164"/>
                    </a:cubicBezTo>
                    <a:cubicBezTo>
                      <a:pt x="4715" y="11026"/>
                      <a:pt x="4818" y="10933"/>
                      <a:pt x="4881" y="10960"/>
                    </a:cubicBezTo>
                    <a:cubicBezTo>
                      <a:pt x="4943" y="10987"/>
                      <a:pt x="5038" y="10890"/>
                      <a:pt x="5093" y="10742"/>
                    </a:cubicBezTo>
                    <a:cubicBezTo>
                      <a:pt x="5197" y="10461"/>
                      <a:pt x="5886" y="10239"/>
                      <a:pt x="6155" y="10399"/>
                    </a:cubicBezTo>
                    <a:cubicBezTo>
                      <a:pt x="6236" y="10448"/>
                      <a:pt x="6225" y="10389"/>
                      <a:pt x="6129" y="10272"/>
                    </a:cubicBezTo>
                    <a:cubicBezTo>
                      <a:pt x="5981" y="10090"/>
                      <a:pt x="5983" y="10046"/>
                      <a:pt x="6147" y="9984"/>
                    </a:cubicBezTo>
                    <a:cubicBezTo>
                      <a:pt x="6472" y="9860"/>
                      <a:pt x="7457" y="9978"/>
                      <a:pt x="7427" y="10138"/>
                    </a:cubicBezTo>
                    <a:cubicBezTo>
                      <a:pt x="7412" y="10219"/>
                      <a:pt x="7482" y="10317"/>
                      <a:pt x="7584" y="10356"/>
                    </a:cubicBezTo>
                    <a:cubicBezTo>
                      <a:pt x="7689" y="10396"/>
                      <a:pt x="7756" y="10363"/>
                      <a:pt x="7738" y="10277"/>
                    </a:cubicBezTo>
                    <a:cubicBezTo>
                      <a:pt x="7718" y="10174"/>
                      <a:pt x="8099" y="10090"/>
                      <a:pt x="8923" y="10016"/>
                    </a:cubicBezTo>
                    <a:cubicBezTo>
                      <a:pt x="10051" y="9915"/>
                      <a:pt x="10148" y="9925"/>
                      <a:pt x="10340" y="10161"/>
                    </a:cubicBezTo>
                    <a:cubicBezTo>
                      <a:pt x="10454" y="10301"/>
                      <a:pt x="10686" y="10434"/>
                      <a:pt x="10855" y="10458"/>
                    </a:cubicBezTo>
                    <a:cubicBezTo>
                      <a:pt x="11039" y="10483"/>
                      <a:pt x="11166" y="10587"/>
                      <a:pt x="11167" y="10713"/>
                    </a:cubicBezTo>
                    <a:cubicBezTo>
                      <a:pt x="11168" y="10830"/>
                      <a:pt x="11268" y="11032"/>
                      <a:pt x="11391" y="11167"/>
                    </a:cubicBezTo>
                    <a:cubicBezTo>
                      <a:pt x="11513" y="11301"/>
                      <a:pt x="11576" y="11450"/>
                      <a:pt x="11531" y="11495"/>
                    </a:cubicBezTo>
                    <a:cubicBezTo>
                      <a:pt x="11485" y="11540"/>
                      <a:pt x="11512" y="11655"/>
                      <a:pt x="11592" y="11751"/>
                    </a:cubicBezTo>
                    <a:cubicBezTo>
                      <a:pt x="11671" y="11846"/>
                      <a:pt x="11710" y="11952"/>
                      <a:pt x="11676" y="11986"/>
                    </a:cubicBezTo>
                    <a:cubicBezTo>
                      <a:pt x="11642" y="12020"/>
                      <a:pt x="11742" y="12044"/>
                      <a:pt x="11900" y="12038"/>
                    </a:cubicBezTo>
                    <a:cubicBezTo>
                      <a:pt x="12097" y="12031"/>
                      <a:pt x="12177" y="12094"/>
                      <a:pt x="12153" y="12236"/>
                    </a:cubicBezTo>
                    <a:cubicBezTo>
                      <a:pt x="12135" y="12350"/>
                      <a:pt x="12265" y="12538"/>
                      <a:pt x="12444" y="12654"/>
                    </a:cubicBezTo>
                    <a:cubicBezTo>
                      <a:pt x="12624" y="12771"/>
                      <a:pt x="12739" y="12918"/>
                      <a:pt x="12700" y="12980"/>
                    </a:cubicBezTo>
                    <a:cubicBezTo>
                      <a:pt x="12662" y="13042"/>
                      <a:pt x="12762" y="13113"/>
                      <a:pt x="12922" y="13137"/>
                    </a:cubicBezTo>
                    <a:cubicBezTo>
                      <a:pt x="13081" y="13161"/>
                      <a:pt x="13196" y="13253"/>
                      <a:pt x="13178" y="13340"/>
                    </a:cubicBezTo>
                    <a:cubicBezTo>
                      <a:pt x="13160" y="13427"/>
                      <a:pt x="13289" y="13552"/>
                      <a:pt x="13466" y="13619"/>
                    </a:cubicBezTo>
                    <a:cubicBezTo>
                      <a:pt x="13759" y="13730"/>
                      <a:pt x="13787" y="13811"/>
                      <a:pt x="13801" y="14540"/>
                    </a:cubicBezTo>
                    <a:cubicBezTo>
                      <a:pt x="13818" y="15506"/>
                      <a:pt x="13790" y="15821"/>
                      <a:pt x="13678" y="15929"/>
                    </a:cubicBezTo>
                    <a:cubicBezTo>
                      <a:pt x="13529" y="16074"/>
                      <a:pt x="13018" y="15800"/>
                      <a:pt x="13018" y="15575"/>
                    </a:cubicBezTo>
                    <a:cubicBezTo>
                      <a:pt x="13018" y="15387"/>
                      <a:pt x="12977" y="15396"/>
                      <a:pt x="12721" y="15636"/>
                    </a:cubicBezTo>
                    <a:cubicBezTo>
                      <a:pt x="12557" y="15788"/>
                      <a:pt x="12382" y="15870"/>
                      <a:pt x="12331" y="15819"/>
                    </a:cubicBezTo>
                    <a:cubicBezTo>
                      <a:pt x="12280" y="15768"/>
                      <a:pt x="12273" y="15819"/>
                      <a:pt x="12316" y="15932"/>
                    </a:cubicBezTo>
                    <a:cubicBezTo>
                      <a:pt x="12360" y="16045"/>
                      <a:pt x="12334" y="16179"/>
                      <a:pt x="12258" y="16225"/>
                    </a:cubicBezTo>
                    <a:cubicBezTo>
                      <a:pt x="12182" y="16272"/>
                      <a:pt x="12153" y="16363"/>
                      <a:pt x="12194" y="16429"/>
                    </a:cubicBezTo>
                    <a:cubicBezTo>
                      <a:pt x="12235" y="16495"/>
                      <a:pt x="12323" y="16519"/>
                      <a:pt x="12389" y="16478"/>
                    </a:cubicBezTo>
                    <a:cubicBezTo>
                      <a:pt x="12570" y="16367"/>
                      <a:pt x="12751" y="16965"/>
                      <a:pt x="12724" y="17585"/>
                    </a:cubicBezTo>
                    <a:cubicBezTo>
                      <a:pt x="12703" y="18055"/>
                      <a:pt x="12735" y="18137"/>
                      <a:pt x="12945" y="18137"/>
                    </a:cubicBezTo>
                    <a:cubicBezTo>
                      <a:pt x="13106" y="18138"/>
                      <a:pt x="13224" y="18261"/>
                      <a:pt x="13285" y="18489"/>
                    </a:cubicBezTo>
                    <a:cubicBezTo>
                      <a:pt x="13337" y="18681"/>
                      <a:pt x="13349" y="18838"/>
                      <a:pt x="13312" y="18838"/>
                    </a:cubicBezTo>
                    <a:cubicBezTo>
                      <a:pt x="13274" y="18838"/>
                      <a:pt x="13320" y="18929"/>
                      <a:pt x="13413" y="19041"/>
                    </a:cubicBezTo>
                    <a:cubicBezTo>
                      <a:pt x="13557" y="19213"/>
                      <a:pt x="13553" y="19270"/>
                      <a:pt x="13384" y="19393"/>
                    </a:cubicBezTo>
                    <a:cubicBezTo>
                      <a:pt x="13174" y="19546"/>
                      <a:pt x="13249" y="20037"/>
                      <a:pt x="13472" y="19962"/>
                    </a:cubicBezTo>
                    <a:cubicBezTo>
                      <a:pt x="13539" y="19940"/>
                      <a:pt x="13612" y="20049"/>
                      <a:pt x="13635" y="20206"/>
                    </a:cubicBezTo>
                    <a:cubicBezTo>
                      <a:pt x="13682" y="20535"/>
                      <a:pt x="13938" y="20581"/>
                      <a:pt x="14170" y="20302"/>
                    </a:cubicBezTo>
                    <a:cubicBezTo>
                      <a:pt x="14258" y="20197"/>
                      <a:pt x="14404" y="20110"/>
                      <a:pt x="14493" y="20110"/>
                    </a:cubicBezTo>
                    <a:cubicBezTo>
                      <a:pt x="14583" y="20110"/>
                      <a:pt x="14688" y="20024"/>
                      <a:pt x="14729" y="19919"/>
                    </a:cubicBezTo>
                    <a:cubicBezTo>
                      <a:pt x="14827" y="19664"/>
                      <a:pt x="15154" y="19678"/>
                      <a:pt x="15302" y="19942"/>
                    </a:cubicBezTo>
                    <a:cubicBezTo>
                      <a:pt x="15404" y="20123"/>
                      <a:pt x="15474" y="20131"/>
                      <a:pt x="15791" y="20000"/>
                    </a:cubicBezTo>
                    <a:cubicBezTo>
                      <a:pt x="16075" y="19883"/>
                      <a:pt x="16170" y="19753"/>
                      <a:pt x="16193" y="19454"/>
                    </a:cubicBezTo>
                    <a:cubicBezTo>
                      <a:pt x="16216" y="19151"/>
                      <a:pt x="16180" y="19081"/>
                      <a:pt x="16033" y="19137"/>
                    </a:cubicBezTo>
                    <a:cubicBezTo>
                      <a:pt x="15750" y="19245"/>
                      <a:pt x="15693" y="19066"/>
                      <a:pt x="15646" y="17940"/>
                    </a:cubicBezTo>
                    <a:cubicBezTo>
                      <a:pt x="15605" y="16979"/>
                      <a:pt x="15621" y="16908"/>
                      <a:pt x="15911" y="16719"/>
                    </a:cubicBezTo>
                    <a:cubicBezTo>
                      <a:pt x="16086" y="16605"/>
                      <a:pt x="16219" y="16392"/>
                      <a:pt x="16219" y="16228"/>
                    </a:cubicBezTo>
                    <a:cubicBezTo>
                      <a:pt x="16219" y="15957"/>
                      <a:pt x="16588" y="15497"/>
                      <a:pt x="16615" y="15734"/>
                    </a:cubicBezTo>
                    <a:cubicBezTo>
                      <a:pt x="16622" y="15795"/>
                      <a:pt x="16668" y="15703"/>
                      <a:pt x="16717" y="15528"/>
                    </a:cubicBezTo>
                    <a:cubicBezTo>
                      <a:pt x="16767" y="15347"/>
                      <a:pt x="16912" y="15195"/>
                      <a:pt x="17057" y="15174"/>
                    </a:cubicBezTo>
                    <a:cubicBezTo>
                      <a:pt x="17274" y="15142"/>
                      <a:pt x="17307" y="15051"/>
                      <a:pt x="17278" y="14566"/>
                    </a:cubicBezTo>
                    <a:cubicBezTo>
                      <a:pt x="17252" y="14118"/>
                      <a:pt x="17307" y="13935"/>
                      <a:pt x="17532" y="13712"/>
                    </a:cubicBezTo>
                    <a:cubicBezTo>
                      <a:pt x="17689" y="13556"/>
                      <a:pt x="17817" y="13372"/>
                      <a:pt x="17817" y="13302"/>
                    </a:cubicBezTo>
                    <a:cubicBezTo>
                      <a:pt x="17817" y="13232"/>
                      <a:pt x="17939" y="13158"/>
                      <a:pt x="18087" y="13137"/>
                    </a:cubicBezTo>
                    <a:cubicBezTo>
                      <a:pt x="18347" y="13100"/>
                      <a:pt x="18358" y="13031"/>
                      <a:pt x="18355" y="11390"/>
                    </a:cubicBezTo>
                    <a:cubicBezTo>
                      <a:pt x="18353" y="9730"/>
                      <a:pt x="18474" y="9170"/>
                      <a:pt x="18792" y="9365"/>
                    </a:cubicBezTo>
                    <a:cubicBezTo>
                      <a:pt x="18962" y="9470"/>
                      <a:pt x="18928" y="9111"/>
                      <a:pt x="18751" y="8935"/>
                    </a:cubicBezTo>
                    <a:cubicBezTo>
                      <a:pt x="18667" y="8851"/>
                      <a:pt x="18644" y="8781"/>
                      <a:pt x="18701" y="8781"/>
                    </a:cubicBezTo>
                    <a:cubicBezTo>
                      <a:pt x="18759" y="8781"/>
                      <a:pt x="18736" y="8696"/>
                      <a:pt x="18649" y="8592"/>
                    </a:cubicBezTo>
                    <a:cubicBezTo>
                      <a:pt x="18521" y="8439"/>
                      <a:pt x="18531" y="8389"/>
                      <a:pt x="18699" y="8325"/>
                    </a:cubicBezTo>
                    <a:cubicBezTo>
                      <a:pt x="18812" y="8281"/>
                      <a:pt x="18905" y="8167"/>
                      <a:pt x="18905" y="8072"/>
                    </a:cubicBezTo>
                    <a:cubicBezTo>
                      <a:pt x="18905" y="7977"/>
                      <a:pt x="19017" y="7842"/>
                      <a:pt x="19153" y="7770"/>
                    </a:cubicBezTo>
                    <a:cubicBezTo>
                      <a:pt x="19313" y="7684"/>
                      <a:pt x="19395" y="7509"/>
                      <a:pt x="19388" y="7273"/>
                    </a:cubicBezTo>
                    <a:cubicBezTo>
                      <a:pt x="19375" y="6802"/>
                      <a:pt x="19500" y="6611"/>
                      <a:pt x="19758" y="6709"/>
                    </a:cubicBezTo>
                    <a:cubicBezTo>
                      <a:pt x="19925" y="6773"/>
                      <a:pt x="19954" y="6722"/>
                      <a:pt x="19901" y="6445"/>
                    </a:cubicBezTo>
                    <a:cubicBezTo>
                      <a:pt x="19864" y="6256"/>
                      <a:pt x="19884" y="5718"/>
                      <a:pt x="19944" y="5248"/>
                    </a:cubicBezTo>
                    <a:cubicBezTo>
                      <a:pt x="20004" y="4777"/>
                      <a:pt x="20068" y="4205"/>
                      <a:pt x="20087" y="3978"/>
                    </a:cubicBezTo>
                    <a:cubicBezTo>
                      <a:pt x="20105" y="3750"/>
                      <a:pt x="20176" y="3561"/>
                      <a:pt x="20247" y="3557"/>
                    </a:cubicBezTo>
                    <a:cubicBezTo>
                      <a:pt x="20317" y="3552"/>
                      <a:pt x="20418" y="3437"/>
                      <a:pt x="20468" y="3301"/>
                    </a:cubicBezTo>
                    <a:cubicBezTo>
                      <a:pt x="20524" y="3151"/>
                      <a:pt x="20680" y="3054"/>
                      <a:pt x="20864" y="3054"/>
                    </a:cubicBezTo>
                    <a:cubicBezTo>
                      <a:pt x="21141" y="3054"/>
                      <a:pt x="21253" y="2924"/>
                      <a:pt x="21571" y="2240"/>
                    </a:cubicBezTo>
                    <a:cubicBezTo>
                      <a:pt x="21600" y="2178"/>
                      <a:pt x="21574" y="2160"/>
                      <a:pt x="21510" y="2200"/>
                    </a:cubicBezTo>
                    <a:cubicBezTo>
                      <a:pt x="21446" y="2239"/>
                      <a:pt x="21193" y="2229"/>
                      <a:pt x="20948" y="2179"/>
                    </a:cubicBezTo>
                    <a:cubicBezTo>
                      <a:pt x="20610" y="2110"/>
                      <a:pt x="20501" y="2021"/>
                      <a:pt x="20488" y="1807"/>
                    </a:cubicBezTo>
                    <a:cubicBezTo>
                      <a:pt x="20480" y="1653"/>
                      <a:pt x="20465" y="1406"/>
                      <a:pt x="20456" y="1258"/>
                    </a:cubicBezTo>
                    <a:cubicBezTo>
                      <a:pt x="20445" y="1073"/>
                      <a:pt x="20380" y="1015"/>
                      <a:pt x="20244" y="1066"/>
                    </a:cubicBezTo>
                    <a:cubicBezTo>
                      <a:pt x="20114" y="1116"/>
                      <a:pt x="20007" y="1035"/>
                      <a:pt x="19927" y="825"/>
                    </a:cubicBezTo>
                    <a:cubicBezTo>
                      <a:pt x="19801" y="496"/>
                      <a:pt x="19614" y="417"/>
                      <a:pt x="19479" y="636"/>
                    </a:cubicBezTo>
                    <a:cubicBezTo>
                      <a:pt x="19353" y="839"/>
                      <a:pt x="18905" y="537"/>
                      <a:pt x="18905" y="250"/>
                    </a:cubicBezTo>
                    <a:cubicBezTo>
                      <a:pt x="18905" y="50"/>
                      <a:pt x="18815" y="0"/>
                      <a:pt x="18463" y="0"/>
                    </a:cubicBezTo>
                    <a:close/>
                    <a:moveTo>
                      <a:pt x="19225" y="21130"/>
                    </a:moveTo>
                    <a:cubicBezTo>
                      <a:pt x="19120" y="21130"/>
                      <a:pt x="19033" y="21214"/>
                      <a:pt x="19033" y="21319"/>
                    </a:cubicBezTo>
                    <a:cubicBezTo>
                      <a:pt x="19033" y="21424"/>
                      <a:pt x="19120" y="21511"/>
                      <a:pt x="19225" y="21511"/>
                    </a:cubicBezTo>
                    <a:cubicBezTo>
                      <a:pt x="19331" y="21511"/>
                      <a:pt x="19417" y="21424"/>
                      <a:pt x="19417" y="21319"/>
                    </a:cubicBezTo>
                    <a:cubicBezTo>
                      <a:pt x="19417" y="21214"/>
                      <a:pt x="19331" y="21130"/>
                      <a:pt x="19225" y="21130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sp>
            <p:nvSpPr>
              <p:cNvPr id="220" name="5"/>
              <p:cNvSpPr txBox="1"/>
              <p:nvPr/>
            </p:nvSpPr>
            <p:spPr>
              <a:xfrm>
                <a:off x="2209022" y="2180778"/>
                <a:ext cx="828751" cy="10464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8575" tIns="28575" rIns="28575" bIns="28575" numCol="1" anchor="t">
                <a:spAutoFit/>
              </a:bodyPr>
              <a:lstStyle>
                <a:lvl1pPr algn="l" defTabSz="1828800">
                  <a:buClr>
                    <a:srgbClr val="000000"/>
                  </a:buClr>
                  <a:defRPr sz="5800">
                    <a:uFill>
                      <a:solidFill>
                        <a:srgbClr val="000000"/>
                      </a:solidFill>
                    </a:u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sz="2175"/>
                  <a:t>5</a:t>
                </a:r>
              </a:p>
            </p:txBody>
          </p:sp>
        </p:grpSp>
        <p:grpSp>
          <p:nvGrpSpPr>
            <p:cNvPr id="224" name="Group"/>
            <p:cNvGrpSpPr/>
            <p:nvPr/>
          </p:nvGrpSpPr>
          <p:grpSpPr>
            <a:xfrm>
              <a:off x="501" y="3178629"/>
              <a:ext cx="3521265" cy="2937273"/>
              <a:chOff x="501" y="0"/>
              <a:chExt cx="3521264" cy="2937271"/>
            </a:xfrm>
          </p:grpSpPr>
          <p:pic>
            <p:nvPicPr>
              <p:cNvPr id="222" name="Image" descr="Image"/>
              <p:cNvPicPr>
                <a:picLocks noChangeAspect="1"/>
              </p:cNvPicPr>
              <p:nvPr/>
            </p:nvPicPr>
            <p:blipFill>
              <a:blip r:embed="rId5">
                <a:extLst/>
              </a:blip>
              <a:srcRect b="5"/>
              <a:stretch>
                <a:fillRect/>
              </a:stretch>
            </p:blipFill>
            <p:spPr>
              <a:xfrm>
                <a:off x="501" y="0"/>
                <a:ext cx="3521265" cy="29372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97" y="0"/>
                    </a:moveTo>
                    <a:cubicBezTo>
                      <a:pt x="16326" y="0"/>
                      <a:pt x="14796" y="36"/>
                      <a:pt x="14796" y="82"/>
                    </a:cubicBezTo>
                    <a:cubicBezTo>
                      <a:pt x="14796" y="127"/>
                      <a:pt x="14882" y="241"/>
                      <a:pt x="14986" y="333"/>
                    </a:cubicBezTo>
                    <a:cubicBezTo>
                      <a:pt x="15158" y="485"/>
                      <a:pt x="15140" y="519"/>
                      <a:pt x="14796" y="695"/>
                    </a:cubicBezTo>
                    <a:cubicBezTo>
                      <a:pt x="14563" y="814"/>
                      <a:pt x="14377" y="842"/>
                      <a:pt x="14314" y="768"/>
                    </a:cubicBezTo>
                    <a:cubicBezTo>
                      <a:pt x="14145" y="569"/>
                      <a:pt x="13960" y="630"/>
                      <a:pt x="13900" y="905"/>
                    </a:cubicBezTo>
                    <a:cubicBezTo>
                      <a:pt x="13869" y="1047"/>
                      <a:pt x="13771" y="1164"/>
                      <a:pt x="13683" y="1164"/>
                    </a:cubicBezTo>
                    <a:cubicBezTo>
                      <a:pt x="13596" y="1164"/>
                      <a:pt x="13500" y="1282"/>
                      <a:pt x="13469" y="1424"/>
                    </a:cubicBezTo>
                    <a:cubicBezTo>
                      <a:pt x="13438" y="1567"/>
                      <a:pt x="13340" y="1681"/>
                      <a:pt x="13253" y="1681"/>
                    </a:cubicBezTo>
                    <a:cubicBezTo>
                      <a:pt x="13165" y="1681"/>
                      <a:pt x="13067" y="1799"/>
                      <a:pt x="13036" y="1941"/>
                    </a:cubicBezTo>
                    <a:cubicBezTo>
                      <a:pt x="13004" y="2086"/>
                      <a:pt x="12890" y="2198"/>
                      <a:pt x="12773" y="2198"/>
                    </a:cubicBezTo>
                    <a:cubicBezTo>
                      <a:pt x="12627" y="2198"/>
                      <a:pt x="12567" y="2285"/>
                      <a:pt x="12573" y="2490"/>
                    </a:cubicBezTo>
                    <a:cubicBezTo>
                      <a:pt x="12581" y="2747"/>
                      <a:pt x="12535" y="2777"/>
                      <a:pt x="12174" y="2749"/>
                    </a:cubicBezTo>
                    <a:cubicBezTo>
                      <a:pt x="11827" y="2722"/>
                      <a:pt x="11750" y="2766"/>
                      <a:pt x="11663" y="3041"/>
                    </a:cubicBezTo>
                    <a:cubicBezTo>
                      <a:pt x="11607" y="3219"/>
                      <a:pt x="11488" y="3362"/>
                      <a:pt x="11398" y="3362"/>
                    </a:cubicBezTo>
                    <a:cubicBezTo>
                      <a:pt x="11307" y="3362"/>
                      <a:pt x="11232" y="3446"/>
                      <a:pt x="11232" y="3549"/>
                    </a:cubicBezTo>
                    <a:cubicBezTo>
                      <a:pt x="11232" y="3803"/>
                      <a:pt x="11027" y="3936"/>
                      <a:pt x="10682" y="3905"/>
                    </a:cubicBezTo>
                    <a:cubicBezTo>
                      <a:pt x="10474" y="3886"/>
                      <a:pt x="10377" y="3951"/>
                      <a:pt x="10336" y="4138"/>
                    </a:cubicBezTo>
                    <a:cubicBezTo>
                      <a:pt x="10305" y="4281"/>
                      <a:pt x="10199" y="4398"/>
                      <a:pt x="10098" y="4398"/>
                    </a:cubicBezTo>
                    <a:cubicBezTo>
                      <a:pt x="9986" y="4398"/>
                      <a:pt x="9936" y="4468"/>
                      <a:pt x="9971" y="4576"/>
                    </a:cubicBezTo>
                    <a:cubicBezTo>
                      <a:pt x="10040" y="4792"/>
                      <a:pt x="9850" y="5046"/>
                      <a:pt x="9679" y="4967"/>
                    </a:cubicBezTo>
                    <a:cubicBezTo>
                      <a:pt x="9612" y="4936"/>
                      <a:pt x="9509" y="5043"/>
                      <a:pt x="9450" y="5204"/>
                    </a:cubicBezTo>
                    <a:cubicBezTo>
                      <a:pt x="9371" y="5419"/>
                      <a:pt x="9267" y="5486"/>
                      <a:pt x="9061" y="5458"/>
                    </a:cubicBezTo>
                    <a:cubicBezTo>
                      <a:pt x="8846" y="5428"/>
                      <a:pt x="8646" y="5575"/>
                      <a:pt x="8214" y="6073"/>
                    </a:cubicBezTo>
                    <a:cubicBezTo>
                      <a:pt x="7902" y="6433"/>
                      <a:pt x="7685" y="6727"/>
                      <a:pt x="7729" y="6727"/>
                    </a:cubicBezTo>
                    <a:cubicBezTo>
                      <a:pt x="7774" y="6727"/>
                      <a:pt x="7729" y="6834"/>
                      <a:pt x="7629" y="6967"/>
                    </a:cubicBezTo>
                    <a:cubicBezTo>
                      <a:pt x="7507" y="7128"/>
                      <a:pt x="7355" y="7185"/>
                      <a:pt x="7164" y="7142"/>
                    </a:cubicBezTo>
                    <a:cubicBezTo>
                      <a:pt x="6962" y="7095"/>
                      <a:pt x="6903" y="7122"/>
                      <a:pt x="6960" y="7232"/>
                    </a:cubicBezTo>
                    <a:cubicBezTo>
                      <a:pt x="7011" y="7332"/>
                      <a:pt x="6924" y="7438"/>
                      <a:pt x="6714" y="7533"/>
                    </a:cubicBezTo>
                    <a:cubicBezTo>
                      <a:pt x="6534" y="7614"/>
                      <a:pt x="6365" y="7787"/>
                      <a:pt x="6337" y="7915"/>
                    </a:cubicBezTo>
                    <a:cubicBezTo>
                      <a:pt x="6308" y="8045"/>
                      <a:pt x="6185" y="8149"/>
                      <a:pt x="6062" y="8149"/>
                    </a:cubicBezTo>
                    <a:cubicBezTo>
                      <a:pt x="5915" y="8149"/>
                      <a:pt x="5858" y="8210"/>
                      <a:pt x="5896" y="8329"/>
                    </a:cubicBezTo>
                    <a:cubicBezTo>
                      <a:pt x="5976" y="8580"/>
                      <a:pt x="5745" y="8721"/>
                      <a:pt x="5309" y="8686"/>
                    </a:cubicBezTo>
                    <a:cubicBezTo>
                      <a:pt x="5024" y="8663"/>
                      <a:pt x="4956" y="8699"/>
                      <a:pt x="5003" y="8846"/>
                    </a:cubicBezTo>
                    <a:cubicBezTo>
                      <a:pt x="5064" y="9038"/>
                      <a:pt x="4894" y="9290"/>
                      <a:pt x="4701" y="9293"/>
                    </a:cubicBezTo>
                    <a:cubicBezTo>
                      <a:pt x="4450" y="9296"/>
                      <a:pt x="4551" y="9558"/>
                      <a:pt x="4818" y="9596"/>
                    </a:cubicBezTo>
                    <a:cubicBezTo>
                      <a:pt x="4999" y="9622"/>
                      <a:pt x="5122" y="9724"/>
                      <a:pt x="5139" y="9865"/>
                    </a:cubicBezTo>
                    <a:cubicBezTo>
                      <a:pt x="5168" y="10112"/>
                      <a:pt x="4814" y="10409"/>
                      <a:pt x="4642" y="10282"/>
                    </a:cubicBezTo>
                    <a:cubicBezTo>
                      <a:pt x="4584" y="10239"/>
                      <a:pt x="4535" y="10321"/>
                      <a:pt x="4535" y="10463"/>
                    </a:cubicBezTo>
                    <a:cubicBezTo>
                      <a:pt x="4535" y="10791"/>
                      <a:pt x="4357" y="10922"/>
                      <a:pt x="3961" y="10886"/>
                    </a:cubicBezTo>
                    <a:cubicBezTo>
                      <a:pt x="3722" y="10864"/>
                      <a:pt x="3663" y="10905"/>
                      <a:pt x="3710" y="11052"/>
                    </a:cubicBezTo>
                    <a:cubicBezTo>
                      <a:pt x="3792" y="11309"/>
                      <a:pt x="3595" y="11439"/>
                      <a:pt x="3177" y="11406"/>
                    </a:cubicBezTo>
                    <a:cubicBezTo>
                      <a:pt x="2914" y="11384"/>
                      <a:pt x="2822" y="11438"/>
                      <a:pt x="2778" y="11639"/>
                    </a:cubicBezTo>
                    <a:cubicBezTo>
                      <a:pt x="2742" y="11802"/>
                      <a:pt x="2630" y="11899"/>
                      <a:pt x="2481" y="11899"/>
                    </a:cubicBezTo>
                    <a:cubicBezTo>
                      <a:pt x="2287" y="11899"/>
                      <a:pt x="2266" y="11935"/>
                      <a:pt x="2369" y="12083"/>
                    </a:cubicBezTo>
                    <a:cubicBezTo>
                      <a:pt x="2541" y="12332"/>
                      <a:pt x="2335" y="12474"/>
                      <a:pt x="1860" y="12436"/>
                    </a:cubicBezTo>
                    <a:cubicBezTo>
                      <a:pt x="1620" y="12416"/>
                      <a:pt x="1520" y="12457"/>
                      <a:pt x="1568" y="12550"/>
                    </a:cubicBezTo>
                    <a:cubicBezTo>
                      <a:pt x="1610" y="12632"/>
                      <a:pt x="1504" y="12752"/>
                      <a:pt x="1312" y="12839"/>
                    </a:cubicBezTo>
                    <a:cubicBezTo>
                      <a:pt x="1120" y="12925"/>
                      <a:pt x="968" y="13096"/>
                      <a:pt x="949" y="13247"/>
                    </a:cubicBezTo>
                    <a:cubicBezTo>
                      <a:pt x="924" y="13455"/>
                      <a:pt x="834" y="13505"/>
                      <a:pt x="487" y="13510"/>
                    </a:cubicBezTo>
                    <a:lnTo>
                      <a:pt x="54" y="13516"/>
                    </a:lnTo>
                    <a:lnTo>
                      <a:pt x="27" y="17558"/>
                    </a:lnTo>
                    <a:lnTo>
                      <a:pt x="0" y="21264"/>
                    </a:lnTo>
                    <a:lnTo>
                      <a:pt x="0" y="21600"/>
                    </a:lnTo>
                    <a:lnTo>
                      <a:pt x="10799" y="21600"/>
                    </a:lnTo>
                    <a:lnTo>
                      <a:pt x="21600" y="21600"/>
                    </a:lnTo>
                    <a:lnTo>
                      <a:pt x="21600" y="10801"/>
                    </a:lnTo>
                    <a:lnTo>
                      <a:pt x="21600" y="0"/>
                    </a:lnTo>
                    <a:lnTo>
                      <a:pt x="18197" y="0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sp>
            <p:nvSpPr>
              <p:cNvPr id="223" name="5"/>
              <p:cNvSpPr txBox="1"/>
              <p:nvPr/>
            </p:nvSpPr>
            <p:spPr>
              <a:xfrm>
                <a:off x="2498374" y="1889029"/>
                <a:ext cx="828752" cy="104469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8575" tIns="28575" rIns="28575" bIns="28575" numCol="1" anchor="t">
                <a:noAutofit/>
              </a:bodyPr>
              <a:lstStyle>
                <a:lvl1pPr algn="l" defTabSz="1828800">
                  <a:buClr>
                    <a:srgbClr val="000000"/>
                  </a:buClr>
                  <a:defRPr sz="5800">
                    <a:uFill>
                      <a:solidFill>
                        <a:srgbClr val="000000"/>
                      </a:solidFill>
                    </a:u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sz="2175"/>
                  <a:t>5</a:t>
                </a:r>
              </a:p>
            </p:txBody>
          </p:sp>
        </p:grpSp>
      </p:grpSp>
      <p:sp>
        <p:nvSpPr>
          <p:cNvPr id="226" name="Small-scale RNAseq experiment:"/>
          <p:cNvSpPr txBox="1"/>
          <p:nvPr/>
        </p:nvSpPr>
        <p:spPr>
          <a:xfrm>
            <a:off x="80338" y="79303"/>
            <a:ext cx="6707833" cy="4847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>
            <a:spAutoFit/>
          </a:bodyPr>
          <a:lstStyle>
            <a:lvl1pPr algn="l" defTabSz="1828800">
              <a:buClr>
                <a:srgbClr val="000000"/>
              </a:buClr>
              <a:defRPr sz="7400"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sz="2775"/>
              <a:t>Small-scale RNAseq experiment:</a:t>
            </a:r>
          </a:p>
        </p:txBody>
      </p:sp>
    </p:spTree>
    <p:extLst>
      <p:ext uri="{BB962C8B-B14F-4D97-AF65-F5344CB8AC3E}">
        <p14:creationId xmlns:p14="http://schemas.microsoft.com/office/powerpoint/2010/main" val="4066242663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transcriptome assembly…"/>
          <p:cNvSpPr txBox="1"/>
          <p:nvPr/>
        </p:nvSpPr>
        <p:spPr>
          <a:xfrm>
            <a:off x="5385335" y="696968"/>
            <a:ext cx="2854574" cy="4343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 anchor="ctr"/>
          <a:lstStyle/>
          <a:p>
            <a:pPr defTabSz="241101">
              <a:defRPr sz="5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transcriptome assembly</a:t>
            </a:r>
            <a:endParaRPr sz="1275"/>
          </a:p>
          <a:p>
            <a:pPr defTabSz="241101">
              <a:defRPr sz="5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1275"/>
          </a:p>
          <a:p>
            <a:pPr defTabSz="241101">
              <a:defRPr sz="3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1425"/>
              <a:t> </a:t>
            </a:r>
          </a:p>
          <a:p>
            <a:pPr defTabSz="241101">
              <a:defRPr sz="68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gene ID</a:t>
            </a:r>
          </a:p>
          <a:p>
            <a:pPr defTabSz="241101">
              <a:defRPr sz="68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175"/>
          </a:p>
          <a:p>
            <a:pPr defTabSz="241101">
              <a:defRPr sz="42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175"/>
          </a:p>
          <a:p>
            <a:pPr defTabSz="241101">
              <a:defRPr sz="68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fixed SNP ID</a:t>
            </a:r>
          </a:p>
          <a:p>
            <a:pPr defTabSz="241101">
              <a:defRPr sz="68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 </a:t>
            </a:r>
          </a:p>
          <a:p>
            <a:pPr defTabSz="241101">
              <a:defRPr sz="38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1425"/>
          </a:p>
          <a:p>
            <a:pPr defTabSz="241101">
              <a:defRPr sz="6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enrichment analysis </a:t>
            </a:r>
            <a:r>
              <a:rPr sz="1275"/>
              <a:t>(DAVID; Huang </a:t>
            </a:r>
            <a:r>
              <a:rPr sz="1275" i="1">
                <a:latin typeface="Helvetica Neue"/>
                <a:ea typeface="Helvetica Neue"/>
                <a:cs typeface="Helvetica Neue"/>
                <a:sym typeface="Helvetica Neue"/>
              </a:rPr>
              <a:t>et al</a:t>
            </a:r>
            <a:r>
              <a:rPr sz="1275"/>
              <a:t>. 2009)</a:t>
            </a:r>
          </a:p>
        </p:txBody>
      </p:sp>
      <p:grpSp>
        <p:nvGrpSpPr>
          <p:cNvPr id="239" name="Group"/>
          <p:cNvGrpSpPr/>
          <p:nvPr/>
        </p:nvGrpSpPr>
        <p:grpSpPr>
          <a:xfrm>
            <a:off x="394823" y="888071"/>
            <a:ext cx="3768176" cy="4148555"/>
            <a:chOff x="501" y="-544702"/>
            <a:chExt cx="10048467" cy="11062811"/>
          </a:xfrm>
        </p:grpSpPr>
        <p:pic>
          <p:nvPicPr>
            <p:cNvPr id="229" name="Image" descr="Image"/>
            <p:cNvPicPr>
              <a:picLocks noChangeAspect="1"/>
            </p:cNvPicPr>
            <p:nvPr/>
          </p:nvPicPr>
          <p:blipFill>
            <a:blip r:embed="rId2">
              <a:extLst/>
            </a:blip>
            <a:srcRect r="60347" b="22847"/>
            <a:stretch>
              <a:fillRect/>
            </a:stretch>
          </p:blipFill>
          <p:spPr>
            <a:xfrm>
              <a:off x="3951680" y="-544702"/>
              <a:ext cx="6097288" cy="110628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232" name="Group"/>
            <p:cNvGrpSpPr/>
            <p:nvPr/>
          </p:nvGrpSpPr>
          <p:grpSpPr>
            <a:xfrm>
              <a:off x="54017" y="6307492"/>
              <a:ext cx="3413641" cy="3284914"/>
              <a:chOff x="-92" y="94"/>
              <a:chExt cx="3413639" cy="3284912"/>
            </a:xfrm>
          </p:grpSpPr>
          <p:pic>
            <p:nvPicPr>
              <p:cNvPr id="230" name="Image" descr="Image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rcRect l="2758" t="7586" r="9038" b="2484"/>
              <a:stretch>
                <a:fillRect/>
              </a:stretch>
            </p:blipFill>
            <p:spPr>
              <a:xfrm>
                <a:off x="-92" y="94"/>
                <a:ext cx="3319162" cy="29382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1" h="21557" extrusionOk="0">
                    <a:moveTo>
                      <a:pt x="19042" y="5"/>
                    </a:moveTo>
                    <a:cubicBezTo>
                      <a:pt x="19002" y="14"/>
                      <a:pt x="18960" y="35"/>
                      <a:pt x="18915" y="66"/>
                    </a:cubicBezTo>
                    <a:cubicBezTo>
                      <a:pt x="18769" y="169"/>
                      <a:pt x="18343" y="190"/>
                      <a:pt x="17627" y="127"/>
                    </a:cubicBezTo>
                    <a:cubicBezTo>
                      <a:pt x="17039" y="76"/>
                      <a:pt x="16530" y="80"/>
                      <a:pt x="16497" y="139"/>
                    </a:cubicBezTo>
                    <a:cubicBezTo>
                      <a:pt x="16412" y="295"/>
                      <a:pt x="15866" y="273"/>
                      <a:pt x="15581" y="101"/>
                    </a:cubicBezTo>
                    <a:cubicBezTo>
                      <a:pt x="15447" y="20"/>
                      <a:pt x="15173" y="-4"/>
                      <a:pt x="14972" y="46"/>
                    </a:cubicBezTo>
                    <a:cubicBezTo>
                      <a:pt x="14676" y="119"/>
                      <a:pt x="14633" y="172"/>
                      <a:pt x="14748" y="328"/>
                    </a:cubicBezTo>
                    <a:cubicBezTo>
                      <a:pt x="14858" y="479"/>
                      <a:pt x="14845" y="539"/>
                      <a:pt x="14691" y="605"/>
                    </a:cubicBezTo>
                    <a:cubicBezTo>
                      <a:pt x="14582" y="652"/>
                      <a:pt x="14407" y="652"/>
                      <a:pt x="14299" y="605"/>
                    </a:cubicBezTo>
                    <a:cubicBezTo>
                      <a:pt x="14156" y="544"/>
                      <a:pt x="14120" y="580"/>
                      <a:pt x="14172" y="733"/>
                    </a:cubicBezTo>
                    <a:cubicBezTo>
                      <a:pt x="14220" y="873"/>
                      <a:pt x="14140" y="997"/>
                      <a:pt x="13940" y="1100"/>
                    </a:cubicBezTo>
                    <a:cubicBezTo>
                      <a:pt x="13773" y="1186"/>
                      <a:pt x="13652" y="1352"/>
                      <a:pt x="13669" y="1470"/>
                    </a:cubicBezTo>
                    <a:cubicBezTo>
                      <a:pt x="13687" y="1590"/>
                      <a:pt x="13592" y="1709"/>
                      <a:pt x="13455" y="1741"/>
                    </a:cubicBezTo>
                    <a:cubicBezTo>
                      <a:pt x="13321" y="1771"/>
                      <a:pt x="13141" y="1913"/>
                      <a:pt x="13052" y="2055"/>
                    </a:cubicBezTo>
                    <a:cubicBezTo>
                      <a:pt x="12959" y="2205"/>
                      <a:pt x="12744" y="2314"/>
                      <a:pt x="12544" y="2314"/>
                    </a:cubicBezTo>
                    <a:cubicBezTo>
                      <a:pt x="12301" y="2314"/>
                      <a:pt x="12179" y="2397"/>
                      <a:pt x="12134" y="2591"/>
                    </a:cubicBezTo>
                    <a:cubicBezTo>
                      <a:pt x="12098" y="2742"/>
                      <a:pt x="11970" y="2865"/>
                      <a:pt x="11845" y="2865"/>
                    </a:cubicBezTo>
                    <a:cubicBezTo>
                      <a:pt x="11720" y="2865"/>
                      <a:pt x="11563" y="3002"/>
                      <a:pt x="11496" y="3167"/>
                    </a:cubicBezTo>
                    <a:cubicBezTo>
                      <a:pt x="11430" y="3333"/>
                      <a:pt x="11252" y="3476"/>
                      <a:pt x="11101" y="3488"/>
                    </a:cubicBezTo>
                    <a:cubicBezTo>
                      <a:pt x="10951" y="3499"/>
                      <a:pt x="10727" y="3612"/>
                      <a:pt x="10603" y="3738"/>
                    </a:cubicBezTo>
                    <a:cubicBezTo>
                      <a:pt x="10479" y="3864"/>
                      <a:pt x="10316" y="3968"/>
                      <a:pt x="10242" y="3968"/>
                    </a:cubicBezTo>
                    <a:cubicBezTo>
                      <a:pt x="10168" y="3968"/>
                      <a:pt x="10091" y="4100"/>
                      <a:pt x="10069" y="4262"/>
                    </a:cubicBezTo>
                    <a:cubicBezTo>
                      <a:pt x="10040" y="4481"/>
                      <a:pt x="9931" y="4564"/>
                      <a:pt x="9646" y="4588"/>
                    </a:cubicBezTo>
                    <a:cubicBezTo>
                      <a:pt x="9436" y="4606"/>
                      <a:pt x="9149" y="4753"/>
                      <a:pt x="9006" y="4914"/>
                    </a:cubicBezTo>
                    <a:cubicBezTo>
                      <a:pt x="8863" y="5075"/>
                      <a:pt x="8687" y="5208"/>
                      <a:pt x="8616" y="5208"/>
                    </a:cubicBezTo>
                    <a:cubicBezTo>
                      <a:pt x="8546" y="5208"/>
                      <a:pt x="8506" y="5315"/>
                      <a:pt x="8526" y="5447"/>
                    </a:cubicBezTo>
                    <a:cubicBezTo>
                      <a:pt x="8555" y="5640"/>
                      <a:pt x="8457" y="5699"/>
                      <a:pt x="8041" y="5733"/>
                    </a:cubicBezTo>
                    <a:cubicBezTo>
                      <a:pt x="7671" y="5763"/>
                      <a:pt x="7522" y="5835"/>
                      <a:pt x="7522" y="5986"/>
                    </a:cubicBezTo>
                    <a:cubicBezTo>
                      <a:pt x="7522" y="6102"/>
                      <a:pt x="7423" y="6227"/>
                      <a:pt x="7303" y="6262"/>
                    </a:cubicBezTo>
                    <a:cubicBezTo>
                      <a:pt x="7183" y="6298"/>
                      <a:pt x="7030" y="6464"/>
                      <a:pt x="6965" y="6629"/>
                    </a:cubicBezTo>
                    <a:cubicBezTo>
                      <a:pt x="6873" y="6865"/>
                      <a:pt x="6765" y="6920"/>
                      <a:pt x="6462" y="6886"/>
                    </a:cubicBezTo>
                    <a:cubicBezTo>
                      <a:pt x="6135" y="6849"/>
                      <a:pt x="6067" y="6894"/>
                      <a:pt x="6033" y="7162"/>
                    </a:cubicBezTo>
                    <a:cubicBezTo>
                      <a:pt x="6002" y="7413"/>
                      <a:pt x="5929" y="7471"/>
                      <a:pt x="5693" y="7433"/>
                    </a:cubicBezTo>
                    <a:cubicBezTo>
                      <a:pt x="5434" y="7392"/>
                      <a:pt x="5415" y="7414"/>
                      <a:pt x="5551" y="7599"/>
                    </a:cubicBezTo>
                    <a:cubicBezTo>
                      <a:pt x="5807" y="7946"/>
                      <a:pt x="5602" y="8101"/>
                      <a:pt x="5009" y="8010"/>
                    </a:cubicBezTo>
                    <a:cubicBezTo>
                      <a:pt x="4545" y="7938"/>
                      <a:pt x="4462" y="7961"/>
                      <a:pt x="4462" y="8164"/>
                    </a:cubicBezTo>
                    <a:cubicBezTo>
                      <a:pt x="4462" y="8295"/>
                      <a:pt x="4354" y="8433"/>
                      <a:pt x="4219" y="8473"/>
                    </a:cubicBezTo>
                    <a:cubicBezTo>
                      <a:pt x="3934" y="8557"/>
                      <a:pt x="3885" y="8927"/>
                      <a:pt x="4160" y="8927"/>
                    </a:cubicBezTo>
                    <a:cubicBezTo>
                      <a:pt x="4389" y="8927"/>
                      <a:pt x="4604" y="9493"/>
                      <a:pt x="4446" y="9681"/>
                    </a:cubicBezTo>
                    <a:cubicBezTo>
                      <a:pt x="4385" y="9755"/>
                      <a:pt x="4150" y="9796"/>
                      <a:pt x="3925" y="9774"/>
                    </a:cubicBezTo>
                    <a:cubicBezTo>
                      <a:pt x="3598" y="9742"/>
                      <a:pt x="3503" y="9794"/>
                      <a:pt x="3450" y="10022"/>
                    </a:cubicBezTo>
                    <a:cubicBezTo>
                      <a:pt x="3414" y="10178"/>
                      <a:pt x="3309" y="10304"/>
                      <a:pt x="3218" y="10304"/>
                    </a:cubicBezTo>
                    <a:cubicBezTo>
                      <a:pt x="3127" y="10304"/>
                      <a:pt x="2998" y="10445"/>
                      <a:pt x="2932" y="10616"/>
                    </a:cubicBezTo>
                    <a:cubicBezTo>
                      <a:pt x="2836" y="10860"/>
                      <a:pt x="2730" y="10915"/>
                      <a:pt x="2423" y="10881"/>
                    </a:cubicBezTo>
                    <a:cubicBezTo>
                      <a:pt x="2131" y="10848"/>
                      <a:pt x="2001" y="10908"/>
                      <a:pt x="1900" y="11122"/>
                    </a:cubicBezTo>
                    <a:cubicBezTo>
                      <a:pt x="1825" y="11279"/>
                      <a:pt x="1678" y="11408"/>
                      <a:pt x="1572" y="11408"/>
                    </a:cubicBezTo>
                    <a:cubicBezTo>
                      <a:pt x="1453" y="11408"/>
                      <a:pt x="1405" y="11483"/>
                      <a:pt x="1448" y="11608"/>
                    </a:cubicBezTo>
                    <a:cubicBezTo>
                      <a:pt x="1539" y="11875"/>
                      <a:pt x="1319" y="12013"/>
                      <a:pt x="829" y="12002"/>
                    </a:cubicBezTo>
                    <a:cubicBezTo>
                      <a:pt x="610" y="11997"/>
                      <a:pt x="455" y="12040"/>
                      <a:pt x="485" y="12095"/>
                    </a:cubicBezTo>
                    <a:cubicBezTo>
                      <a:pt x="516" y="12150"/>
                      <a:pt x="401" y="12338"/>
                      <a:pt x="233" y="12517"/>
                    </a:cubicBezTo>
                    <a:cubicBezTo>
                      <a:pt x="83" y="12676"/>
                      <a:pt x="8" y="12759"/>
                      <a:pt x="0" y="12814"/>
                    </a:cubicBezTo>
                    <a:cubicBezTo>
                      <a:pt x="-7" y="12869"/>
                      <a:pt x="54" y="12897"/>
                      <a:pt x="176" y="12948"/>
                    </a:cubicBezTo>
                    <a:cubicBezTo>
                      <a:pt x="313" y="13005"/>
                      <a:pt x="426" y="13143"/>
                      <a:pt x="426" y="13254"/>
                    </a:cubicBezTo>
                    <a:cubicBezTo>
                      <a:pt x="426" y="13706"/>
                      <a:pt x="1467" y="13657"/>
                      <a:pt x="1755" y="13192"/>
                    </a:cubicBezTo>
                    <a:cubicBezTo>
                      <a:pt x="1847" y="13043"/>
                      <a:pt x="1993" y="12922"/>
                      <a:pt x="2078" y="12922"/>
                    </a:cubicBezTo>
                    <a:cubicBezTo>
                      <a:pt x="2162" y="12922"/>
                      <a:pt x="2262" y="12799"/>
                      <a:pt x="2297" y="12648"/>
                    </a:cubicBezTo>
                    <a:cubicBezTo>
                      <a:pt x="2346" y="12436"/>
                      <a:pt x="2463" y="12371"/>
                      <a:pt x="2805" y="12371"/>
                    </a:cubicBezTo>
                    <a:cubicBezTo>
                      <a:pt x="3161" y="12371"/>
                      <a:pt x="3244" y="12322"/>
                      <a:pt x="3216" y="12130"/>
                    </a:cubicBezTo>
                    <a:cubicBezTo>
                      <a:pt x="3190" y="11957"/>
                      <a:pt x="3272" y="11878"/>
                      <a:pt x="3507" y="11847"/>
                    </a:cubicBezTo>
                    <a:cubicBezTo>
                      <a:pt x="3736" y="11817"/>
                      <a:pt x="3847" y="11712"/>
                      <a:pt x="3874" y="11504"/>
                    </a:cubicBezTo>
                    <a:cubicBezTo>
                      <a:pt x="3897" y="11316"/>
                      <a:pt x="4004" y="11200"/>
                      <a:pt x="4157" y="11192"/>
                    </a:cubicBezTo>
                    <a:cubicBezTo>
                      <a:pt x="4717" y="11162"/>
                      <a:pt x="4840" y="11125"/>
                      <a:pt x="4777" y="11009"/>
                    </a:cubicBezTo>
                    <a:cubicBezTo>
                      <a:pt x="4695" y="10859"/>
                      <a:pt x="5050" y="10507"/>
                      <a:pt x="5159" y="10630"/>
                    </a:cubicBezTo>
                    <a:cubicBezTo>
                      <a:pt x="5202" y="10678"/>
                      <a:pt x="5298" y="10576"/>
                      <a:pt x="5373" y="10406"/>
                    </a:cubicBezTo>
                    <a:cubicBezTo>
                      <a:pt x="5448" y="10236"/>
                      <a:pt x="5591" y="10097"/>
                      <a:pt x="5690" y="10097"/>
                    </a:cubicBezTo>
                    <a:cubicBezTo>
                      <a:pt x="5789" y="10097"/>
                      <a:pt x="5908" y="10036"/>
                      <a:pt x="5956" y="9960"/>
                    </a:cubicBezTo>
                    <a:cubicBezTo>
                      <a:pt x="6004" y="9885"/>
                      <a:pt x="6089" y="9818"/>
                      <a:pt x="6142" y="9812"/>
                    </a:cubicBezTo>
                    <a:cubicBezTo>
                      <a:pt x="6195" y="9805"/>
                      <a:pt x="6330" y="9752"/>
                      <a:pt x="6444" y="9695"/>
                    </a:cubicBezTo>
                    <a:cubicBezTo>
                      <a:pt x="6757" y="9540"/>
                      <a:pt x="7095" y="9666"/>
                      <a:pt x="7076" y="9931"/>
                    </a:cubicBezTo>
                    <a:cubicBezTo>
                      <a:pt x="7059" y="10167"/>
                      <a:pt x="7331" y="10262"/>
                      <a:pt x="7442" y="10059"/>
                    </a:cubicBezTo>
                    <a:cubicBezTo>
                      <a:pt x="7528" y="9904"/>
                      <a:pt x="8717" y="9868"/>
                      <a:pt x="8800" y="10019"/>
                    </a:cubicBezTo>
                    <a:cubicBezTo>
                      <a:pt x="8840" y="10093"/>
                      <a:pt x="9018" y="10097"/>
                      <a:pt x="9225" y="10030"/>
                    </a:cubicBezTo>
                    <a:cubicBezTo>
                      <a:pt x="9421" y="9967"/>
                      <a:pt x="9619" y="9957"/>
                      <a:pt x="9664" y="10007"/>
                    </a:cubicBezTo>
                    <a:cubicBezTo>
                      <a:pt x="9709" y="10057"/>
                      <a:pt x="9893" y="10097"/>
                      <a:pt x="10072" y="10097"/>
                    </a:cubicBezTo>
                    <a:cubicBezTo>
                      <a:pt x="10290" y="10097"/>
                      <a:pt x="10437" y="10197"/>
                      <a:pt x="10516" y="10400"/>
                    </a:cubicBezTo>
                    <a:cubicBezTo>
                      <a:pt x="10589" y="10588"/>
                      <a:pt x="10728" y="10694"/>
                      <a:pt x="10882" y="10677"/>
                    </a:cubicBezTo>
                    <a:cubicBezTo>
                      <a:pt x="11048" y="10658"/>
                      <a:pt x="11119" y="10722"/>
                      <a:pt x="11099" y="10866"/>
                    </a:cubicBezTo>
                    <a:cubicBezTo>
                      <a:pt x="11080" y="10996"/>
                      <a:pt x="11226" y="11161"/>
                      <a:pt x="11465" y="11279"/>
                    </a:cubicBezTo>
                    <a:cubicBezTo>
                      <a:pt x="11684" y="11388"/>
                      <a:pt x="11847" y="11529"/>
                      <a:pt x="11824" y="11597"/>
                    </a:cubicBezTo>
                    <a:cubicBezTo>
                      <a:pt x="11801" y="11664"/>
                      <a:pt x="11855" y="11773"/>
                      <a:pt x="11945" y="11836"/>
                    </a:cubicBezTo>
                    <a:cubicBezTo>
                      <a:pt x="12035" y="11898"/>
                      <a:pt x="12108" y="12026"/>
                      <a:pt x="12108" y="12124"/>
                    </a:cubicBezTo>
                    <a:cubicBezTo>
                      <a:pt x="12108" y="12221"/>
                      <a:pt x="12275" y="12322"/>
                      <a:pt x="12477" y="12348"/>
                    </a:cubicBezTo>
                    <a:cubicBezTo>
                      <a:pt x="12901" y="12402"/>
                      <a:pt x="13179" y="12618"/>
                      <a:pt x="13073" y="12811"/>
                    </a:cubicBezTo>
                    <a:cubicBezTo>
                      <a:pt x="13031" y="12887"/>
                      <a:pt x="13126" y="12924"/>
                      <a:pt x="13290" y="12898"/>
                    </a:cubicBezTo>
                    <a:cubicBezTo>
                      <a:pt x="13511" y="12863"/>
                      <a:pt x="13587" y="12925"/>
                      <a:pt x="13617" y="13163"/>
                    </a:cubicBezTo>
                    <a:cubicBezTo>
                      <a:pt x="13639" y="13334"/>
                      <a:pt x="13761" y="13539"/>
                      <a:pt x="13891" y="13618"/>
                    </a:cubicBezTo>
                    <a:cubicBezTo>
                      <a:pt x="14021" y="13696"/>
                      <a:pt x="14128" y="13836"/>
                      <a:pt x="14128" y="13929"/>
                    </a:cubicBezTo>
                    <a:cubicBezTo>
                      <a:pt x="14128" y="14022"/>
                      <a:pt x="14245" y="14157"/>
                      <a:pt x="14389" y="14232"/>
                    </a:cubicBezTo>
                    <a:cubicBezTo>
                      <a:pt x="14533" y="14307"/>
                      <a:pt x="14643" y="14414"/>
                      <a:pt x="14634" y="14471"/>
                    </a:cubicBezTo>
                    <a:cubicBezTo>
                      <a:pt x="14625" y="14527"/>
                      <a:pt x="14616" y="14981"/>
                      <a:pt x="14616" y="15475"/>
                    </a:cubicBezTo>
                    <a:cubicBezTo>
                      <a:pt x="14616" y="16277"/>
                      <a:pt x="14588" y="16387"/>
                      <a:pt x="14343" y="16503"/>
                    </a:cubicBezTo>
                    <a:cubicBezTo>
                      <a:pt x="13752" y="16781"/>
                      <a:pt x="13658" y="16965"/>
                      <a:pt x="13638" y="17889"/>
                    </a:cubicBezTo>
                    <a:cubicBezTo>
                      <a:pt x="13610" y="19188"/>
                      <a:pt x="13616" y="19220"/>
                      <a:pt x="13883" y="19298"/>
                    </a:cubicBezTo>
                    <a:cubicBezTo>
                      <a:pt x="14061" y="19351"/>
                      <a:pt x="14128" y="19488"/>
                      <a:pt x="14128" y="19793"/>
                    </a:cubicBezTo>
                    <a:cubicBezTo>
                      <a:pt x="14128" y="20074"/>
                      <a:pt x="14211" y="20263"/>
                      <a:pt x="14373" y="20361"/>
                    </a:cubicBezTo>
                    <a:cubicBezTo>
                      <a:pt x="14508" y="20442"/>
                      <a:pt x="14616" y="20585"/>
                      <a:pt x="14616" y="20678"/>
                    </a:cubicBezTo>
                    <a:cubicBezTo>
                      <a:pt x="14616" y="20772"/>
                      <a:pt x="14741" y="20909"/>
                      <a:pt x="14892" y="20984"/>
                    </a:cubicBezTo>
                    <a:cubicBezTo>
                      <a:pt x="15044" y="21059"/>
                      <a:pt x="15175" y="21195"/>
                      <a:pt x="15184" y="21290"/>
                    </a:cubicBezTo>
                    <a:cubicBezTo>
                      <a:pt x="15192" y="21385"/>
                      <a:pt x="15204" y="21497"/>
                      <a:pt x="15212" y="21537"/>
                    </a:cubicBezTo>
                    <a:cubicBezTo>
                      <a:pt x="15221" y="21578"/>
                      <a:pt x="15324" y="21553"/>
                      <a:pt x="15442" y="21482"/>
                    </a:cubicBezTo>
                    <a:cubicBezTo>
                      <a:pt x="15560" y="21411"/>
                      <a:pt x="15713" y="21363"/>
                      <a:pt x="15780" y="21374"/>
                    </a:cubicBezTo>
                    <a:cubicBezTo>
                      <a:pt x="15847" y="21386"/>
                      <a:pt x="15919" y="21193"/>
                      <a:pt x="15940" y="20946"/>
                    </a:cubicBezTo>
                    <a:cubicBezTo>
                      <a:pt x="15985" y="20416"/>
                      <a:pt x="16346" y="20121"/>
                      <a:pt x="16572" y="20428"/>
                    </a:cubicBezTo>
                    <a:cubicBezTo>
                      <a:pt x="16652" y="20537"/>
                      <a:pt x="16684" y="20684"/>
                      <a:pt x="16644" y="20757"/>
                    </a:cubicBezTo>
                    <a:cubicBezTo>
                      <a:pt x="16552" y="20926"/>
                      <a:pt x="16793" y="21017"/>
                      <a:pt x="17137" y="20943"/>
                    </a:cubicBezTo>
                    <a:cubicBezTo>
                      <a:pt x="17353" y="20897"/>
                      <a:pt x="17405" y="20795"/>
                      <a:pt x="17395" y="20416"/>
                    </a:cubicBezTo>
                    <a:cubicBezTo>
                      <a:pt x="17386" y="20062"/>
                      <a:pt x="17330" y="19948"/>
                      <a:pt x="17163" y="19948"/>
                    </a:cubicBezTo>
                    <a:cubicBezTo>
                      <a:pt x="16817" y="19948"/>
                      <a:pt x="16768" y="19934"/>
                      <a:pt x="16606" y="19782"/>
                    </a:cubicBezTo>
                    <a:cubicBezTo>
                      <a:pt x="16521" y="19703"/>
                      <a:pt x="16451" y="19360"/>
                      <a:pt x="16451" y="19019"/>
                    </a:cubicBezTo>
                    <a:cubicBezTo>
                      <a:pt x="16451" y="18486"/>
                      <a:pt x="16427" y="18424"/>
                      <a:pt x="16270" y="18570"/>
                    </a:cubicBezTo>
                    <a:cubicBezTo>
                      <a:pt x="16123" y="18708"/>
                      <a:pt x="16076" y="18698"/>
                      <a:pt x="16025" y="18518"/>
                    </a:cubicBezTo>
                    <a:cubicBezTo>
                      <a:pt x="15991" y="18396"/>
                      <a:pt x="15936" y="18198"/>
                      <a:pt x="15904" y="18081"/>
                    </a:cubicBezTo>
                    <a:cubicBezTo>
                      <a:pt x="15871" y="17964"/>
                      <a:pt x="15985" y="17619"/>
                      <a:pt x="16157" y="17313"/>
                    </a:cubicBezTo>
                    <a:cubicBezTo>
                      <a:pt x="16361" y="16948"/>
                      <a:pt x="16455" y="16607"/>
                      <a:pt x="16430" y="16325"/>
                    </a:cubicBezTo>
                    <a:cubicBezTo>
                      <a:pt x="16398" y="15972"/>
                      <a:pt x="16441" y="15884"/>
                      <a:pt x="16673" y="15822"/>
                    </a:cubicBezTo>
                    <a:cubicBezTo>
                      <a:pt x="16828" y="15780"/>
                      <a:pt x="16939" y="15710"/>
                      <a:pt x="16918" y="15664"/>
                    </a:cubicBezTo>
                    <a:cubicBezTo>
                      <a:pt x="16854" y="15526"/>
                      <a:pt x="17208" y="15124"/>
                      <a:pt x="17323" y="15204"/>
                    </a:cubicBezTo>
                    <a:cubicBezTo>
                      <a:pt x="17508" y="15333"/>
                      <a:pt x="17440" y="15033"/>
                      <a:pt x="17243" y="14849"/>
                    </a:cubicBezTo>
                    <a:cubicBezTo>
                      <a:pt x="17076" y="14693"/>
                      <a:pt x="17078" y="14650"/>
                      <a:pt x="17246" y="14442"/>
                    </a:cubicBezTo>
                    <a:cubicBezTo>
                      <a:pt x="17348" y="14314"/>
                      <a:pt x="17446" y="13935"/>
                      <a:pt x="17462" y="13600"/>
                    </a:cubicBezTo>
                    <a:cubicBezTo>
                      <a:pt x="17489" y="13061"/>
                      <a:pt x="17525" y="12992"/>
                      <a:pt x="17777" y="13003"/>
                    </a:cubicBezTo>
                    <a:cubicBezTo>
                      <a:pt x="17998" y="13013"/>
                      <a:pt x="18046" y="12958"/>
                      <a:pt x="17999" y="12756"/>
                    </a:cubicBezTo>
                    <a:cubicBezTo>
                      <a:pt x="17956" y="12572"/>
                      <a:pt x="18027" y="12458"/>
                      <a:pt x="18236" y="12368"/>
                    </a:cubicBezTo>
                    <a:cubicBezTo>
                      <a:pt x="18543" y="12237"/>
                      <a:pt x="18618" y="12035"/>
                      <a:pt x="18414" y="11894"/>
                    </a:cubicBezTo>
                    <a:cubicBezTo>
                      <a:pt x="18350" y="11849"/>
                      <a:pt x="18328" y="11720"/>
                      <a:pt x="18365" y="11608"/>
                    </a:cubicBezTo>
                    <a:cubicBezTo>
                      <a:pt x="18408" y="11484"/>
                      <a:pt x="18363" y="11408"/>
                      <a:pt x="18247" y="11408"/>
                    </a:cubicBezTo>
                    <a:cubicBezTo>
                      <a:pt x="18143" y="11408"/>
                      <a:pt x="18027" y="11349"/>
                      <a:pt x="17989" y="11279"/>
                    </a:cubicBezTo>
                    <a:cubicBezTo>
                      <a:pt x="17888" y="11096"/>
                      <a:pt x="18143" y="10411"/>
                      <a:pt x="18278" y="10505"/>
                    </a:cubicBezTo>
                    <a:cubicBezTo>
                      <a:pt x="18431" y="10612"/>
                      <a:pt x="18506" y="10246"/>
                      <a:pt x="18513" y="9363"/>
                    </a:cubicBezTo>
                    <a:cubicBezTo>
                      <a:pt x="18517" y="8701"/>
                      <a:pt x="18562" y="8583"/>
                      <a:pt x="18962" y="8158"/>
                    </a:cubicBezTo>
                    <a:cubicBezTo>
                      <a:pt x="19206" y="7899"/>
                      <a:pt x="19367" y="7686"/>
                      <a:pt x="19320" y="7686"/>
                    </a:cubicBezTo>
                    <a:cubicBezTo>
                      <a:pt x="19274" y="7686"/>
                      <a:pt x="19304" y="7595"/>
                      <a:pt x="19387" y="7483"/>
                    </a:cubicBezTo>
                    <a:cubicBezTo>
                      <a:pt x="19470" y="7370"/>
                      <a:pt x="19513" y="7200"/>
                      <a:pt x="19480" y="7104"/>
                    </a:cubicBezTo>
                    <a:cubicBezTo>
                      <a:pt x="19448" y="7008"/>
                      <a:pt x="19468" y="6782"/>
                      <a:pt x="19527" y="6603"/>
                    </a:cubicBezTo>
                    <a:cubicBezTo>
                      <a:pt x="19620" y="6319"/>
                      <a:pt x="19660" y="6302"/>
                      <a:pt x="19836" y="6466"/>
                    </a:cubicBezTo>
                    <a:cubicBezTo>
                      <a:pt x="20023" y="6640"/>
                      <a:pt x="20035" y="6539"/>
                      <a:pt x="19965" y="5153"/>
                    </a:cubicBezTo>
                    <a:cubicBezTo>
                      <a:pt x="19888" y="3601"/>
                      <a:pt x="19979" y="3086"/>
                      <a:pt x="20309" y="3228"/>
                    </a:cubicBezTo>
                    <a:cubicBezTo>
                      <a:pt x="20512" y="3316"/>
                      <a:pt x="20559" y="3069"/>
                      <a:pt x="20365" y="2934"/>
                    </a:cubicBezTo>
                    <a:cubicBezTo>
                      <a:pt x="20097" y="2747"/>
                      <a:pt x="20405" y="2601"/>
                      <a:pt x="20907" y="2678"/>
                    </a:cubicBezTo>
                    <a:cubicBezTo>
                      <a:pt x="21322" y="2742"/>
                      <a:pt x="21584" y="2648"/>
                      <a:pt x="21581" y="2474"/>
                    </a:cubicBezTo>
                    <a:cubicBezTo>
                      <a:pt x="21580" y="2417"/>
                      <a:pt x="21550" y="2352"/>
                      <a:pt x="21485" y="2279"/>
                    </a:cubicBezTo>
                    <a:cubicBezTo>
                      <a:pt x="21389" y="2171"/>
                      <a:pt x="21388" y="2076"/>
                      <a:pt x="21485" y="1944"/>
                    </a:cubicBezTo>
                    <a:cubicBezTo>
                      <a:pt x="21593" y="1798"/>
                      <a:pt x="21523" y="1764"/>
                      <a:pt x="21124" y="1764"/>
                    </a:cubicBezTo>
                    <a:cubicBezTo>
                      <a:pt x="20784" y="1764"/>
                      <a:pt x="20575" y="1685"/>
                      <a:pt x="20466" y="1513"/>
                    </a:cubicBezTo>
                    <a:cubicBezTo>
                      <a:pt x="20378" y="1376"/>
                      <a:pt x="20215" y="1226"/>
                      <a:pt x="20102" y="1179"/>
                    </a:cubicBezTo>
                    <a:cubicBezTo>
                      <a:pt x="19960" y="1119"/>
                      <a:pt x="19917" y="995"/>
                      <a:pt x="19965" y="774"/>
                    </a:cubicBezTo>
                    <a:cubicBezTo>
                      <a:pt x="20004" y="599"/>
                      <a:pt x="19990" y="503"/>
                      <a:pt x="19934" y="561"/>
                    </a:cubicBezTo>
                    <a:cubicBezTo>
                      <a:pt x="19879" y="619"/>
                      <a:pt x="19677" y="495"/>
                      <a:pt x="19485" y="288"/>
                    </a:cubicBezTo>
                    <a:cubicBezTo>
                      <a:pt x="19272" y="57"/>
                      <a:pt x="19160" y="-22"/>
                      <a:pt x="19042" y="5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sp>
            <p:nvSpPr>
              <p:cNvPr id="231" name="5"/>
              <p:cNvSpPr txBox="1"/>
              <p:nvPr/>
            </p:nvSpPr>
            <p:spPr>
              <a:xfrm>
                <a:off x="2584796" y="2238567"/>
                <a:ext cx="828751" cy="104643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8575" tIns="28575" rIns="28575" bIns="28575" numCol="1" anchor="t">
                <a:spAutoFit/>
              </a:bodyPr>
              <a:lstStyle>
                <a:lvl1pPr algn="l" defTabSz="1828800">
                  <a:buClr>
                    <a:srgbClr val="000000"/>
                  </a:buClr>
                  <a:defRPr sz="5800">
                    <a:uFill>
                      <a:solidFill>
                        <a:srgbClr val="000000"/>
                      </a:solidFill>
                    </a:u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sz="2175"/>
                  <a:t>5</a:t>
                </a:r>
              </a:p>
            </p:txBody>
          </p:sp>
        </p:grpSp>
        <p:grpSp>
          <p:nvGrpSpPr>
            <p:cNvPr id="235" name="Group"/>
            <p:cNvGrpSpPr/>
            <p:nvPr/>
          </p:nvGrpSpPr>
          <p:grpSpPr>
            <a:xfrm>
              <a:off x="241996" y="0"/>
              <a:ext cx="3037775" cy="3227219"/>
              <a:chOff x="0" y="0"/>
              <a:chExt cx="3037773" cy="3227218"/>
            </a:xfrm>
          </p:grpSpPr>
          <p:pic>
            <p:nvPicPr>
              <p:cNvPr id="233" name="Image" descr="Image"/>
              <p:cNvPicPr>
                <a:picLocks noChangeAspect="1"/>
              </p:cNvPicPr>
              <p:nvPr/>
            </p:nvPicPr>
            <p:blipFill>
              <a:blip r:embed="rId4">
                <a:extLst/>
              </a:blip>
              <a:srcRect l="6621" t="7142" r="9032"/>
              <a:stretch>
                <a:fillRect/>
              </a:stretch>
            </p:blipFill>
            <p:spPr>
              <a:xfrm>
                <a:off x="0" y="0"/>
                <a:ext cx="2943235" cy="29380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3" h="21511" extrusionOk="0">
                    <a:moveTo>
                      <a:pt x="18463" y="0"/>
                    </a:moveTo>
                    <a:cubicBezTo>
                      <a:pt x="18221" y="0"/>
                      <a:pt x="17988" y="58"/>
                      <a:pt x="17945" y="128"/>
                    </a:cubicBezTo>
                    <a:cubicBezTo>
                      <a:pt x="17843" y="292"/>
                      <a:pt x="17165" y="292"/>
                      <a:pt x="16856" y="128"/>
                    </a:cubicBezTo>
                    <a:cubicBezTo>
                      <a:pt x="16700" y="44"/>
                      <a:pt x="16590" y="43"/>
                      <a:pt x="16539" y="125"/>
                    </a:cubicBezTo>
                    <a:cubicBezTo>
                      <a:pt x="16490" y="204"/>
                      <a:pt x="16371" y="195"/>
                      <a:pt x="16216" y="99"/>
                    </a:cubicBezTo>
                    <a:cubicBezTo>
                      <a:pt x="15914" y="-89"/>
                      <a:pt x="15741" y="52"/>
                      <a:pt x="15957" y="311"/>
                    </a:cubicBezTo>
                    <a:cubicBezTo>
                      <a:pt x="16090" y="470"/>
                      <a:pt x="16060" y="530"/>
                      <a:pt x="15780" y="657"/>
                    </a:cubicBezTo>
                    <a:cubicBezTo>
                      <a:pt x="15522" y="773"/>
                      <a:pt x="15408" y="774"/>
                      <a:pt x="15294" y="659"/>
                    </a:cubicBezTo>
                    <a:cubicBezTo>
                      <a:pt x="15085" y="453"/>
                      <a:pt x="14810" y="472"/>
                      <a:pt x="14810" y="694"/>
                    </a:cubicBezTo>
                    <a:cubicBezTo>
                      <a:pt x="14810" y="796"/>
                      <a:pt x="14720" y="929"/>
                      <a:pt x="14610" y="991"/>
                    </a:cubicBezTo>
                    <a:cubicBezTo>
                      <a:pt x="14499" y="1052"/>
                      <a:pt x="14340" y="1233"/>
                      <a:pt x="14257" y="1395"/>
                    </a:cubicBezTo>
                    <a:cubicBezTo>
                      <a:pt x="14175" y="1556"/>
                      <a:pt x="14055" y="1669"/>
                      <a:pt x="13993" y="1642"/>
                    </a:cubicBezTo>
                    <a:cubicBezTo>
                      <a:pt x="13930" y="1614"/>
                      <a:pt x="13833" y="1719"/>
                      <a:pt x="13774" y="1877"/>
                    </a:cubicBezTo>
                    <a:cubicBezTo>
                      <a:pt x="13716" y="2035"/>
                      <a:pt x="13583" y="2165"/>
                      <a:pt x="13480" y="2165"/>
                    </a:cubicBezTo>
                    <a:cubicBezTo>
                      <a:pt x="13378" y="2165"/>
                      <a:pt x="13273" y="2292"/>
                      <a:pt x="13251" y="2449"/>
                    </a:cubicBezTo>
                    <a:cubicBezTo>
                      <a:pt x="13224" y="2635"/>
                      <a:pt x="13135" y="2725"/>
                      <a:pt x="12997" y="2702"/>
                    </a:cubicBezTo>
                    <a:cubicBezTo>
                      <a:pt x="12880" y="2683"/>
                      <a:pt x="12629" y="2809"/>
                      <a:pt x="12439" y="2984"/>
                    </a:cubicBezTo>
                    <a:cubicBezTo>
                      <a:pt x="12248" y="3160"/>
                      <a:pt x="12039" y="3273"/>
                      <a:pt x="11976" y="3234"/>
                    </a:cubicBezTo>
                    <a:cubicBezTo>
                      <a:pt x="11789" y="3119"/>
                      <a:pt x="11103" y="3316"/>
                      <a:pt x="11135" y="3475"/>
                    </a:cubicBezTo>
                    <a:cubicBezTo>
                      <a:pt x="11151" y="3556"/>
                      <a:pt x="11031" y="3642"/>
                      <a:pt x="10867" y="3667"/>
                    </a:cubicBezTo>
                    <a:cubicBezTo>
                      <a:pt x="10675" y="3696"/>
                      <a:pt x="10593" y="3774"/>
                      <a:pt x="10637" y="3888"/>
                    </a:cubicBezTo>
                    <a:cubicBezTo>
                      <a:pt x="10710" y="4076"/>
                      <a:pt x="10518" y="4244"/>
                      <a:pt x="10203" y="4268"/>
                    </a:cubicBezTo>
                    <a:cubicBezTo>
                      <a:pt x="9647" y="4311"/>
                      <a:pt x="9566" y="4339"/>
                      <a:pt x="9595" y="4481"/>
                    </a:cubicBezTo>
                    <a:cubicBezTo>
                      <a:pt x="9613" y="4565"/>
                      <a:pt x="9500" y="4694"/>
                      <a:pt x="9342" y="4765"/>
                    </a:cubicBezTo>
                    <a:cubicBezTo>
                      <a:pt x="9184" y="4837"/>
                      <a:pt x="9069" y="4982"/>
                      <a:pt x="9086" y="5088"/>
                    </a:cubicBezTo>
                    <a:cubicBezTo>
                      <a:pt x="9106" y="5214"/>
                      <a:pt x="8992" y="5297"/>
                      <a:pt x="8760" y="5323"/>
                    </a:cubicBezTo>
                    <a:cubicBezTo>
                      <a:pt x="8510" y="5352"/>
                      <a:pt x="8418" y="5426"/>
                      <a:pt x="8443" y="5576"/>
                    </a:cubicBezTo>
                    <a:cubicBezTo>
                      <a:pt x="8469" y="5737"/>
                      <a:pt x="8350" y="5811"/>
                      <a:pt x="7965" y="5869"/>
                    </a:cubicBezTo>
                    <a:cubicBezTo>
                      <a:pt x="7684" y="5912"/>
                      <a:pt x="7502" y="5955"/>
                      <a:pt x="7564" y="5965"/>
                    </a:cubicBezTo>
                    <a:cubicBezTo>
                      <a:pt x="7781" y="6000"/>
                      <a:pt x="7353" y="6363"/>
                      <a:pt x="7095" y="6363"/>
                    </a:cubicBezTo>
                    <a:cubicBezTo>
                      <a:pt x="6951" y="6363"/>
                      <a:pt x="6870" y="6401"/>
                      <a:pt x="6915" y="6445"/>
                    </a:cubicBezTo>
                    <a:cubicBezTo>
                      <a:pt x="7060" y="6589"/>
                      <a:pt x="6754" y="6994"/>
                      <a:pt x="6557" y="6918"/>
                    </a:cubicBezTo>
                    <a:cubicBezTo>
                      <a:pt x="6435" y="6872"/>
                      <a:pt x="6365" y="6925"/>
                      <a:pt x="6365" y="7064"/>
                    </a:cubicBezTo>
                    <a:cubicBezTo>
                      <a:pt x="6365" y="7183"/>
                      <a:pt x="6252" y="7309"/>
                      <a:pt x="6112" y="7346"/>
                    </a:cubicBezTo>
                    <a:cubicBezTo>
                      <a:pt x="5971" y="7382"/>
                      <a:pt x="5855" y="7489"/>
                      <a:pt x="5855" y="7584"/>
                    </a:cubicBezTo>
                    <a:cubicBezTo>
                      <a:pt x="5855" y="7766"/>
                      <a:pt x="5166" y="8183"/>
                      <a:pt x="5052" y="8069"/>
                    </a:cubicBezTo>
                    <a:cubicBezTo>
                      <a:pt x="4919" y="7937"/>
                      <a:pt x="4256" y="8727"/>
                      <a:pt x="4240" y="9037"/>
                    </a:cubicBezTo>
                    <a:cubicBezTo>
                      <a:pt x="4231" y="9212"/>
                      <a:pt x="4217" y="9489"/>
                      <a:pt x="4208" y="9653"/>
                    </a:cubicBezTo>
                    <a:cubicBezTo>
                      <a:pt x="4199" y="9829"/>
                      <a:pt x="4094" y="9976"/>
                      <a:pt x="3952" y="10013"/>
                    </a:cubicBezTo>
                    <a:cubicBezTo>
                      <a:pt x="3820" y="10047"/>
                      <a:pt x="3652" y="10207"/>
                      <a:pt x="3580" y="10365"/>
                    </a:cubicBezTo>
                    <a:cubicBezTo>
                      <a:pt x="3474" y="10595"/>
                      <a:pt x="3371" y="10641"/>
                      <a:pt x="3053" y="10594"/>
                    </a:cubicBezTo>
                    <a:cubicBezTo>
                      <a:pt x="2742" y="10549"/>
                      <a:pt x="2657" y="10583"/>
                      <a:pt x="2657" y="10754"/>
                    </a:cubicBezTo>
                    <a:cubicBezTo>
                      <a:pt x="2657" y="10874"/>
                      <a:pt x="2537" y="11001"/>
                      <a:pt x="2392" y="11039"/>
                    </a:cubicBezTo>
                    <a:cubicBezTo>
                      <a:pt x="2248" y="11076"/>
                      <a:pt x="2158" y="11178"/>
                      <a:pt x="2191" y="11265"/>
                    </a:cubicBezTo>
                    <a:cubicBezTo>
                      <a:pt x="2287" y="11512"/>
                      <a:pt x="2004" y="11710"/>
                      <a:pt x="1557" y="11710"/>
                    </a:cubicBezTo>
                    <a:cubicBezTo>
                      <a:pt x="1257" y="11710"/>
                      <a:pt x="1132" y="11778"/>
                      <a:pt x="1083" y="11966"/>
                    </a:cubicBezTo>
                    <a:cubicBezTo>
                      <a:pt x="1041" y="12124"/>
                      <a:pt x="909" y="12218"/>
                      <a:pt x="733" y="12218"/>
                    </a:cubicBezTo>
                    <a:cubicBezTo>
                      <a:pt x="504" y="12218"/>
                      <a:pt x="478" y="12253"/>
                      <a:pt x="600" y="12399"/>
                    </a:cubicBezTo>
                    <a:cubicBezTo>
                      <a:pt x="773" y="12606"/>
                      <a:pt x="558" y="12808"/>
                      <a:pt x="221" y="12753"/>
                    </a:cubicBezTo>
                    <a:cubicBezTo>
                      <a:pt x="78" y="12730"/>
                      <a:pt x="20" y="12840"/>
                      <a:pt x="12" y="13154"/>
                    </a:cubicBezTo>
                    <a:lnTo>
                      <a:pt x="0" y="13584"/>
                    </a:lnTo>
                    <a:lnTo>
                      <a:pt x="934" y="13587"/>
                    </a:lnTo>
                    <a:cubicBezTo>
                      <a:pt x="1741" y="13589"/>
                      <a:pt x="1875" y="13556"/>
                      <a:pt x="1930" y="13349"/>
                    </a:cubicBezTo>
                    <a:cubicBezTo>
                      <a:pt x="1966" y="13210"/>
                      <a:pt x="2107" y="13111"/>
                      <a:pt x="2261" y="13111"/>
                    </a:cubicBezTo>
                    <a:cubicBezTo>
                      <a:pt x="2421" y="13111"/>
                      <a:pt x="2529" y="13028"/>
                      <a:pt x="2529" y="12907"/>
                    </a:cubicBezTo>
                    <a:cubicBezTo>
                      <a:pt x="2529" y="12796"/>
                      <a:pt x="2640" y="12675"/>
                      <a:pt x="2776" y="12640"/>
                    </a:cubicBezTo>
                    <a:cubicBezTo>
                      <a:pt x="2913" y="12604"/>
                      <a:pt x="3043" y="12458"/>
                      <a:pt x="3065" y="12314"/>
                    </a:cubicBezTo>
                    <a:cubicBezTo>
                      <a:pt x="3102" y="12065"/>
                      <a:pt x="3351" y="11946"/>
                      <a:pt x="3836" y="11948"/>
                    </a:cubicBezTo>
                    <a:cubicBezTo>
                      <a:pt x="3957" y="11949"/>
                      <a:pt x="4044" y="11883"/>
                      <a:pt x="4028" y="11803"/>
                    </a:cubicBezTo>
                    <a:cubicBezTo>
                      <a:pt x="4012" y="11722"/>
                      <a:pt x="4120" y="11602"/>
                      <a:pt x="4266" y="11536"/>
                    </a:cubicBezTo>
                    <a:cubicBezTo>
                      <a:pt x="4413" y="11469"/>
                      <a:pt x="4586" y="11302"/>
                      <a:pt x="4651" y="11164"/>
                    </a:cubicBezTo>
                    <a:cubicBezTo>
                      <a:pt x="4715" y="11026"/>
                      <a:pt x="4818" y="10933"/>
                      <a:pt x="4881" y="10960"/>
                    </a:cubicBezTo>
                    <a:cubicBezTo>
                      <a:pt x="4943" y="10987"/>
                      <a:pt x="5038" y="10890"/>
                      <a:pt x="5093" y="10742"/>
                    </a:cubicBezTo>
                    <a:cubicBezTo>
                      <a:pt x="5197" y="10461"/>
                      <a:pt x="5886" y="10239"/>
                      <a:pt x="6155" y="10399"/>
                    </a:cubicBezTo>
                    <a:cubicBezTo>
                      <a:pt x="6236" y="10448"/>
                      <a:pt x="6225" y="10389"/>
                      <a:pt x="6129" y="10272"/>
                    </a:cubicBezTo>
                    <a:cubicBezTo>
                      <a:pt x="5981" y="10090"/>
                      <a:pt x="5983" y="10046"/>
                      <a:pt x="6147" y="9984"/>
                    </a:cubicBezTo>
                    <a:cubicBezTo>
                      <a:pt x="6472" y="9860"/>
                      <a:pt x="7457" y="9978"/>
                      <a:pt x="7427" y="10138"/>
                    </a:cubicBezTo>
                    <a:cubicBezTo>
                      <a:pt x="7412" y="10219"/>
                      <a:pt x="7482" y="10317"/>
                      <a:pt x="7584" y="10356"/>
                    </a:cubicBezTo>
                    <a:cubicBezTo>
                      <a:pt x="7689" y="10396"/>
                      <a:pt x="7756" y="10363"/>
                      <a:pt x="7738" y="10277"/>
                    </a:cubicBezTo>
                    <a:cubicBezTo>
                      <a:pt x="7718" y="10174"/>
                      <a:pt x="8099" y="10090"/>
                      <a:pt x="8923" y="10016"/>
                    </a:cubicBezTo>
                    <a:cubicBezTo>
                      <a:pt x="10051" y="9915"/>
                      <a:pt x="10148" y="9925"/>
                      <a:pt x="10340" y="10161"/>
                    </a:cubicBezTo>
                    <a:cubicBezTo>
                      <a:pt x="10454" y="10301"/>
                      <a:pt x="10686" y="10434"/>
                      <a:pt x="10855" y="10458"/>
                    </a:cubicBezTo>
                    <a:cubicBezTo>
                      <a:pt x="11039" y="10483"/>
                      <a:pt x="11166" y="10587"/>
                      <a:pt x="11167" y="10713"/>
                    </a:cubicBezTo>
                    <a:cubicBezTo>
                      <a:pt x="11168" y="10830"/>
                      <a:pt x="11268" y="11032"/>
                      <a:pt x="11391" y="11167"/>
                    </a:cubicBezTo>
                    <a:cubicBezTo>
                      <a:pt x="11513" y="11301"/>
                      <a:pt x="11576" y="11450"/>
                      <a:pt x="11531" y="11495"/>
                    </a:cubicBezTo>
                    <a:cubicBezTo>
                      <a:pt x="11485" y="11540"/>
                      <a:pt x="11512" y="11655"/>
                      <a:pt x="11592" y="11751"/>
                    </a:cubicBezTo>
                    <a:cubicBezTo>
                      <a:pt x="11671" y="11846"/>
                      <a:pt x="11710" y="11952"/>
                      <a:pt x="11676" y="11986"/>
                    </a:cubicBezTo>
                    <a:cubicBezTo>
                      <a:pt x="11642" y="12020"/>
                      <a:pt x="11742" y="12044"/>
                      <a:pt x="11900" y="12038"/>
                    </a:cubicBezTo>
                    <a:cubicBezTo>
                      <a:pt x="12097" y="12031"/>
                      <a:pt x="12177" y="12094"/>
                      <a:pt x="12153" y="12236"/>
                    </a:cubicBezTo>
                    <a:cubicBezTo>
                      <a:pt x="12135" y="12350"/>
                      <a:pt x="12265" y="12538"/>
                      <a:pt x="12444" y="12654"/>
                    </a:cubicBezTo>
                    <a:cubicBezTo>
                      <a:pt x="12624" y="12771"/>
                      <a:pt x="12739" y="12918"/>
                      <a:pt x="12700" y="12980"/>
                    </a:cubicBezTo>
                    <a:cubicBezTo>
                      <a:pt x="12662" y="13042"/>
                      <a:pt x="12762" y="13113"/>
                      <a:pt x="12922" y="13137"/>
                    </a:cubicBezTo>
                    <a:cubicBezTo>
                      <a:pt x="13081" y="13161"/>
                      <a:pt x="13196" y="13253"/>
                      <a:pt x="13178" y="13340"/>
                    </a:cubicBezTo>
                    <a:cubicBezTo>
                      <a:pt x="13160" y="13427"/>
                      <a:pt x="13289" y="13552"/>
                      <a:pt x="13466" y="13619"/>
                    </a:cubicBezTo>
                    <a:cubicBezTo>
                      <a:pt x="13759" y="13730"/>
                      <a:pt x="13787" y="13811"/>
                      <a:pt x="13801" y="14540"/>
                    </a:cubicBezTo>
                    <a:cubicBezTo>
                      <a:pt x="13818" y="15506"/>
                      <a:pt x="13790" y="15821"/>
                      <a:pt x="13678" y="15929"/>
                    </a:cubicBezTo>
                    <a:cubicBezTo>
                      <a:pt x="13529" y="16074"/>
                      <a:pt x="13018" y="15800"/>
                      <a:pt x="13018" y="15575"/>
                    </a:cubicBezTo>
                    <a:cubicBezTo>
                      <a:pt x="13018" y="15387"/>
                      <a:pt x="12977" y="15396"/>
                      <a:pt x="12721" y="15636"/>
                    </a:cubicBezTo>
                    <a:cubicBezTo>
                      <a:pt x="12557" y="15788"/>
                      <a:pt x="12382" y="15870"/>
                      <a:pt x="12331" y="15819"/>
                    </a:cubicBezTo>
                    <a:cubicBezTo>
                      <a:pt x="12280" y="15768"/>
                      <a:pt x="12273" y="15819"/>
                      <a:pt x="12316" y="15932"/>
                    </a:cubicBezTo>
                    <a:cubicBezTo>
                      <a:pt x="12360" y="16045"/>
                      <a:pt x="12334" y="16179"/>
                      <a:pt x="12258" y="16225"/>
                    </a:cubicBezTo>
                    <a:cubicBezTo>
                      <a:pt x="12182" y="16272"/>
                      <a:pt x="12153" y="16363"/>
                      <a:pt x="12194" y="16429"/>
                    </a:cubicBezTo>
                    <a:cubicBezTo>
                      <a:pt x="12235" y="16495"/>
                      <a:pt x="12323" y="16519"/>
                      <a:pt x="12389" y="16478"/>
                    </a:cubicBezTo>
                    <a:cubicBezTo>
                      <a:pt x="12570" y="16367"/>
                      <a:pt x="12751" y="16965"/>
                      <a:pt x="12724" y="17585"/>
                    </a:cubicBezTo>
                    <a:cubicBezTo>
                      <a:pt x="12703" y="18055"/>
                      <a:pt x="12735" y="18137"/>
                      <a:pt x="12945" y="18137"/>
                    </a:cubicBezTo>
                    <a:cubicBezTo>
                      <a:pt x="13106" y="18138"/>
                      <a:pt x="13224" y="18261"/>
                      <a:pt x="13285" y="18489"/>
                    </a:cubicBezTo>
                    <a:cubicBezTo>
                      <a:pt x="13337" y="18681"/>
                      <a:pt x="13349" y="18838"/>
                      <a:pt x="13312" y="18838"/>
                    </a:cubicBezTo>
                    <a:cubicBezTo>
                      <a:pt x="13274" y="18838"/>
                      <a:pt x="13320" y="18929"/>
                      <a:pt x="13413" y="19041"/>
                    </a:cubicBezTo>
                    <a:cubicBezTo>
                      <a:pt x="13557" y="19213"/>
                      <a:pt x="13553" y="19270"/>
                      <a:pt x="13384" y="19393"/>
                    </a:cubicBezTo>
                    <a:cubicBezTo>
                      <a:pt x="13174" y="19546"/>
                      <a:pt x="13249" y="20037"/>
                      <a:pt x="13472" y="19962"/>
                    </a:cubicBezTo>
                    <a:cubicBezTo>
                      <a:pt x="13539" y="19940"/>
                      <a:pt x="13612" y="20049"/>
                      <a:pt x="13635" y="20206"/>
                    </a:cubicBezTo>
                    <a:cubicBezTo>
                      <a:pt x="13682" y="20535"/>
                      <a:pt x="13938" y="20581"/>
                      <a:pt x="14170" y="20302"/>
                    </a:cubicBezTo>
                    <a:cubicBezTo>
                      <a:pt x="14258" y="20197"/>
                      <a:pt x="14404" y="20110"/>
                      <a:pt x="14493" y="20110"/>
                    </a:cubicBezTo>
                    <a:cubicBezTo>
                      <a:pt x="14583" y="20110"/>
                      <a:pt x="14688" y="20024"/>
                      <a:pt x="14729" y="19919"/>
                    </a:cubicBezTo>
                    <a:cubicBezTo>
                      <a:pt x="14827" y="19664"/>
                      <a:pt x="15154" y="19678"/>
                      <a:pt x="15302" y="19942"/>
                    </a:cubicBezTo>
                    <a:cubicBezTo>
                      <a:pt x="15404" y="20123"/>
                      <a:pt x="15474" y="20131"/>
                      <a:pt x="15791" y="20000"/>
                    </a:cubicBezTo>
                    <a:cubicBezTo>
                      <a:pt x="16075" y="19883"/>
                      <a:pt x="16170" y="19753"/>
                      <a:pt x="16193" y="19454"/>
                    </a:cubicBezTo>
                    <a:cubicBezTo>
                      <a:pt x="16216" y="19151"/>
                      <a:pt x="16180" y="19081"/>
                      <a:pt x="16033" y="19137"/>
                    </a:cubicBezTo>
                    <a:cubicBezTo>
                      <a:pt x="15750" y="19245"/>
                      <a:pt x="15693" y="19066"/>
                      <a:pt x="15646" y="17940"/>
                    </a:cubicBezTo>
                    <a:cubicBezTo>
                      <a:pt x="15605" y="16979"/>
                      <a:pt x="15621" y="16908"/>
                      <a:pt x="15911" y="16719"/>
                    </a:cubicBezTo>
                    <a:cubicBezTo>
                      <a:pt x="16086" y="16605"/>
                      <a:pt x="16219" y="16392"/>
                      <a:pt x="16219" y="16228"/>
                    </a:cubicBezTo>
                    <a:cubicBezTo>
                      <a:pt x="16219" y="15957"/>
                      <a:pt x="16588" y="15497"/>
                      <a:pt x="16615" y="15734"/>
                    </a:cubicBezTo>
                    <a:cubicBezTo>
                      <a:pt x="16622" y="15795"/>
                      <a:pt x="16668" y="15703"/>
                      <a:pt x="16717" y="15528"/>
                    </a:cubicBezTo>
                    <a:cubicBezTo>
                      <a:pt x="16767" y="15347"/>
                      <a:pt x="16912" y="15195"/>
                      <a:pt x="17057" y="15174"/>
                    </a:cubicBezTo>
                    <a:cubicBezTo>
                      <a:pt x="17274" y="15142"/>
                      <a:pt x="17307" y="15051"/>
                      <a:pt x="17278" y="14566"/>
                    </a:cubicBezTo>
                    <a:cubicBezTo>
                      <a:pt x="17252" y="14118"/>
                      <a:pt x="17307" y="13935"/>
                      <a:pt x="17532" y="13712"/>
                    </a:cubicBezTo>
                    <a:cubicBezTo>
                      <a:pt x="17689" y="13556"/>
                      <a:pt x="17817" y="13372"/>
                      <a:pt x="17817" y="13302"/>
                    </a:cubicBezTo>
                    <a:cubicBezTo>
                      <a:pt x="17817" y="13232"/>
                      <a:pt x="17939" y="13158"/>
                      <a:pt x="18087" y="13137"/>
                    </a:cubicBezTo>
                    <a:cubicBezTo>
                      <a:pt x="18347" y="13100"/>
                      <a:pt x="18358" y="13031"/>
                      <a:pt x="18355" y="11390"/>
                    </a:cubicBezTo>
                    <a:cubicBezTo>
                      <a:pt x="18353" y="9730"/>
                      <a:pt x="18474" y="9170"/>
                      <a:pt x="18792" y="9365"/>
                    </a:cubicBezTo>
                    <a:cubicBezTo>
                      <a:pt x="18962" y="9470"/>
                      <a:pt x="18928" y="9111"/>
                      <a:pt x="18751" y="8935"/>
                    </a:cubicBezTo>
                    <a:cubicBezTo>
                      <a:pt x="18667" y="8851"/>
                      <a:pt x="18644" y="8781"/>
                      <a:pt x="18701" y="8781"/>
                    </a:cubicBezTo>
                    <a:cubicBezTo>
                      <a:pt x="18759" y="8781"/>
                      <a:pt x="18736" y="8696"/>
                      <a:pt x="18649" y="8592"/>
                    </a:cubicBezTo>
                    <a:cubicBezTo>
                      <a:pt x="18521" y="8439"/>
                      <a:pt x="18531" y="8389"/>
                      <a:pt x="18699" y="8325"/>
                    </a:cubicBezTo>
                    <a:cubicBezTo>
                      <a:pt x="18812" y="8281"/>
                      <a:pt x="18905" y="8167"/>
                      <a:pt x="18905" y="8072"/>
                    </a:cubicBezTo>
                    <a:cubicBezTo>
                      <a:pt x="18905" y="7977"/>
                      <a:pt x="19017" y="7842"/>
                      <a:pt x="19153" y="7770"/>
                    </a:cubicBezTo>
                    <a:cubicBezTo>
                      <a:pt x="19313" y="7684"/>
                      <a:pt x="19395" y="7509"/>
                      <a:pt x="19388" y="7273"/>
                    </a:cubicBezTo>
                    <a:cubicBezTo>
                      <a:pt x="19375" y="6802"/>
                      <a:pt x="19500" y="6611"/>
                      <a:pt x="19758" y="6709"/>
                    </a:cubicBezTo>
                    <a:cubicBezTo>
                      <a:pt x="19925" y="6773"/>
                      <a:pt x="19954" y="6722"/>
                      <a:pt x="19901" y="6445"/>
                    </a:cubicBezTo>
                    <a:cubicBezTo>
                      <a:pt x="19864" y="6256"/>
                      <a:pt x="19884" y="5718"/>
                      <a:pt x="19944" y="5248"/>
                    </a:cubicBezTo>
                    <a:cubicBezTo>
                      <a:pt x="20004" y="4777"/>
                      <a:pt x="20068" y="4205"/>
                      <a:pt x="20087" y="3978"/>
                    </a:cubicBezTo>
                    <a:cubicBezTo>
                      <a:pt x="20105" y="3750"/>
                      <a:pt x="20176" y="3561"/>
                      <a:pt x="20247" y="3557"/>
                    </a:cubicBezTo>
                    <a:cubicBezTo>
                      <a:pt x="20317" y="3552"/>
                      <a:pt x="20418" y="3437"/>
                      <a:pt x="20468" y="3301"/>
                    </a:cubicBezTo>
                    <a:cubicBezTo>
                      <a:pt x="20524" y="3151"/>
                      <a:pt x="20680" y="3054"/>
                      <a:pt x="20864" y="3054"/>
                    </a:cubicBezTo>
                    <a:cubicBezTo>
                      <a:pt x="21141" y="3054"/>
                      <a:pt x="21253" y="2924"/>
                      <a:pt x="21571" y="2240"/>
                    </a:cubicBezTo>
                    <a:cubicBezTo>
                      <a:pt x="21600" y="2178"/>
                      <a:pt x="21574" y="2160"/>
                      <a:pt x="21510" y="2200"/>
                    </a:cubicBezTo>
                    <a:cubicBezTo>
                      <a:pt x="21446" y="2239"/>
                      <a:pt x="21193" y="2229"/>
                      <a:pt x="20948" y="2179"/>
                    </a:cubicBezTo>
                    <a:cubicBezTo>
                      <a:pt x="20610" y="2110"/>
                      <a:pt x="20501" y="2021"/>
                      <a:pt x="20488" y="1807"/>
                    </a:cubicBezTo>
                    <a:cubicBezTo>
                      <a:pt x="20480" y="1653"/>
                      <a:pt x="20465" y="1406"/>
                      <a:pt x="20456" y="1258"/>
                    </a:cubicBezTo>
                    <a:cubicBezTo>
                      <a:pt x="20445" y="1073"/>
                      <a:pt x="20380" y="1015"/>
                      <a:pt x="20244" y="1066"/>
                    </a:cubicBezTo>
                    <a:cubicBezTo>
                      <a:pt x="20114" y="1116"/>
                      <a:pt x="20007" y="1035"/>
                      <a:pt x="19927" y="825"/>
                    </a:cubicBezTo>
                    <a:cubicBezTo>
                      <a:pt x="19801" y="496"/>
                      <a:pt x="19614" y="417"/>
                      <a:pt x="19479" y="636"/>
                    </a:cubicBezTo>
                    <a:cubicBezTo>
                      <a:pt x="19353" y="839"/>
                      <a:pt x="18905" y="537"/>
                      <a:pt x="18905" y="250"/>
                    </a:cubicBezTo>
                    <a:cubicBezTo>
                      <a:pt x="18905" y="50"/>
                      <a:pt x="18815" y="0"/>
                      <a:pt x="18463" y="0"/>
                    </a:cubicBezTo>
                    <a:close/>
                    <a:moveTo>
                      <a:pt x="19225" y="21130"/>
                    </a:moveTo>
                    <a:cubicBezTo>
                      <a:pt x="19120" y="21130"/>
                      <a:pt x="19033" y="21214"/>
                      <a:pt x="19033" y="21319"/>
                    </a:cubicBezTo>
                    <a:cubicBezTo>
                      <a:pt x="19033" y="21424"/>
                      <a:pt x="19120" y="21511"/>
                      <a:pt x="19225" y="21511"/>
                    </a:cubicBezTo>
                    <a:cubicBezTo>
                      <a:pt x="19331" y="21511"/>
                      <a:pt x="19417" y="21424"/>
                      <a:pt x="19417" y="21319"/>
                    </a:cubicBezTo>
                    <a:cubicBezTo>
                      <a:pt x="19417" y="21214"/>
                      <a:pt x="19331" y="21130"/>
                      <a:pt x="19225" y="21130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sp>
            <p:nvSpPr>
              <p:cNvPr id="234" name="5"/>
              <p:cNvSpPr txBox="1"/>
              <p:nvPr/>
            </p:nvSpPr>
            <p:spPr>
              <a:xfrm>
                <a:off x="2209022" y="2180778"/>
                <a:ext cx="828751" cy="10464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8575" tIns="28575" rIns="28575" bIns="28575" numCol="1" anchor="t">
                <a:spAutoFit/>
              </a:bodyPr>
              <a:lstStyle>
                <a:lvl1pPr algn="l" defTabSz="1828800">
                  <a:buClr>
                    <a:srgbClr val="000000"/>
                  </a:buClr>
                  <a:defRPr sz="5800">
                    <a:uFill>
                      <a:solidFill>
                        <a:srgbClr val="000000"/>
                      </a:solidFill>
                    </a:u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sz="2175"/>
                  <a:t>5</a:t>
                </a:r>
              </a:p>
            </p:txBody>
          </p:sp>
        </p:grpSp>
        <p:grpSp>
          <p:nvGrpSpPr>
            <p:cNvPr id="238" name="Group"/>
            <p:cNvGrpSpPr/>
            <p:nvPr/>
          </p:nvGrpSpPr>
          <p:grpSpPr>
            <a:xfrm>
              <a:off x="501" y="3178629"/>
              <a:ext cx="3521265" cy="2937273"/>
              <a:chOff x="501" y="0"/>
              <a:chExt cx="3521264" cy="2937271"/>
            </a:xfrm>
          </p:grpSpPr>
          <p:pic>
            <p:nvPicPr>
              <p:cNvPr id="236" name="Image" descr="Image"/>
              <p:cNvPicPr>
                <a:picLocks noChangeAspect="1"/>
              </p:cNvPicPr>
              <p:nvPr/>
            </p:nvPicPr>
            <p:blipFill>
              <a:blip r:embed="rId5">
                <a:extLst/>
              </a:blip>
              <a:srcRect b="5"/>
              <a:stretch>
                <a:fillRect/>
              </a:stretch>
            </p:blipFill>
            <p:spPr>
              <a:xfrm>
                <a:off x="501" y="0"/>
                <a:ext cx="3521265" cy="29372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97" y="0"/>
                    </a:moveTo>
                    <a:cubicBezTo>
                      <a:pt x="16326" y="0"/>
                      <a:pt x="14796" y="36"/>
                      <a:pt x="14796" y="82"/>
                    </a:cubicBezTo>
                    <a:cubicBezTo>
                      <a:pt x="14796" y="127"/>
                      <a:pt x="14882" y="241"/>
                      <a:pt x="14986" y="333"/>
                    </a:cubicBezTo>
                    <a:cubicBezTo>
                      <a:pt x="15158" y="485"/>
                      <a:pt x="15140" y="519"/>
                      <a:pt x="14796" y="695"/>
                    </a:cubicBezTo>
                    <a:cubicBezTo>
                      <a:pt x="14563" y="814"/>
                      <a:pt x="14377" y="842"/>
                      <a:pt x="14314" y="768"/>
                    </a:cubicBezTo>
                    <a:cubicBezTo>
                      <a:pt x="14145" y="569"/>
                      <a:pt x="13960" y="630"/>
                      <a:pt x="13900" y="905"/>
                    </a:cubicBezTo>
                    <a:cubicBezTo>
                      <a:pt x="13869" y="1047"/>
                      <a:pt x="13771" y="1164"/>
                      <a:pt x="13683" y="1164"/>
                    </a:cubicBezTo>
                    <a:cubicBezTo>
                      <a:pt x="13596" y="1164"/>
                      <a:pt x="13500" y="1282"/>
                      <a:pt x="13469" y="1424"/>
                    </a:cubicBezTo>
                    <a:cubicBezTo>
                      <a:pt x="13438" y="1567"/>
                      <a:pt x="13340" y="1681"/>
                      <a:pt x="13253" y="1681"/>
                    </a:cubicBezTo>
                    <a:cubicBezTo>
                      <a:pt x="13165" y="1681"/>
                      <a:pt x="13067" y="1799"/>
                      <a:pt x="13036" y="1941"/>
                    </a:cubicBezTo>
                    <a:cubicBezTo>
                      <a:pt x="13004" y="2086"/>
                      <a:pt x="12890" y="2198"/>
                      <a:pt x="12773" y="2198"/>
                    </a:cubicBezTo>
                    <a:cubicBezTo>
                      <a:pt x="12627" y="2198"/>
                      <a:pt x="12567" y="2285"/>
                      <a:pt x="12573" y="2490"/>
                    </a:cubicBezTo>
                    <a:cubicBezTo>
                      <a:pt x="12581" y="2747"/>
                      <a:pt x="12535" y="2777"/>
                      <a:pt x="12174" y="2749"/>
                    </a:cubicBezTo>
                    <a:cubicBezTo>
                      <a:pt x="11827" y="2722"/>
                      <a:pt x="11750" y="2766"/>
                      <a:pt x="11663" y="3041"/>
                    </a:cubicBezTo>
                    <a:cubicBezTo>
                      <a:pt x="11607" y="3219"/>
                      <a:pt x="11488" y="3362"/>
                      <a:pt x="11398" y="3362"/>
                    </a:cubicBezTo>
                    <a:cubicBezTo>
                      <a:pt x="11307" y="3362"/>
                      <a:pt x="11232" y="3446"/>
                      <a:pt x="11232" y="3549"/>
                    </a:cubicBezTo>
                    <a:cubicBezTo>
                      <a:pt x="11232" y="3803"/>
                      <a:pt x="11027" y="3936"/>
                      <a:pt x="10682" y="3905"/>
                    </a:cubicBezTo>
                    <a:cubicBezTo>
                      <a:pt x="10474" y="3886"/>
                      <a:pt x="10377" y="3951"/>
                      <a:pt x="10336" y="4138"/>
                    </a:cubicBezTo>
                    <a:cubicBezTo>
                      <a:pt x="10305" y="4281"/>
                      <a:pt x="10199" y="4398"/>
                      <a:pt x="10098" y="4398"/>
                    </a:cubicBezTo>
                    <a:cubicBezTo>
                      <a:pt x="9986" y="4398"/>
                      <a:pt x="9936" y="4468"/>
                      <a:pt x="9971" y="4576"/>
                    </a:cubicBezTo>
                    <a:cubicBezTo>
                      <a:pt x="10040" y="4792"/>
                      <a:pt x="9850" y="5046"/>
                      <a:pt x="9679" y="4967"/>
                    </a:cubicBezTo>
                    <a:cubicBezTo>
                      <a:pt x="9612" y="4936"/>
                      <a:pt x="9509" y="5043"/>
                      <a:pt x="9450" y="5204"/>
                    </a:cubicBezTo>
                    <a:cubicBezTo>
                      <a:pt x="9371" y="5419"/>
                      <a:pt x="9267" y="5486"/>
                      <a:pt x="9061" y="5458"/>
                    </a:cubicBezTo>
                    <a:cubicBezTo>
                      <a:pt x="8846" y="5428"/>
                      <a:pt x="8646" y="5575"/>
                      <a:pt x="8214" y="6073"/>
                    </a:cubicBezTo>
                    <a:cubicBezTo>
                      <a:pt x="7902" y="6433"/>
                      <a:pt x="7685" y="6727"/>
                      <a:pt x="7729" y="6727"/>
                    </a:cubicBezTo>
                    <a:cubicBezTo>
                      <a:pt x="7774" y="6727"/>
                      <a:pt x="7729" y="6834"/>
                      <a:pt x="7629" y="6967"/>
                    </a:cubicBezTo>
                    <a:cubicBezTo>
                      <a:pt x="7507" y="7128"/>
                      <a:pt x="7355" y="7185"/>
                      <a:pt x="7164" y="7142"/>
                    </a:cubicBezTo>
                    <a:cubicBezTo>
                      <a:pt x="6962" y="7095"/>
                      <a:pt x="6903" y="7122"/>
                      <a:pt x="6960" y="7232"/>
                    </a:cubicBezTo>
                    <a:cubicBezTo>
                      <a:pt x="7011" y="7332"/>
                      <a:pt x="6924" y="7438"/>
                      <a:pt x="6714" y="7533"/>
                    </a:cubicBezTo>
                    <a:cubicBezTo>
                      <a:pt x="6534" y="7614"/>
                      <a:pt x="6365" y="7787"/>
                      <a:pt x="6337" y="7915"/>
                    </a:cubicBezTo>
                    <a:cubicBezTo>
                      <a:pt x="6308" y="8045"/>
                      <a:pt x="6185" y="8149"/>
                      <a:pt x="6062" y="8149"/>
                    </a:cubicBezTo>
                    <a:cubicBezTo>
                      <a:pt x="5915" y="8149"/>
                      <a:pt x="5858" y="8210"/>
                      <a:pt x="5896" y="8329"/>
                    </a:cubicBezTo>
                    <a:cubicBezTo>
                      <a:pt x="5976" y="8580"/>
                      <a:pt x="5745" y="8721"/>
                      <a:pt x="5309" y="8686"/>
                    </a:cubicBezTo>
                    <a:cubicBezTo>
                      <a:pt x="5024" y="8663"/>
                      <a:pt x="4956" y="8699"/>
                      <a:pt x="5003" y="8846"/>
                    </a:cubicBezTo>
                    <a:cubicBezTo>
                      <a:pt x="5064" y="9038"/>
                      <a:pt x="4894" y="9290"/>
                      <a:pt x="4701" y="9293"/>
                    </a:cubicBezTo>
                    <a:cubicBezTo>
                      <a:pt x="4450" y="9296"/>
                      <a:pt x="4551" y="9558"/>
                      <a:pt x="4818" y="9596"/>
                    </a:cubicBezTo>
                    <a:cubicBezTo>
                      <a:pt x="4999" y="9622"/>
                      <a:pt x="5122" y="9724"/>
                      <a:pt x="5139" y="9865"/>
                    </a:cubicBezTo>
                    <a:cubicBezTo>
                      <a:pt x="5168" y="10112"/>
                      <a:pt x="4814" y="10409"/>
                      <a:pt x="4642" y="10282"/>
                    </a:cubicBezTo>
                    <a:cubicBezTo>
                      <a:pt x="4584" y="10239"/>
                      <a:pt x="4535" y="10321"/>
                      <a:pt x="4535" y="10463"/>
                    </a:cubicBezTo>
                    <a:cubicBezTo>
                      <a:pt x="4535" y="10791"/>
                      <a:pt x="4357" y="10922"/>
                      <a:pt x="3961" y="10886"/>
                    </a:cubicBezTo>
                    <a:cubicBezTo>
                      <a:pt x="3722" y="10864"/>
                      <a:pt x="3663" y="10905"/>
                      <a:pt x="3710" y="11052"/>
                    </a:cubicBezTo>
                    <a:cubicBezTo>
                      <a:pt x="3792" y="11309"/>
                      <a:pt x="3595" y="11439"/>
                      <a:pt x="3177" y="11406"/>
                    </a:cubicBezTo>
                    <a:cubicBezTo>
                      <a:pt x="2914" y="11384"/>
                      <a:pt x="2822" y="11438"/>
                      <a:pt x="2778" y="11639"/>
                    </a:cubicBezTo>
                    <a:cubicBezTo>
                      <a:pt x="2742" y="11802"/>
                      <a:pt x="2630" y="11899"/>
                      <a:pt x="2481" y="11899"/>
                    </a:cubicBezTo>
                    <a:cubicBezTo>
                      <a:pt x="2287" y="11899"/>
                      <a:pt x="2266" y="11935"/>
                      <a:pt x="2369" y="12083"/>
                    </a:cubicBezTo>
                    <a:cubicBezTo>
                      <a:pt x="2541" y="12332"/>
                      <a:pt x="2335" y="12474"/>
                      <a:pt x="1860" y="12436"/>
                    </a:cubicBezTo>
                    <a:cubicBezTo>
                      <a:pt x="1620" y="12416"/>
                      <a:pt x="1520" y="12457"/>
                      <a:pt x="1568" y="12550"/>
                    </a:cubicBezTo>
                    <a:cubicBezTo>
                      <a:pt x="1610" y="12632"/>
                      <a:pt x="1504" y="12752"/>
                      <a:pt x="1312" y="12839"/>
                    </a:cubicBezTo>
                    <a:cubicBezTo>
                      <a:pt x="1120" y="12925"/>
                      <a:pt x="968" y="13096"/>
                      <a:pt x="949" y="13247"/>
                    </a:cubicBezTo>
                    <a:cubicBezTo>
                      <a:pt x="924" y="13455"/>
                      <a:pt x="834" y="13505"/>
                      <a:pt x="487" y="13510"/>
                    </a:cubicBezTo>
                    <a:lnTo>
                      <a:pt x="54" y="13516"/>
                    </a:lnTo>
                    <a:lnTo>
                      <a:pt x="27" y="17558"/>
                    </a:lnTo>
                    <a:lnTo>
                      <a:pt x="0" y="21264"/>
                    </a:lnTo>
                    <a:lnTo>
                      <a:pt x="0" y="21600"/>
                    </a:lnTo>
                    <a:lnTo>
                      <a:pt x="10799" y="21600"/>
                    </a:lnTo>
                    <a:lnTo>
                      <a:pt x="21600" y="21600"/>
                    </a:lnTo>
                    <a:lnTo>
                      <a:pt x="21600" y="10801"/>
                    </a:lnTo>
                    <a:lnTo>
                      <a:pt x="21600" y="0"/>
                    </a:lnTo>
                    <a:lnTo>
                      <a:pt x="18197" y="0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sp>
            <p:nvSpPr>
              <p:cNvPr id="237" name="5"/>
              <p:cNvSpPr txBox="1"/>
              <p:nvPr/>
            </p:nvSpPr>
            <p:spPr>
              <a:xfrm>
                <a:off x="2498374" y="1889029"/>
                <a:ext cx="828752" cy="104469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8575" tIns="28575" rIns="28575" bIns="28575" numCol="1" anchor="t">
                <a:noAutofit/>
              </a:bodyPr>
              <a:lstStyle>
                <a:lvl1pPr algn="l" defTabSz="1828800">
                  <a:buClr>
                    <a:srgbClr val="000000"/>
                  </a:buClr>
                  <a:defRPr sz="5800">
                    <a:uFill>
                      <a:solidFill>
                        <a:srgbClr val="000000"/>
                      </a:solidFill>
                    </a:u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sz="2175"/>
                  <a:t>5</a:t>
                </a:r>
              </a:p>
            </p:txBody>
          </p:sp>
        </p:grpSp>
      </p:grpSp>
      <p:sp>
        <p:nvSpPr>
          <p:cNvPr id="240" name="Small-scale RNAseq experiment:"/>
          <p:cNvSpPr txBox="1"/>
          <p:nvPr/>
        </p:nvSpPr>
        <p:spPr>
          <a:xfrm>
            <a:off x="80338" y="79303"/>
            <a:ext cx="6707833" cy="4847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>
            <a:spAutoFit/>
          </a:bodyPr>
          <a:lstStyle>
            <a:lvl1pPr algn="l" defTabSz="1828800">
              <a:buClr>
                <a:srgbClr val="000000"/>
              </a:buClr>
              <a:defRPr sz="7400"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sz="2775"/>
              <a:t>Small-scale RNAseq experiment:</a:t>
            </a:r>
          </a:p>
        </p:txBody>
      </p:sp>
      <p:sp>
        <p:nvSpPr>
          <p:cNvPr id="241" name="transcriptome assembly…"/>
          <p:cNvSpPr txBox="1"/>
          <p:nvPr/>
        </p:nvSpPr>
        <p:spPr>
          <a:xfrm>
            <a:off x="5385335" y="696968"/>
            <a:ext cx="2854574" cy="4343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 anchor="ctr"/>
          <a:lstStyle/>
          <a:p>
            <a:pPr defTabSz="241101">
              <a:defRPr sz="5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transcriptome assembly</a:t>
            </a:r>
            <a:endParaRPr sz="1275"/>
          </a:p>
          <a:p>
            <a:pPr defTabSz="241101">
              <a:defRPr sz="5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1275"/>
          </a:p>
          <a:p>
            <a:pPr defTabSz="241101">
              <a:defRPr sz="3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1425"/>
              <a:t> </a:t>
            </a:r>
          </a:p>
          <a:p>
            <a:pPr defTabSz="241101">
              <a:defRPr sz="6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gene ID</a:t>
            </a:r>
          </a:p>
          <a:p>
            <a:pPr defTabSz="241101">
              <a:defRPr sz="6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175"/>
          </a:p>
          <a:p>
            <a:pPr defTabSz="241101">
              <a:defRPr sz="42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175"/>
          </a:p>
          <a:p>
            <a:pPr defTabSz="241101">
              <a:defRPr sz="68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fixed SNP ID</a:t>
            </a:r>
          </a:p>
          <a:p>
            <a:pPr defTabSz="241101">
              <a:defRPr sz="68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 </a:t>
            </a:r>
          </a:p>
          <a:p>
            <a:pPr defTabSz="241101">
              <a:defRPr sz="38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1425"/>
          </a:p>
          <a:p>
            <a:pPr defTabSz="241101">
              <a:defRPr sz="6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enrichment analysis </a:t>
            </a:r>
            <a:r>
              <a:rPr sz="1275"/>
              <a:t>(DAVID; Huang </a:t>
            </a:r>
            <a:r>
              <a:rPr sz="1275" i="1">
                <a:latin typeface="Helvetica Neue"/>
                <a:ea typeface="Helvetica Neue"/>
                <a:cs typeface="Helvetica Neue"/>
                <a:sym typeface="Helvetica Neue"/>
              </a:rPr>
              <a:t>et al</a:t>
            </a:r>
            <a:r>
              <a:rPr sz="1275"/>
              <a:t>. 2009)</a:t>
            </a:r>
          </a:p>
        </p:txBody>
      </p:sp>
      <p:pic>
        <p:nvPicPr>
          <p:cNvPr id="242" name="Image" descr="Image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317077" y="1819435"/>
            <a:ext cx="538063" cy="5380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43" name="Image" descr="Image"/>
          <p:cNvPicPr>
            <a:picLocks noChangeAspect="1"/>
          </p:cNvPicPr>
          <p:nvPr/>
        </p:nvPicPr>
        <p:blipFill>
          <a:blip r:embed="rId7">
            <a:extLst/>
          </a:blip>
          <a:srcRect l="5484" t="9334" r="19999" b="9389"/>
          <a:stretch>
            <a:fillRect/>
          </a:stretch>
        </p:blipFill>
        <p:spPr>
          <a:xfrm flipH="1">
            <a:off x="7611273" y="1893829"/>
            <a:ext cx="627162" cy="6361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3" extrusionOk="0">
                <a:moveTo>
                  <a:pt x="17100" y="1"/>
                </a:moveTo>
                <a:cubicBezTo>
                  <a:pt x="16636" y="-3"/>
                  <a:pt x="16143" y="12"/>
                  <a:pt x="15967" y="51"/>
                </a:cubicBezTo>
                <a:cubicBezTo>
                  <a:pt x="15838" y="80"/>
                  <a:pt x="15608" y="124"/>
                  <a:pt x="15459" y="147"/>
                </a:cubicBezTo>
                <a:cubicBezTo>
                  <a:pt x="14750" y="258"/>
                  <a:pt x="13742" y="816"/>
                  <a:pt x="13219" y="1389"/>
                </a:cubicBezTo>
                <a:cubicBezTo>
                  <a:pt x="13101" y="1519"/>
                  <a:pt x="12905" y="1776"/>
                  <a:pt x="12784" y="1959"/>
                </a:cubicBezTo>
                <a:cubicBezTo>
                  <a:pt x="12662" y="2142"/>
                  <a:pt x="12472" y="2398"/>
                  <a:pt x="12363" y="2524"/>
                </a:cubicBezTo>
                <a:cubicBezTo>
                  <a:pt x="12254" y="2651"/>
                  <a:pt x="12116" y="2850"/>
                  <a:pt x="12056" y="2968"/>
                </a:cubicBezTo>
                <a:cubicBezTo>
                  <a:pt x="11706" y="3652"/>
                  <a:pt x="11594" y="3880"/>
                  <a:pt x="11594" y="3907"/>
                </a:cubicBezTo>
                <a:cubicBezTo>
                  <a:pt x="11594" y="3924"/>
                  <a:pt x="11527" y="4084"/>
                  <a:pt x="11446" y="4266"/>
                </a:cubicBezTo>
                <a:cubicBezTo>
                  <a:pt x="11271" y="4658"/>
                  <a:pt x="11167" y="5070"/>
                  <a:pt x="11205" y="5214"/>
                </a:cubicBezTo>
                <a:cubicBezTo>
                  <a:pt x="11228" y="5302"/>
                  <a:pt x="11128" y="5424"/>
                  <a:pt x="10574" y="5961"/>
                </a:cubicBezTo>
                <a:cubicBezTo>
                  <a:pt x="9952" y="6566"/>
                  <a:pt x="9288" y="7338"/>
                  <a:pt x="8857" y="7960"/>
                </a:cubicBezTo>
                <a:cubicBezTo>
                  <a:pt x="8311" y="8750"/>
                  <a:pt x="7922" y="9311"/>
                  <a:pt x="7530" y="9883"/>
                </a:cubicBezTo>
                <a:cubicBezTo>
                  <a:pt x="7291" y="10231"/>
                  <a:pt x="7018" y="10585"/>
                  <a:pt x="6925" y="10665"/>
                </a:cubicBezTo>
                <a:cubicBezTo>
                  <a:pt x="6266" y="11232"/>
                  <a:pt x="5852" y="11650"/>
                  <a:pt x="5828" y="11770"/>
                </a:cubicBezTo>
                <a:cubicBezTo>
                  <a:pt x="5793" y="11941"/>
                  <a:pt x="5560" y="12292"/>
                  <a:pt x="5049" y="12956"/>
                </a:cubicBezTo>
                <a:cubicBezTo>
                  <a:pt x="4558" y="13595"/>
                  <a:pt x="4396" y="13851"/>
                  <a:pt x="4229" y="14248"/>
                </a:cubicBezTo>
                <a:cubicBezTo>
                  <a:pt x="4159" y="14413"/>
                  <a:pt x="4074" y="14613"/>
                  <a:pt x="4039" y="14692"/>
                </a:cubicBezTo>
                <a:cubicBezTo>
                  <a:pt x="4004" y="14772"/>
                  <a:pt x="3972" y="14856"/>
                  <a:pt x="3972" y="14874"/>
                </a:cubicBezTo>
                <a:cubicBezTo>
                  <a:pt x="3972" y="14892"/>
                  <a:pt x="3844" y="15064"/>
                  <a:pt x="3685" y="15258"/>
                </a:cubicBezTo>
                <a:cubicBezTo>
                  <a:pt x="3217" y="15831"/>
                  <a:pt x="2985" y="16233"/>
                  <a:pt x="3122" y="16232"/>
                </a:cubicBezTo>
                <a:cubicBezTo>
                  <a:pt x="3141" y="16232"/>
                  <a:pt x="3215" y="16190"/>
                  <a:pt x="3291" y="16141"/>
                </a:cubicBezTo>
                <a:cubicBezTo>
                  <a:pt x="3389" y="16077"/>
                  <a:pt x="3452" y="16064"/>
                  <a:pt x="3511" y="16095"/>
                </a:cubicBezTo>
                <a:cubicBezTo>
                  <a:pt x="3585" y="16135"/>
                  <a:pt x="3587" y="16153"/>
                  <a:pt x="3527" y="16267"/>
                </a:cubicBezTo>
                <a:cubicBezTo>
                  <a:pt x="3490" y="16337"/>
                  <a:pt x="3460" y="16428"/>
                  <a:pt x="3460" y="16469"/>
                </a:cubicBezTo>
                <a:cubicBezTo>
                  <a:pt x="3460" y="16510"/>
                  <a:pt x="3375" y="16599"/>
                  <a:pt x="3270" y="16671"/>
                </a:cubicBezTo>
                <a:cubicBezTo>
                  <a:pt x="2958" y="16884"/>
                  <a:pt x="2511" y="17433"/>
                  <a:pt x="2589" y="17509"/>
                </a:cubicBezTo>
                <a:cubicBezTo>
                  <a:pt x="2602" y="17522"/>
                  <a:pt x="2670" y="17490"/>
                  <a:pt x="2737" y="17438"/>
                </a:cubicBezTo>
                <a:cubicBezTo>
                  <a:pt x="2866" y="17338"/>
                  <a:pt x="2978" y="17349"/>
                  <a:pt x="3075" y="17468"/>
                </a:cubicBezTo>
                <a:cubicBezTo>
                  <a:pt x="3127" y="17531"/>
                  <a:pt x="3147" y="17529"/>
                  <a:pt x="3306" y="17458"/>
                </a:cubicBezTo>
                <a:cubicBezTo>
                  <a:pt x="3445" y="17396"/>
                  <a:pt x="3513" y="17390"/>
                  <a:pt x="3614" y="17428"/>
                </a:cubicBezTo>
                <a:cubicBezTo>
                  <a:pt x="3731" y="17472"/>
                  <a:pt x="3739" y="17485"/>
                  <a:pt x="3685" y="17579"/>
                </a:cubicBezTo>
                <a:cubicBezTo>
                  <a:pt x="3653" y="17637"/>
                  <a:pt x="3629" y="17697"/>
                  <a:pt x="3634" y="17716"/>
                </a:cubicBezTo>
                <a:cubicBezTo>
                  <a:pt x="3650" y="17772"/>
                  <a:pt x="3471" y="17851"/>
                  <a:pt x="3439" y="17801"/>
                </a:cubicBezTo>
                <a:cubicBezTo>
                  <a:pt x="3424" y="17777"/>
                  <a:pt x="3348" y="17771"/>
                  <a:pt x="3270" y="17786"/>
                </a:cubicBezTo>
                <a:cubicBezTo>
                  <a:pt x="3190" y="17802"/>
                  <a:pt x="3078" y="17785"/>
                  <a:pt x="3014" y="17751"/>
                </a:cubicBezTo>
                <a:cubicBezTo>
                  <a:pt x="2935" y="17709"/>
                  <a:pt x="2882" y="17707"/>
                  <a:pt x="2840" y="17741"/>
                </a:cubicBezTo>
                <a:cubicBezTo>
                  <a:pt x="2807" y="17767"/>
                  <a:pt x="2692" y="17804"/>
                  <a:pt x="2583" y="17822"/>
                </a:cubicBezTo>
                <a:cubicBezTo>
                  <a:pt x="2416" y="17849"/>
                  <a:pt x="2344" y="17900"/>
                  <a:pt x="2132" y="18139"/>
                </a:cubicBezTo>
                <a:cubicBezTo>
                  <a:pt x="1878" y="18427"/>
                  <a:pt x="1779" y="18580"/>
                  <a:pt x="1779" y="18674"/>
                </a:cubicBezTo>
                <a:cubicBezTo>
                  <a:pt x="1779" y="18703"/>
                  <a:pt x="1797" y="18714"/>
                  <a:pt x="1820" y="18700"/>
                </a:cubicBezTo>
                <a:cubicBezTo>
                  <a:pt x="1842" y="18686"/>
                  <a:pt x="1883" y="18701"/>
                  <a:pt x="1912" y="18735"/>
                </a:cubicBezTo>
                <a:cubicBezTo>
                  <a:pt x="1979" y="18814"/>
                  <a:pt x="1867" y="18917"/>
                  <a:pt x="1630" y="18992"/>
                </a:cubicBezTo>
                <a:cubicBezTo>
                  <a:pt x="1501" y="19033"/>
                  <a:pt x="1392" y="19129"/>
                  <a:pt x="1199" y="19381"/>
                </a:cubicBezTo>
                <a:cubicBezTo>
                  <a:pt x="1059" y="19565"/>
                  <a:pt x="900" y="19801"/>
                  <a:pt x="846" y="19901"/>
                </a:cubicBezTo>
                <a:cubicBezTo>
                  <a:pt x="792" y="20000"/>
                  <a:pt x="642" y="20183"/>
                  <a:pt x="513" y="20310"/>
                </a:cubicBezTo>
                <a:cubicBezTo>
                  <a:pt x="236" y="20581"/>
                  <a:pt x="0" y="21017"/>
                  <a:pt x="0" y="21253"/>
                </a:cubicBezTo>
                <a:cubicBezTo>
                  <a:pt x="0" y="21407"/>
                  <a:pt x="16" y="21423"/>
                  <a:pt x="200" y="21491"/>
                </a:cubicBezTo>
                <a:cubicBezTo>
                  <a:pt x="309" y="21531"/>
                  <a:pt x="443" y="21568"/>
                  <a:pt x="497" y="21571"/>
                </a:cubicBezTo>
                <a:cubicBezTo>
                  <a:pt x="833" y="21590"/>
                  <a:pt x="1943" y="20994"/>
                  <a:pt x="2296" y="20607"/>
                </a:cubicBezTo>
                <a:cubicBezTo>
                  <a:pt x="2618" y="20254"/>
                  <a:pt x="2665" y="20203"/>
                  <a:pt x="2665" y="20163"/>
                </a:cubicBezTo>
                <a:cubicBezTo>
                  <a:pt x="2666" y="20084"/>
                  <a:pt x="3062" y="19679"/>
                  <a:pt x="3219" y="19598"/>
                </a:cubicBezTo>
                <a:cubicBezTo>
                  <a:pt x="3313" y="19550"/>
                  <a:pt x="3622" y="19319"/>
                  <a:pt x="3906" y="19083"/>
                </a:cubicBezTo>
                <a:cubicBezTo>
                  <a:pt x="4340" y="18721"/>
                  <a:pt x="4597" y="18536"/>
                  <a:pt x="5141" y="18215"/>
                </a:cubicBezTo>
                <a:cubicBezTo>
                  <a:pt x="5544" y="17978"/>
                  <a:pt x="5813" y="17914"/>
                  <a:pt x="6571" y="17872"/>
                </a:cubicBezTo>
                <a:cubicBezTo>
                  <a:pt x="6751" y="17862"/>
                  <a:pt x="6961" y="17831"/>
                  <a:pt x="7038" y="17801"/>
                </a:cubicBezTo>
                <a:cubicBezTo>
                  <a:pt x="7127" y="17767"/>
                  <a:pt x="7280" y="17756"/>
                  <a:pt x="7458" y="17776"/>
                </a:cubicBezTo>
                <a:cubicBezTo>
                  <a:pt x="7760" y="17810"/>
                  <a:pt x="8036" y="17977"/>
                  <a:pt x="8427" y="18362"/>
                </a:cubicBezTo>
                <a:cubicBezTo>
                  <a:pt x="8599" y="18531"/>
                  <a:pt x="8606" y="18556"/>
                  <a:pt x="8550" y="18659"/>
                </a:cubicBezTo>
                <a:cubicBezTo>
                  <a:pt x="8516" y="18721"/>
                  <a:pt x="8417" y="18813"/>
                  <a:pt x="8329" y="18866"/>
                </a:cubicBezTo>
                <a:cubicBezTo>
                  <a:pt x="8125" y="18991"/>
                  <a:pt x="7996" y="19207"/>
                  <a:pt x="7996" y="19416"/>
                </a:cubicBezTo>
                <a:cubicBezTo>
                  <a:pt x="7996" y="19689"/>
                  <a:pt x="8133" y="20524"/>
                  <a:pt x="8201" y="20653"/>
                </a:cubicBezTo>
                <a:cubicBezTo>
                  <a:pt x="8269" y="20782"/>
                  <a:pt x="8453" y="20962"/>
                  <a:pt x="8483" y="20930"/>
                </a:cubicBezTo>
                <a:cubicBezTo>
                  <a:pt x="8493" y="20920"/>
                  <a:pt x="8468" y="20720"/>
                  <a:pt x="8427" y="20486"/>
                </a:cubicBezTo>
                <a:cubicBezTo>
                  <a:pt x="8360" y="20102"/>
                  <a:pt x="8356" y="20052"/>
                  <a:pt x="8422" y="19977"/>
                </a:cubicBezTo>
                <a:cubicBezTo>
                  <a:pt x="8462" y="19931"/>
                  <a:pt x="8534" y="19790"/>
                  <a:pt x="8581" y="19664"/>
                </a:cubicBezTo>
                <a:cubicBezTo>
                  <a:pt x="8691" y="19363"/>
                  <a:pt x="8722" y="19324"/>
                  <a:pt x="9021" y="19058"/>
                </a:cubicBezTo>
                <a:lnTo>
                  <a:pt x="9273" y="18836"/>
                </a:lnTo>
                <a:lnTo>
                  <a:pt x="10047" y="18811"/>
                </a:lnTo>
                <a:cubicBezTo>
                  <a:pt x="10811" y="18788"/>
                  <a:pt x="10820" y="18789"/>
                  <a:pt x="10559" y="18730"/>
                </a:cubicBezTo>
                <a:cubicBezTo>
                  <a:pt x="10208" y="18650"/>
                  <a:pt x="9582" y="18413"/>
                  <a:pt x="9472" y="18316"/>
                </a:cubicBezTo>
                <a:cubicBezTo>
                  <a:pt x="9337" y="18197"/>
                  <a:pt x="9155" y="17891"/>
                  <a:pt x="9180" y="17827"/>
                </a:cubicBezTo>
                <a:cubicBezTo>
                  <a:pt x="9193" y="17795"/>
                  <a:pt x="9271" y="17763"/>
                  <a:pt x="9355" y="17761"/>
                </a:cubicBezTo>
                <a:cubicBezTo>
                  <a:pt x="9504" y="17757"/>
                  <a:pt x="9613" y="17722"/>
                  <a:pt x="9980" y="17564"/>
                </a:cubicBezTo>
                <a:cubicBezTo>
                  <a:pt x="10123" y="17503"/>
                  <a:pt x="10249" y="17492"/>
                  <a:pt x="10518" y="17509"/>
                </a:cubicBezTo>
                <a:cubicBezTo>
                  <a:pt x="11049" y="17542"/>
                  <a:pt x="11606" y="17521"/>
                  <a:pt x="11671" y="17468"/>
                </a:cubicBezTo>
                <a:cubicBezTo>
                  <a:pt x="11703" y="17442"/>
                  <a:pt x="11770" y="17437"/>
                  <a:pt x="11820" y="17453"/>
                </a:cubicBezTo>
                <a:cubicBezTo>
                  <a:pt x="11871" y="17469"/>
                  <a:pt x="11928" y="17462"/>
                  <a:pt x="11943" y="17438"/>
                </a:cubicBezTo>
                <a:cubicBezTo>
                  <a:pt x="11999" y="17349"/>
                  <a:pt x="12328" y="17407"/>
                  <a:pt x="12481" y="17534"/>
                </a:cubicBezTo>
                <a:cubicBezTo>
                  <a:pt x="12620" y="17649"/>
                  <a:pt x="12661" y="17660"/>
                  <a:pt x="13040" y="17660"/>
                </a:cubicBezTo>
                <a:cubicBezTo>
                  <a:pt x="13307" y="17660"/>
                  <a:pt x="13580" y="17694"/>
                  <a:pt x="13819" y="17756"/>
                </a:cubicBezTo>
                <a:cubicBezTo>
                  <a:pt x="14022" y="17808"/>
                  <a:pt x="14278" y="17869"/>
                  <a:pt x="14388" y="17892"/>
                </a:cubicBezTo>
                <a:cubicBezTo>
                  <a:pt x="14498" y="17915"/>
                  <a:pt x="14631" y="17957"/>
                  <a:pt x="14680" y="17983"/>
                </a:cubicBezTo>
                <a:cubicBezTo>
                  <a:pt x="14730" y="18009"/>
                  <a:pt x="14808" y="18028"/>
                  <a:pt x="14854" y="18028"/>
                </a:cubicBezTo>
                <a:cubicBezTo>
                  <a:pt x="14958" y="18028"/>
                  <a:pt x="15832" y="18307"/>
                  <a:pt x="15977" y="18387"/>
                </a:cubicBezTo>
                <a:cubicBezTo>
                  <a:pt x="16155" y="18484"/>
                  <a:pt x="16164" y="18657"/>
                  <a:pt x="15998" y="18861"/>
                </a:cubicBezTo>
                <a:cubicBezTo>
                  <a:pt x="15917" y="18960"/>
                  <a:pt x="15849" y="19065"/>
                  <a:pt x="15849" y="19098"/>
                </a:cubicBezTo>
                <a:cubicBezTo>
                  <a:pt x="15849" y="19132"/>
                  <a:pt x="15789" y="19226"/>
                  <a:pt x="15716" y="19305"/>
                </a:cubicBezTo>
                <a:cubicBezTo>
                  <a:pt x="15562" y="19471"/>
                  <a:pt x="15419" y="19691"/>
                  <a:pt x="15311" y="19921"/>
                </a:cubicBezTo>
                <a:cubicBezTo>
                  <a:pt x="15203" y="20150"/>
                  <a:pt x="15280" y="20830"/>
                  <a:pt x="15454" y="21193"/>
                </a:cubicBezTo>
                <a:cubicBezTo>
                  <a:pt x="15525" y="21340"/>
                  <a:pt x="15757" y="21509"/>
                  <a:pt x="15967" y="21561"/>
                </a:cubicBezTo>
                <a:cubicBezTo>
                  <a:pt x="16111" y="21597"/>
                  <a:pt x="16112" y="21567"/>
                  <a:pt x="15962" y="21314"/>
                </a:cubicBezTo>
                <a:cubicBezTo>
                  <a:pt x="15814" y="21065"/>
                  <a:pt x="15798" y="20837"/>
                  <a:pt x="15921" y="20703"/>
                </a:cubicBezTo>
                <a:cubicBezTo>
                  <a:pt x="15985" y="20633"/>
                  <a:pt x="16014" y="20531"/>
                  <a:pt x="16018" y="20340"/>
                </a:cubicBezTo>
                <a:cubicBezTo>
                  <a:pt x="16023" y="20103"/>
                  <a:pt x="16042" y="20041"/>
                  <a:pt x="16223" y="19800"/>
                </a:cubicBezTo>
                <a:cubicBezTo>
                  <a:pt x="16335" y="19651"/>
                  <a:pt x="16482" y="19428"/>
                  <a:pt x="16551" y="19300"/>
                </a:cubicBezTo>
                <a:cubicBezTo>
                  <a:pt x="16673" y="19074"/>
                  <a:pt x="16690" y="19065"/>
                  <a:pt x="17033" y="18967"/>
                </a:cubicBezTo>
                <a:cubicBezTo>
                  <a:pt x="17227" y="18912"/>
                  <a:pt x="17566" y="18857"/>
                  <a:pt x="17786" y="18846"/>
                </a:cubicBezTo>
                <a:cubicBezTo>
                  <a:pt x="18016" y="18834"/>
                  <a:pt x="18216" y="18799"/>
                  <a:pt x="18258" y="18765"/>
                </a:cubicBezTo>
                <a:cubicBezTo>
                  <a:pt x="18298" y="18733"/>
                  <a:pt x="18422" y="18660"/>
                  <a:pt x="18535" y="18604"/>
                </a:cubicBezTo>
                <a:cubicBezTo>
                  <a:pt x="18738" y="18502"/>
                  <a:pt x="18745" y="18503"/>
                  <a:pt x="18888" y="18589"/>
                </a:cubicBezTo>
                <a:cubicBezTo>
                  <a:pt x="18968" y="18636"/>
                  <a:pt x="19043" y="18707"/>
                  <a:pt x="19058" y="18745"/>
                </a:cubicBezTo>
                <a:cubicBezTo>
                  <a:pt x="19097" y="18847"/>
                  <a:pt x="19217" y="18828"/>
                  <a:pt x="19217" y="18720"/>
                </a:cubicBezTo>
                <a:cubicBezTo>
                  <a:pt x="19217" y="18668"/>
                  <a:pt x="19183" y="18548"/>
                  <a:pt x="19145" y="18457"/>
                </a:cubicBezTo>
                <a:cubicBezTo>
                  <a:pt x="19106" y="18366"/>
                  <a:pt x="19073" y="18260"/>
                  <a:pt x="19073" y="18215"/>
                </a:cubicBezTo>
                <a:cubicBezTo>
                  <a:pt x="19073" y="18059"/>
                  <a:pt x="18756" y="18023"/>
                  <a:pt x="18622" y="18165"/>
                </a:cubicBezTo>
                <a:cubicBezTo>
                  <a:pt x="18576" y="18213"/>
                  <a:pt x="18478" y="18268"/>
                  <a:pt x="18407" y="18286"/>
                </a:cubicBezTo>
                <a:cubicBezTo>
                  <a:pt x="18336" y="18303"/>
                  <a:pt x="18267" y="18334"/>
                  <a:pt x="18253" y="18356"/>
                </a:cubicBezTo>
                <a:cubicBezTo>
                  <a:pt x="18202" y="18437"/>
                  <a:pt x="17942" y="18399"/>
                  <a:pt x="17812" y="18291"/>
                </a:cubicBezTo>
                <a:cubicBezTo>
                  <a:pt x="17723" y="18217"/>
                  <a:pt x="17594" y="18170"/>
                  <a:pt x="17407" y="18150"/>
                </a:cubicBezTo>
                <a:cubicBezTo>
                  <a:pt x="17219" y="18129"/>
                  <a:pt x="17069" y="18077"/>
                  <a:pt x="16925" y="17983"/>
                </a:cubicBezTo>
                <a:cubicBezTo>
                  <a:pt x="16810" y="17908"/>
                  <a:pt x="16665" y="17847"/>
                  <a:pt x="16602" y="17847"/>
                </a:cubicBezTo>
                <a:cubicBezTo>
                  <a:pt x="16540" y="17847"/>
                  <a:pt x="16455" y="17814"/>
                  <a:pt x="16413" y="17776"/>
                </a:cubicBezTo>
                <a:cubicBezTo>
                  <a:pt x="16370" y="17738"/>
                  <a:pt x="16239" y="17688"/>
                  <a:pt x="16126" y="17665"/>
                </a:cubicBezTo>
                <a:cubicBezTo>
                  <a:pt x="16012" y="17642"/>
                  <a:pt x="15732" y="17579"/>
                  <a:pt x="15500" y="17524"/>
                </a:cubicBezTo>
                <a:cubicBezTo>
                  <a:pt x="15269" y="17469"/>
                  <a:pt x="14940" y="17396"/>
                  <a:pt x="14772" y="17362"/>
                </a:cubicBezTo>
                <a:cubicBezTo>
                  <a:pt x="14605" y="17328"/>
                  <a:pt x="14322" y="17264"/>
                  <a:pt x="14142" y="17221"/>
                </a:cubicBezTo>
                <a:cubicBezTo>
                  <a:pt x="13962" y="17178"/>
                  <a:pt x="13735" y="17131"/>
                  <a:pt x="13635" y="17115"/>
                </a:cubicBezTo>
                <a:cubicBezTo>
                  <a:pt x="13411" y="17079"/>
                  <a:pt x="13346" y="16990"/>
                  <a:pt x="13389" y="16767"/>
                </a:cubicBezTo>
                <a:cubicBezTo>
                  <a:pt x="13417" y="16620"/>
                  <a:pt x="13478" y="16558"/>
                  <a:pt x="13804" y="16323"/>
                </a:cubicBezTo>
                <a:cubicBezTo>
                  <a:pt x="14168" y="16059"/>
                  <a:pt x="14562" y="15723"/>
                  <a:pt x="15008" y="15293"/>
                </a:cubicBezTo>
                <a:cubicBezTo>
                  <a:pt x="15310" y="15002"/>
                  <a:pt x="15727" y="14679"/>
                  <a:pt x="16331" y="14274"/>
                </a:cubicBezTo>
                <a:cubicBezTo>
                  <a:pt x="16930" y="13871"/>
                  <a:pt x="18294" y="12198"/>
                  <a:pt x="18586" y="11508"/>
                </a:cubicBezTo>
                <a:cubicBezTo>
                  <a:pt x="18629" y="11406"/>
                  <a:pt x="18715" y="11221"/>
                  <a:pt x="18776" y="11094"/>
                </a:cubicBezTo>
                <a:cubicBezTo>
                  <a:pt x="18837" y="10967"/>
                  <a:pt x="18905" y="10782"/>
                  <a:pt x="18929" y="10680"/>
                </a:cubicBezTo>
                <a:cubicBezTo>
                  <a:pt x="18954" y="10579"/>
                  <a:pt x="19025" y="10288"/>
                  <a:pt x="19088" y="10034"/>
                </a:cubicBezTo>
                <a:cubicBezTo>
                  <a:pt x="19279" y="9274"/>
                  <a:pt x="19341" y="8440"/>
                  <a:pt x="19242" y="7914"/>
                </a:cubicBezTo>
                <a:cubicBezTo>
                  <a:pt x="19199" y="7686"/>
                  <a:pt x="19040" y="7159"/>
                  <a:pt x="18981" y="7051"/>
                </a:cubicBezTo>
                <a:cubicBezTo>
                  <a:pt x="18956" y="7007"/>
                  <a:pt x="18935" y="6944"/>
                  <a:pt x="18935" y="6910"/>
                </a:cubicBezTo>
                <a:cubicBezTo>
                  <a:pt x="18935" y="6876"/>
                  <a:pt x="18880" y="6820"/>
                  <a:pt x="18812" y="6789"/>
                </a:cubicBezTo>
                <a:lnTo>
                  <a:pt x="18683" y="6733"/>
                </a:lnTo>
                <a:lnTo>
                  <a:pt x="18812" y="6617"/>
                </a:lnTo>
                <a:cubicBezTo>
                  <a:pt x="18959" y="6482"/>
                  <a:pt x="18957" y="6494"/>
                  <a:pt x="18858" y="6345"/>
                </a:cubicBezTo>
                <a:cubicBezTo>
                  <a:pt x="18767" y="6209"/>
                  <a:pt x="18756" y="5514"/>
                  <a:pt x="18842" y="5356"/>
                </a:cubicBezTo>
                <a:cubicBezTo>
                  <a:pt x="18870" y="5304"/>
                  <a:pt x="18883" y="5222"/>
                  <a:pt x="18868" y="5174"/>
                </a:cubicBezTo>
                <a:cubicBezTo>
                  <a:pt x="18853" y="5126"/>
                  <a:pt x="18862" y="5074"/>
                  <a:pt x="18888" y="5058"/>
                </a:cubicBezTo>
                <a:cubicBezTo>
                  <a:pt x="18915" y="5042"/>
                  <a:pt x="18934" y="4982"/>
                  <a:pt x="18935" y="4927"/>
                </a:cubicBezTo>
                <a:cubicBezTo>
                  <a:pt x="18936" y="4796"/>
                  <a:pt x="19036" y="4510"/>
                  <a:pt x="19114" y="4417"/>
                </a:cubicBezTo>
                <a:cubicBezTo>
                  <a:pt x="19148" y="4377"/>
                  <a:pt x="19164" y="4329"/>
                  <a:pt x="19150" y="4306"/>
                </a:cubicBezTo>
                <a:cubicBezTo>
                  <a:pt x="19136" y="4283"/>
                  <a:pt x="19188" y="4155"/>
                  <a:pt x="19263" y="4018"/>
                </a:cubicBezTo>
                <a:cubicBezTo>
                  <a:pt x="19338" y="3882"/>
                  <a:pt x="19421" y="3722"/>
                  <a:pt x="19447" y="3665"/>
                </a:cubicBezTo>
                <a:cubicBezTo>
                  <a:pt x="19474" y="3608"/>
                  <a:pt x="19514" y="3559"/>
                  <a:pt x="19539" y="3559"/>
                </a:cubicBezTo>
                <a:cubicBezTo>
                  <a:pt x="19584" y="3559"/>
                  <a:pt x="19775" y="3196"/>
                  <a:pt x="19775" y="3110"/>
                </a:cubicBezTo>
                <a:cubicBezTo>
                  <a:pt x="19775" y="3087"/>
                  <a:pt x="19816" y="3030"/>
                  <a:pt x="19867" y="2984"/>
                </a:cubicBezTo>
                <a:cubicBezTo>
                  <a:pt x="19919" y="2938"/>
                  <a:pt x="19965" y="2876"/>
                  <a:pt x="19965" y="2847"/>
                </a:cubicBezTo>
                <a:cubicBezTo>
                  <a:pt x="19965" y="2805"/>
                  <a:pt x="20589" y="2335"/>
                  <a:pt x="20723" y="2277"/>
                </a:cubicBezTo>
                <a:cubicBezTo>
                  <a:pt x="20904" y="2199"/>
                  <a:pt x="21600" y="1670"/>
                  <a:pt x="21600" y="1611"/>
                </a:cubicBezTo>
                <a:cubicBezTo>
                  <a:pt x="21600" y="1506"/>
                  <a:pt x="20554" y="935"/>
                  <a:pt x="20149" y="819"/>
                </a:cubicBezTo>
                <a:cubicBezTo>
                  <a:pt x="20085" y="800"/>
                  <a:pt x="20011" y="767"/>
                  <a:pt x="19985" y="748"/>
                </a:cubicBezTo>
                <a:cubicBezTo>
                  <a:pt x="19905" y="687"/>
                  <a:pt x="19118" y="425"/>
                  <a:pt x="19011" y="425"/>
                </a:cubicBezTo>
                <a:cubicBezTo>
                  <a:pt x="18956" y="425"/>
                  <a:pt x="18819" y="376"/>
                  <a:pt x="18709" y="314"/>
                </a:cubicBezTo>
                <a:cubicBezTo>
                  <a:pt x="18599" y="252"/>
                  <a:pt x="18430" y="185"/>
                  <a:pt x="18335" y="167"/>
                </a:cubicBezTo>
                <a:cubicBezTo>
                  <a:pt x="18239" y="150"/>
                  <a:pt x="18119" y="107"/>
                  <a:pt x="18063" y="72"/>
                </a:cubicBezTo>
                <a:cubicBezTo>
                  <a:pt x="17999" y="31"/>
                  <a:pt x="17564" y="5"/>
                  <a:pt x="17100" y="1"/>
                </a:cubicBezTo>
                <a:close/>
              </a:path>
            </a:pathLst>
          </a:cu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588752470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ranscriptome assembly…"/>
          <p:cNvSpPr txBox="1"/>
          <p:nvPr/>
        </p:nvSpPr>
        <p:spPr>
          <a:xfrm>
            <a:off x="5385335" y="696968"/>
            <a:ext cx="2854574" cy="4343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 anchor="ctr"/>
          <a:lstStyle/>
          <a:p>
            <a:pPr defTabSz="241101">
              <a:defRPr sz="5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transcriptome assembly</a:t>
            </a:r>
            <a:endParaRPr sz="1275"/>
          </a:p>
          <a:p>
            <a:pPr defTabSz="241101">
              <a:defRPr sz="5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1275"/>
          </a:p>
          <a:p>
            <a:pPr defTabSz="241101">
              <a:defRPr sz="3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1425"/>
              <a:t> </a:t>
            </a:r>
          </a:p>
          <a:p>
            <a:pPr defTabSz="241101">
              <a:defRPr sz="6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gene ID</a:t>
            </a:r>
          </a:p>
          <a:p>
            <a:pPr defTabSz="241101">
              <a:defRPr sz="6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175"/>
          </a:p>
          <a:p>
            <a:pPr defTabSz="241101">
              <a:defRPr sz="42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175"/>
          </a:p>
          <a:p>
            <a:pPr defTabSz="241101">
              <a:defRPr sz="6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fixed locus ID</a:t>
            </a:r>
          </a:p>
          <a:p>
            <a:pPr defTabSz="241101">
              <a:defRPr sz="6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 </a:t>
            </a:r>
          </a:p>
          <a:p>
            <a:pPr defTabSz="241101">
              <a:defRPr sz="3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1425"/>
          </a:p>
          <a:p>
            <a:pPr defTabSz="241101">
              <a:defRPr sz="6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2550"/>
              <a:t>enrichment analysis </a:t>
            </a:r>
            <a:r>
              <a:rPr sz="1275"/>
              <a:t>(DAVID; Huang </a:t>
            </a:r>
            <a:r>
              <a:rPr sz="1275" i="1">
                <a:latin typeface="Helvetica Neue"/>
                <a:ea typeface="Helvetica Neue"/>
                <a:cs typeface="Helvetica Neue"/>
                <a:sym typeface="Helvetica Neue"/>
              </a:rPr>
              <a:t>et al</a:t>
            </a:r>
            <a:r>
              <a:rPr sz="1275"/>
              <a:t>. 2009)</a:t>
            </a:r>
          </a:p>
        </p:txBody>
      </p:sp>
      <p:pic>
        <p:nvPicPr>
          <p:cNvPr id="246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r="60347" b="22847"/>
          <a:stretch>
            <a:fillRect/>
          </a:stretch>
        </p:blipFill>
        <p:spPr>
          <a:xfrm>
            <a:off x="1876515" y="888072"/>
            <a:ext cx="2286483" cy="414855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49" name="Group"/>
          <p:cNvGrpSpPr/>
          <p:nvPr/>
        </p:nvGrpSpPr>
        <p:grpSpPr>
          <a:xfrm>
            <a:off x="414891" y="3457645"/>
            <a:ext cx="1280115" cy="1231843"/>
            <a:chOff x="-92" y="94"/>
            <a:chExt cx="3413639" cy="3284912"/>
          </a:xfrm>
        </p:grpSpPr>
        <p:pic>
          <p:nvPicPr>
            <p:cNvPr id="247" name="Image" descr="Image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2758" t="7586" r="9038" b="2484"/>
            <a:stretch>
              <a:fillRect/>
            </a:stretch>
          </p:blipFill>
          <p:spPr>
            <a:xfrm>
              <a:off x="-92" y="94"/>
              <a:ext cx="3319162" cy="2938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1" h="21557" extrusionOk="0">
                  <a:moveTo>
                    <a:pt x="19042" y="5"/>
                  </a:moveTo>
                  <a:cubicBezTo>
                    <a:pt x="19002" y="14"/>
                    <a:pt x="18960" y="35"/>
                    <a:pt x="18915" y="66"/>
                  </a:cubicBezTo>
                  <a:cubicBezTo>
                    <a:pt x="18769" y="169"/>
                    <a:pt x="18343" y="190"/>
                    <a:pt x="17627" y="127"/>
                  </a:cubicBezTo>
                  <a:cubicBezTo>
                    <a:pt x="17039" y="76"/>
                    <a:pt x="16530" y="80"/>
                    <a:pt x="16497" y="139"/>
                  </a:cubicBezTo>
                  <a:cubicBezTo>
                    <a:pt x="16412" y="295"/>
                    <a:pt x="15866" y="273"/>
                    <a:pt x="15581" y="101"/>
                  </a:cubicBezTo>
                  <a:cubicBezTo>
                    <a:pt x="15447" y="20"/>
                    <a:pt x="15173" y="-4"/>
                    <a:pt x="14972" y="46"/>
                  </a:cubicBezTo>
                  <a:cubicBezTo>
                    <a:pt x="14676" y="119"/>
                    <a:pt x="14633" y="172"/>
                    <a:pt x="14748" y="328"/>
                  </a:cubicBezTo>
                  <a:cubicBezTo>
                    <a:pt x="14858" y="479"/>
                    <a:pt x="14845" y="539"/>
                    <a:pt x="14691" y="605"/>
                  </a:cubicBezTo>
                  <a:cubicBezTo>
                    <a:pt x="14582" y="652"/>
                    <a:pt x="14407" y="652"/>
                    <a:pt x="14299" y="605"/>
                  </a:cubicBezTo>
                  <a:cubicBezTo>
                    <a:pt x="14156" y="544"/>
                    <a:pt x="14120" y="580"/>
                    <a:pt x="14172" y="733"/>
                  </a:cubicBezTo>
                  <a:cubicBezTo>
                    <a:pt x="14220" y="873"/>
                    <a:pt x="14140" y="997"/>
                    <a:pt x="13940" y="1100"/>
                  </a:cubicBezTo>
                  <a:cubicBezTo>
                    <a:pt x="13773" y="1186"/>
                    <a:pt x="13652" y="1352"/>
                    <a:pt x="13669" y="1470"/>
                  </a:cubicBezTo>
                  <a:cubicBezTo>
                    <a:pt x="13687" y="1590"/>
                    <a:pt x="13592" y="1709"/>
                    <a:pt x="13455" y="1741"/>
                  </a:cubicBezTo>
                  <a:cubicBezTo>
                    <a:pt x="13321" y="1771"/>
                    <a:pt x="13141" y="1913"/>
                    <a:pt x="13052" y="2055"/>
                  </a:cubicBezTo>
                  <a:cubicBezTo>
                    <a:pt x="12959" y="2205"/>
                    <a:pt x="12744" y="2314"/>
                    <a:pt x="12544" y="2314"/>
                  </a:cubicBezTo>
                  <a:cubicBezTo>
                    <a:pt x="12301" y="2314"/>
                    <a:pt x="12179" y="2397"/>
                    <a:pt x="12134" y="2591"/>
                  </a:cubicBezTo>
                  <a:cubicBezTo>
                    <a:pt x="12098" y="2742"/>
                    <a:pt x="11970" y="2865"/>
                    <a:pt x="11845" y="2865"/>
                  </a:cubicBezTo>
                  <a:cubicBezTo>
                    <a:pt x="11720" y="2865"/>
                    <a:pt x="11563" y="3002"/>
                    <a:pt x="11496" y="3167"/>
                  </a:cubicBezTo>
                  <a:cubicBezTo>
                    <a:pt x="11430" y="3333"/>
                    <a:pt x="11252" y="3476"/>
                    <a:pt x="11101" y="3488"/>
                  </a:cubicBezTo>
                  <a:cubicBezTo>
                    <a:pt x="10951" y="3499"/>
                    <a:pt x="10727" y="3612"/>
                    <a:pt x="10603" y="3738"/>
                  </a:cubicBezTo>
                  <a:cubicBezTo>
                    <a:pt x="10479" y="3864"/>
                    <a:pt x="10316" y="3968"/>
                    <a:pt x="10242" y="3968"/>
                  </a:cubicBezTo>
                  <a:cubicBezTo>
                    <a:pt x="10168" y="3968"/>
                    <a:pt x="10091" y="4100"/>
                    <a:pt x="10069" y="4262"/>
                  </a:cubicBezTo>
                  <a:cubicBezTo>
                    <a:pt x="10040" y="4481"/>
                    <a:pt x="9931" y="4564"/>
                    <a:pt x="9646" y="4588"/>
                  </a:cubicBezTo>
                  <a:cubicBezTo>
                    <a:pt x="9436" y="4606"/>
                    <a:pt x="9149" y="4753"/>
                    <a:pt x="9006" y="4914"/>
                  </a:cubicBezTo>
                  <a:cubicBezTo>
                    <a:pt x="8863" y="5075"/>
                    <a:pt x="8687" y="5208"/>
                    <a:pt x="8616" y="5208"/>
                  </a:cubicBezTo>
                  <a:cubicBezTo>
                    <a:pt x="8546" y="5208"/>
                    <a:pt x="8506" y="5315"/>
                    <a:pt x="8526" y="5447"/>
                  </a:cubicBezTo>
                  <a:cubicBezTo>
                    <a:pt x="8555" y="5640"/>
                    <a:pt x="8457" y="5699"/>
                    <a:pt x="8041" y="5733"/>
                  </a:cubicBezTo>
                  <a:cubicBezTo>
                    <a:pt x="7671" y="5763"/>
                    <a:pt x="7522" y="5835"/>
                    <a:pt x="7522" y="5986"/>
                  </a:cubicBezTo>
                  <a:cubicBezTo>
                    <a:pt x="7522" y="6102"/>
                    <a:pt x="7423" y="6227"/>
                    <a:pt x="7303" y="6262"/>
                  </a:cubicBezTo>
                  <a:cubicBezTo>
                    <a:pt x="7183" y="6298"/>
                    <a:pt x="7030" y="6464"/>
                    <a:pt x="6965" y="6629"/>
                  </a:cubicBezTo>
                  <a:cubicBezTo>
                    <a:pt x="6873" y="6865"/>
                    <a:pt x="6765" y="6920"/>
                    <a:pt x="6462" y="6886"/>
                  </a:cubicBezTo>
                  <a:cubicBezTo>
                    <a:pt x="6135" y="6849"/>
                    <a:pt x="6067" y="6894"/>
                    <a:pt x="6033" y="7162"/>
                  </a:cubicBezTo>
                  <a:cubicBezTo>
                    <a:pt x="6002" y="7413"/>
                    <a:pt x="5929" y="7471"/>
                    <a:pt x="5693" y="7433"/>
                  </a:cubicBezTo>
                  <a:cubicBezTo>
                    <a:pt x="5434" y="7392"/>
                    <a:pt x="5415" y="7414"/>
                    <a:pt x="5551" y="7599"/>
                  </a:cubicBezTo>
                  <a:cubicBezTo>
                    <a:pt x="5807" y="7946"/>
                    <a:pt x="5602" y="8101"/>
                    <a:pt x="5009" y="8010"/>
                  </a:cubicBezTo>
                  <a:cubicBezTo>
                    <a:pt x="4545" y="7938"/>
                    <a:pt x="4462" y="7961"/>
                    <a:pt x="4462" y="8164"/>
                  </a:cubicBezTo>
                  <a:cubicBezTo>
                    <a:pt x="4462" y="8295"/>
                    <a:pt x="4354" y="8433"/>
                    <a:pt x="4219" y="8473"/>
                  </a:cubicBezTo>
                  <a:cubicBezTo>
                    <a:pt x="3934" y="8557"/>
                    <a:pt x="3885" y="8927"/>
                    <a:pt x="4160" y="8927"/>
                  </a:cubicBezTo>
                  <a:cubicBezTo>
                    <a:pt x="4389" y="8927"/>
                    <a:pt x="4604" y="9493"/>
                    <a:pt x="4446" y="9681"/>
                  </a:cubicBezTo>
                  <a:cubicBezTo>
                    <a:pt x="4385" y="9755"/>
                    <a:pt x="4150" y="9796"/>
                    <a:pt x="3925" y="9774"/>
                  </a:cubicBezTo>
                  <a:cubicBezTo>
                    <a:pt x="3598" y="9742"/>
                    <a:pt x="3503" y="9794"/>
                    <a:pt x="3450" y="10022"/>
                  </a:cubicBezTo>
                  <a:cubicBezTo>
                    <a:pt x="3414" y="10178"/>
                    <a:pt x="3309" y="10304"/>
                    <a:pt x="3218" y="10304"/>
                  </a:cubicBezTo>
                  <a:cubicBezTo>
                    <a:pt x="3127" y="10304"/>
                    <a:pt x="2998" y="10445"/>
                    <a:pt x="2932" y="10616"/>
                  </a:cubicBezTo>
                  <a:cubicBezTo>
                    <a:pt x="2836" y="10860"/>
                    <a:pt x="2730" y="10915"/>
                    <a:pt x="2423" y="10881"/>
                  </a:cubicBezTo>
                  <a:cubicBezTo>
                    <a:pt x="2131" y="10848"/>
                    <a:pt x="2001" y="10908"/>
                    <a:pt x="1900" y="11122"/>
                  </a:cubicBezTo>
                  <a:cubicBezTo>
                    <a:pt x="1825" y="11279"/>
                    <a:pt x="1678" y="11408"/>
                    <a:pt x="1572" y="11408"/>
                  </a:cubicBezTo>
                  <a:cubicBezTo>
                    <a:pt x="1453" y="11408"/>
                    <a:pt x="1405" y="11483"/>
                    <a:pt x="1448" y="11608"/>
                  </a:cubicBezTo>
                  <a:cubicBezTo>
                    <a:pt x="1539" y="11875"/>
                    <a:pt x="1319" y="12013"/>
                    <a:pt x="829" y="12002"/>
                  </a:cubicBezTo>
                  <a:cubicBezTo>
                    <a:pt x="610" y="11997"/>
                    <a:pt x="455" y="12040"/>
                    <a:pt x="485" y="12095"/>
                  </a:cubicBezTo>
                  <a:cubicBezTo>
                    <a:pt x="516" y="12150"/>
                    <a:pt x="401" y="12338"/>
                    <a:pt x="233" y="12517"/>
                  </a:cubicBezTo>
                  <a:cubicBezTo>
                    <a:pt x="83" y="12676"/>
                    <a:pt x="8" y="12759"/>
                    <a:pt x="0" y="12814"/>
                  </a:cubicBezTo>
                  <a:cubicBezTo>
                    <a:pt x="-7" y="12869"/>
                    <a:pt x="54" y="12897"/>
                    <a:pt x="176" y="12948"/>
                  </a:cubicBezTo>
                  <a:cubicBezTo>
                    <a:pt x="313" y="13005"/>
                    <a:pt x="426" y="13143"/>
                    <a:pt x="426" y="13254"/>
                  </a:cubicBezTo>
                  <a:cubicBezTo>
                    <a:pt x="426" y="13706"/>
                    <a:pt x="1467" y="13657"/>
                    <a:pt x="1755" y="13192"/>
                  </a:cubicBezTo>
                  <a:cubicBezTo>
                    <a:pt x="1847" y="13043"/>
                    <a:pt x="1993" y="12922"/>
                    <a:pt x="2078" y="12922"/>
                  </a:cubicBezTo>
                  <a:cubicBezTo>
                    <a:pt x="2162" y="12922"/>
                    <a:pt x="2262" y="12799"/>
                    <a:pt x="2297" y="12648"/>
                  </a:cubicBezTo>
                  <a:cubicBezTo>
                    <a:pt x="2346" y="12436"/>
                    <a:pt x="2463" y="12371"/>
                    <a:pt x="2805" y="12371"/>
                  </a:cubicBezTo>
                  <a:cubicBezTo>
                    <a:pt x="3161" y="12371"/>
                    <a:pt x="3244" y="12322"/>
                    <a:pt x="3216" y="12130"/>
                  </a:cubicBezTo>
                  <a:cubicBezTo>
                    <a:pt x="3190" y="11957"/>
                    <a:pt x="3272" y="11878"/>
                    <a:pt x="3507" y="11847"/>
                  </a:cubicBezTo>
                  <a:cubicBezTo>
                    <a:pt x="3736" y="11817"/>
                    <a:pt x="3847" y="11712"/>
                    <a:pt x="3874" y="11504"/>
                  </a:cubicBezTo>
                  <a:cubicBezTo>
                    <a:pt x="3897" y="11316"/>
                    <a:pt x="4004" y="11200"/>
                    <a:pt x="4157" y="11192"/>
                  </a:cubicBezTo>
                  <a:cubicBezTo>
                    <a:pt x="4717" y="11162"/>
                    <a:pt x="4840" y="11125"/>
                    <a:pt x="4777" y="11009"/>
                  </a:cubicBezTo>
                  <a:cubicBezTo>
                    <a:pt x="4695" y="10859"/>
                    <a:pt x="5050" y="10507"/>
                    <a:pt x="5159" y="10630"/>
                  </a:cubicBezTo>
                  <a:cubicBezTo>
                    <a:pt x="5202" y="10678"/>
                    <a:pt x="5298" y="10576"/>
                    <a:pt x="5373" y="10406"/>
                  </a:cubicBezTo>
                  <a:cubicBezTo>
                    <a:pt x="5448" y="10236"/>
                    <a:pt x="5591" y="10097"/>
                    <a:pt x="5690" y="10097"/>
                  </a:cubicBezTo>
                  <a:cubicBezTo>
                    <a:pt x="5789" y="10097"/>
                    <a:pt x="5908" y="10036"/>
                    <a:pt x="5956" y="9960"/>
                  </a:cubicBezTo>
                  <a:cubicBezTo>
                    <a:pt x="6004" y="9885"/>
                    <a:pt x="6089" y="9818"/>
                    <a:pt x="6142" y="9812"/>
                  </a:cubicBezTo>
                  <a:cubicBezTo>
                    <a:pt x="6195" y="9805"/>
                    <a:pt x="6330" y="9752"/>
                    <a:pt x="6444" y="9695"/>
                  </a:cubicBezTo>
                  <a:cubicBezTo>
                    <a:pt x="6757" y="9540"/>
                    <a:pt x="7095" y="9666"/>
                    <a:pt x="7076" y="9931"/>
                  </a:cubicBezTo>
                  <a:cubicBezTo>
                    <a:pt x="7059" y="10167"/>
                    <a:pt x="7331" y="10262"/>
                    <a:pt x="7442" y="10059"/>
                  </a:cubicBezTo>
                  <a:cubicBezTo>
                    <a:pt x="7528" y="9904"/>
                    <a:pt x="8717" y="9868"/>
                    <a:pt x="8800" y="10019"/>
                  </a:cubicBezTo>
                  <a:cubicBezTo>
                    <a:pt x="8840" y="10093"/>
                    <a:pt x="9018" y="10097"/>
                    <a:pt x="9225" y="10030"/>
                  </a:cubicBezTo>
                  <a:cubicBezTo>
                    <a:pt x="9421" y="9967"/>
                    <a:pt x="9619" y="9957"/>
                    <a:pt x="9664" y="10007"/>
                  </a:cubicBezTo>
                  <a:cubicBezTo>
                    <a:pt x="9709" y="10057"/>
                    <a:pt x="9893" y="10097"/>
                    <a:pt x="10072" y="10097"/>
                  </a:cubicBezTo>
                  <a:cubicBezTo>
                    <a:pt x="10290" y="10097"/>
                    <a:pt x="10437" y="10197"/>
                    <a:pt x="10516" y="10400"/>
                  </a:cubicBezTo>
                  <a:cubicBezTo>
                    <a:pt x="10589" y="10588"/>
                    <a:pt x="10728" y="10694"/>
                    <a:pt x="10882" y="10677"/>
                  </a:cubicBezTo>
                  <a:cubicBezTo>
                    <a:pt x="11048" y="10658"/>
                    <a:pt x="11119" y="10722"/>
                    <a:pt x="11099" y="10866"/>
                  </a:cubicBezTo>
                  <a:cubicBezTo>
                    <a:pt x="11080" y="10996"/>
                    <a:pt x="11226" y="11161"/>
                    <a:pt x="11465" y="11279"/>
                  </a:cubicBezTo>
                  <a:cubicBezTo>
                    <a:pt x="11684" y="11388"/>
                    <a:pt x="11847" y="11529"/>
                    <a:pt x="11824" y="11597"/>
                  </a:cubicBezTo>
                  <a:cubicBezTo>
                    <a:pt x="11801" y="11664"/>
                    <a:pt x="11855" y="11773"/>
                    <a:pt x="11945" y="11836"/>
                  </a:cubicBezTo>
                  <a:cubicBezTo>
                    <a:pt x="12035" y="11898"/>
                    <a:pt x="12108" y="12026"/>
                    <a:pt x="12108" y="12124"/>
                  </a:cubicBezTo>
                  <a:cubicBezTo>
                    <a:pt x="12108" y="12221"/>
                    <a:pt x="12275" y="12322"/>
                    <a:pt x="12477" y="12348"/>
                  </a:cubicBezTo>
                  <a:cubicBezTo>
                    <a:pt x="12901" y="12402"/>
                    <a:pt x="13179" y="12618"/>
                    <a:pt x="13073" y="12811"/>
                  </a:cubicBezTo>
                  <a:cubicBezTo>
                    <a:pt x="13031" y="12887"/>
                    <a:pt x="13126" y="12924"/>
                    <a:pt x="13290" y="12898"/>
                  </a:cubicBezTo>
                  <a:cubicBezTo>
                    <a:pt x="13511" y="12863"/>
                    <a:pt x="13587" y="12925"/>
                    <a:pt x="13617" y="13163"/>
                  </a:cubicBezTo>
                  <a:cubicBezTo>
                    <a:pt x="13639" y="13334"/>
                    <a:pt x="13761" y="13539"/>
                    <a:pt x="13891" y="13618"/>
                  </a:cubicBezTo>
                  <a:cubicBezTo>
                    <a:pt x="14021" y="13696"/>
                    <a:pt x="14128" y="13836"/>
                    <a:pt x="14128" y="13929"/>
                  </a:cubicBezTo>
                  <a:cubicBezTo>
                    <a:pt x="14128" y="14022"/>
                    <a:pt x="14245" y="14157"/>
                    <a:pt x="14389" y="14232"/>
                  </a:cubicBezTo>
                  <a:cubicBezTo>
                    <a:pt x="14533" y="14307"/>
                    <a:pt x="14643" y="14414"/>
                    <a:pt x="14634" y="14471"/>
                  </a:cubicBezTo>
                  <a:cubicBezTo>
                    <a:pt x="14625" y="14527"/>
                    <a:pt x="14616" y="14981"/>
                    <a:pt x="14616" y="15475"/>
                  </a:cubicBezTo>
                  <a:cubicBezTo>
                    <a:pt x="14616" y="16277"/>
                    <a:pt x="14588" y="16387"/>
                    <a:pt x="14343" y="16503"/>
                  </a:cubicBezTo>
                  <a:cubicBezTo>
                    <a:pt x="13752" y="16781"/>
                    <a:pt x="13658" y="16965"/>
                    <a:pt x="13638" y="17889"/>
                  </a:cubicBezTo>
                  <a:cubicBezTo>
                    <a:pt x="13610" y="19188"/>
                    <a:pt x="13616" y="19220"/>
                    <a:pt x="13883" y="19298"/>
                  </a:cubicBezTo>
                  <a:cubicBezTo>
                    <a:pt x="14061" y="19351"/>
                    <a:pt x="14128" y="19488"/>
                    <a:pt x="14128" y="19793"/>
                  </a:cubicBezTo>
                  <a:cubicBezTo>
                    <a:pt x="14128" y="20074"/>
                    <a:pt x="14211" y="20263"/>
                    <a:pt x="14373" y="20361"/>
                  </a:cubicBezTo>
                  <a:cubicBezTo>
                    <a:pt x="14508" y="20442"/>
                    <a:pt x="14616" y="20585"/>
                    <a:pt x="14616" y="20678"/>
                  </a:cubicBezTo>
                  <a:cubicBezTo>
                    <a:pt x="14616" y="20772"/>
                    <a:pt x="14741" y="20909"/>
                    <a:pt x="14892" y="20984"/>
                  </a:cubicBezTo>
                  <a:cubicBezTo>
                    <a:pt x="15044" y="21059"/>
                    <a:pt x="15175" y="21195"/>
                    <a:pt x="15184" y="21290"/>
                  </a:cubicBezTo>
                  <a:cubicBezTo>
                    <a:pt x="15192" y="21385"/>
                    <a:pt x="15204" y="21497"/>
                    <a:pt x="15212" y="21537"/>
                  </a:cubicBezTo>
                  <a:cubicBezTo>
                    <a:pt x="15221" y="21578"/>
                    <a:pt x="15324" y="21553"/>
                    <a:pt x="15442" y="21482"/>
                  </a:cubicBezTo>
                  <a:cubicBezTo>
                    <a:pt x="15560" y="21411"/>
                    <a:pt x="15713" y="21363"/>
                    <a:pt x="15780" y="21374"/>
                  </a:cubicBezTo>
                  <a:cubicBezTo>
                    <a:pt x="15847" y="21386"/>
                    <a:pt x="15919" y="21193"/>
                    <a:pt x="15940" y="20946"/>
                  </a:cubicBezTo>
                  <a:cubicBezTo>
                    <a:pt x="15985" y="20416"/>
                    <a:pt x="16346" y="20121"/>
                    <a:pt x="16572" y="20428"/>
                  </a:cubicBezTo>
                  <a:cubicBezTo>
                    <a:pt x="16652" y="20537"/>
                    <a:pt x="16684" y="20684"/>
                    <a:pt x="16644" y="20757"/>
                  </a:cubicBezTo>
                  <a:cubicBezTo>
                    <a:pt x="16552" y="20926"/>
                    <a:pt x="16793" y="21017"/>
                    <a:pt x="17137" y="20943"/>
                  </a:cubicBezTo>
                  <a:cubicBezTo>
                    <a:pt x="17353" y="20897"/>
                    <a:pt x="17405" y="20795"/>
                    <a:pt x="17395" y="20416"/>
                  </a:cubicBezTo>
                  <a:cubicBezTo>
                    <a:pt x="17386" y="20062"/>
                    <a:pt x="17330" y="19948"/>
                    <a:pt x="17163" y="19948"/>
                  </a:cubicBezTo>
                  <a:cubicBezTo>
                    <a:pt x="16817" y="19948"/>
                    <a:pt x="16768" y="19934"/>
                    <a:pt x="16606" y="19782"/>
                  </a:cubicBezTo>
                  <a:cubicBezTo>
                    <a:pt x="16521" y="19703"/>
                    <a:pt x="16451" y="19360"/>
                    <a:pt x="16451" y="19019"/>
                  </a:cubicBezTo>
                  <a:cubicBezTo>
                    <a:pt x="16451" y="18486"/>
                    <a:pt x="16427" y="18424"/>
                    <a:pt x="16270" y="18570"/>
                  </a:cubicBezTo>
                  <a:cubicBezTo>
                    <a:pt x="16123" y="18708"/>
                    <a:pt x="16076" y="18698"/>
                    <a:pt x="16025" y="18518"/>
                  </a:cubicBezTo>
                  <a:cubicBezTo>
                    <a:pt x="15991" y="18396"/>
                    <a:pt x="15936" y="18198"/>
                    <a:pt x="15904" y="18081"/>
                  </a:cubicBezTo>
                  <a:cubicBezTo>
                    <a:pt x="15871" y="17964"/>
                    <a:pt x="15985" y="17619"/>
                    <a:pt x="16157" y="17313"/>
                  </a:cubicBezTo>
                  <a:cubicBezTo>
                    <a:pt x="16361" y="16948"/>
                    <a:pt x="16455" y="16607"/>
                    <a:pt x="16430" y="16325"/>
                  </a:cubicBezTo>
                  <a:cubicBezTo>
                    <a:pt x="16398" y="15972"/>
                    <a:pt x="16441" y="15884"/>
                    <a:pt x="16673" y="15822"/>
                  </a:cubicBezTo>
                  <a:cubicBezTo>
                    <a:pt x="16828" y="15780"/>
                    <a:pt x="16939" y="15710"/>
                    <a:pt x="16918" y="15664"/>
                  </a:cubicBezTo>
                  <a:cubicBezTo>
                    <a:pt x="16854" y="15526"/>
                    <a:pt x="17208" y="15124"/>
                    <a:pt x="17323" y="15204"/>
                  </a:cubicBezTo>
                  <a:cubicBezTo>
                    <a:pt x="17508" y="15333"/>
                    <a:pt x="17440" y="15033"/>
                    <a:pt x="17243" y="14849"/>
                  </a:cubicBezTo>
                  <a:cubicBezTo>
                    <a:pt x="17076" y="14693"/>
                    <a:pt x="17078" y="14650"/>
                    <a:pt x="17246" y="14442"/>
                  </a:cubicBezTo>
                  <a:cubicBezTo>
                    <a:pt x="17348" y="14314"/>
                    <a:pt x="17446" y="13935"/>
                    <a:pt x="17462" y="13600"/>
                  </a:cubicBezTo>
                  <a:cubicBezTo>
                    <a:pt x="17489" y="13061"/>
                    <a:pt x="17525" y="12992"/>
                    <a:pt x="17777" y="13003"/>
                  </a:cubicBezTo>
                  <a:cubicBezTo>
                    <a:pt x="17998" y="13013"/>
                    <a:pt x="18046" y="12958"/>
                    <a:pt x="17999" y="12756"/>
                  </a:cubicBezTo>
                  <a:cubicBezTo>
                    <a:pt x="17956" y="12572"/>
                    <a:pt x="18027" y="12458"/>
                    <a:pt x="18236" y="12368"/>
                  </a:cubicBezTo>
                  <a:cubicBezTo>
                    <a:pt x="18543" y="12237"/>
                    <a:pt x="18618" y="12035"/>
                    <a:pt x="18414" y="11894"/>
                  </a:cubicBezTo>
                  <a:cubicBezTo>
                    <a:pt x="18350" y="11849"/>
                    <a:pt x="18328" y="11720"/>
                    <a:pt x="18365" y="11608"/>
                  </a:cubicBezTo>
                  <a:cubicBezTo>
                    <a:pt x="18408" y="11484"/>
                    <a:pt x="18363" y="11408"/>
                    <a:pt x="18247" y="11408"/>
                  </a:cubicBezTo>
                  <a:cubicBezTo>
                    <a:pt x="18143" y="11408"/>
                    <a:pt x="18027" y="11349"/>
                    <a:pt x="17989" y="11279"/>
                  </a:cubicBezTo>
                  <a:cubicBezTo>
                    <a:pt x="17888" y="11096"/>
                    <a:pt x="18143" y="10411"/>
                    <a:pt x="18278" y="10505"/>
                  </a:cubicBezTo>
                  <a:cubicBezTo>
                    <a:pt x="18431" y="10612"/>
                    <a:pt x="18506" y="10246"/>
                    <a:pt x="18513" y="9363"/>
                  </a:cubicBezTo>
                  <a:cubicBezTo>
                    <a:pt x="18517" y="8701"/>
                    <a:pt x="18562" y="8583"/>
                    <a:pt x="18962" y="8158"/>
                  </a:cubicBezTo>
                  <a:cubicBezTo>
                    <a:pt x="19206" y="7899"/>
                    <a:pt x="19367" y="7686"/>
                    <a:pt x="19320" y="7686"/>
                  </a:cubicBezTo>
                  <a:cubicBezTo>
                    <a:pt x="19274" y="7686"/>
                    <a:pt x="19304" y="7595"/>
                    <a:pt x="19387" y="7483"/>
                  </a:cubicBezTo>
                  <a:cubicBezTo>
                    <a:pt x="19470" y="7370"/>
                    <a:pt x="19513" y="7200"/>
                    <a:pt x="19480" y="7104"/>
                  </a:cubicBezTo>
                  <a:cubicBezTo>
                    <a:pt x="19448" y="7008"/>
                    <a:pt x="19468" y="6782"/>
                    <a:pt x="19527" y="6603"/>
                  </a:cubicBezTo>
                  <a:cubicBezTo>
                    <a:pt x="19620" y="6319"/>
                    <a:pt x="19660" y="6302"/>
                    <a:pt x="19836" y="6466"/>
                  </a:cubicBezTo>
                  <a:cubicBezTo>
                    <a:pt x="20023" y="6640"/>
                    <a:pt x="20035" y="6539"/>
                    <a:pt x="19965" y="5153"/>
                  </a:cubicBezTo>
                  <a:cubicBezTo>
                    <a:pt x="19888" y="3601"/>
                    <a:pt x="19979" y="3086"/>
                    <a:pt x="20309" y="3228"/>
                  </a:cubicBezTo>
                  <a:cubicBezTo>
                    <a:pt x="20512" y="3316"/>
                    <a:pt x="20559" y="3069"/>
                    <a:pt x="20365" y="2934"/>
                  </a:cubicBezTo>
                  <a:cubicBezTo>
                    <a:pt x="20097" y="2747"/>
                    <a:pt x="20405" y="2601"/>
                    <a:pt x="20907" y="2678"/>
                  </a:cubicBezTo>
                  <a:cubicBezTo>
                    <a:pt x="21322" y="2742"/>
                    <a:pt x="21584" y="2648"/>
                    <a:pt x="21581" y="2474"/>
                  </a:cubicBezTo>
                  <a:cubicBezTo>
                    <a:pt x="21580" y="2417"/>
                    <a:pt x="21550" y="2352"/>
                    <a:pt x="21485" y="2279"/>
                  </a:cubicBezTo>
                  <a:cubicBezTo>
                    <a:pt x="21389" y="2171"/>
                    <a:pt x="21388" y="2076"/>
                    <a:pt x="21485" y="1944"/>
                  </a:cubicBezTo>
                  <a:cubicBezTo>
                    <a:pt x="21593" y="1798"/>
                    <a:pt x="21523" y="1764"/>
                    <a:pt x="21124" y="1764"/>
                  </a:cubicBezTo>
                  <a:cubicBezTo>
                    <a:pt x="20784" y="1764"/>
                    <a:pt x="20575" y="1685"/>
                    <a:pt x="20466" y="1513"/>
                  </a:cubicBezTo>
                  <a:cubicBezTo>
                    <a:pt x="20378" y="1376"/>
                    <a:pt x="20215" y="1226"/>
                    <a:pt x="20102" y="1179"/>
                  </a:cubicBezTo>
                  <a:cubicBezTo>
                    <a:pt x="19960" y="1119"/>
                    <a:pt x="19917" y="995"/>
                    <a:pt x="19965" y="774"/>
                  </a:cubicBezTo>
                  <a:cubicBezTo>
                    <a:pt x="20004" y="599"/>
                    <a:pt x="19990" y="503"/>
                    <a:pt x="19934" y="561"/>
                  </a:cubicBezTo>
                  <a:cubicBezTo>
                    <a:pt x="19879" y="619"/>
                    <a:pt x="19677" y="495"/>
                    <a:pt x="19485" y="288"/>
                  </a:cubicBezTo>
                  <a:cubicBezTo>
                    <a:pt x="19272" y="57"/>
                    <a:pt x="19160" y="-22"/>
                    <a:pt x="19042" y="5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sp>
          <p:nvSpPr>
            <p:cNvPr id="248" name="5"/>
            <p:cNvSpPr txBox="1"/>
            <p:nvPr/>
          </p:nvSpPr>
          <p:spPr>
            <a:xfrm>
              <a:off x="2584795" y="2238567"/>
              <a:ext cx="828752" cy="1046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8575" tIns="28575" rIns="28575" bIns="28575" numCol="1" anchor="t">
              <a:spAutoFit/>
            </a:bodyPr>
            <a:lstStyle>
              <a:lvl1pPr algn="l" defTabSz="1828800">
                <a:buClr>
                  <a:srgbClr val="000000"/>
                </a:buClr>
                <a:defRPr sz="5800">
                  <a:uFill>
                    <a:solidFill>
                      <a:srgbClr val="000000"/>
                    </a:solidFill>
                  </a:u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r>
                <a:rPr sz="2175"/>
                <a:t>5</a:t>
              </a:r>
            </a:p>
          </p:txBody>
        </p:sp>
      </p:grpSp>
      <p:grpSp>
        <p:nvGrpSpPr>
          <p:cNvPr id="252" name="Group"/>
          <p:cNvGrpSpPr/>
          <p:nvPr/>
        </p:nvGrpSpPr>
        <p:grpSpPr>
          <a:xfrm>
            <a:off x="485384" y="1092335"/>
            <a:ext cx="1139166" cy="1210208"/>
            <a:chOff x="0" y="0"/>
            <a:chExt cx="3037773" cy="3227218"/>
          </a:xfrm>
        </p:grpSpPr>
        <p:pic>
          <p:nvPicPr>
            <p:cNvPr id="250" name="Image" descr="Image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6621" t="7142" r="9032"/>
            <a:stretch>
              <a:fillRect/>
            </a:stretch>
          </p:blipFill>
          <p:spPr>
            <a:xfrm>
              <a:off x="0" y="0"/>
              <a:ext cx="2943235" cy="2938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511" extrusionOk="0">
                  <a:moveTo>
                    <a:pt x="18463" y="0"/>
                  </a:moveTo>
                  <a:cubicBezTo>
                    <a:pt x="18221" y="0"/>
                    <a:pt x="17988" y="58"/>
                    <a:pt x="17945" y="128"/>
                  </a:cubicBezTo>
                  <a:cubicBezTo>
                    <a:pt x="17843" y="292"/>
                    <a:pt x="17165" y="292"/>
                    <a:pt x="16856" y="128"/>
                  </a:cubicBezTo>
                  <a:cubicBezTo>
                    <a:pt x="16700" y="44"/>
                    <a:pt x="16590" y="43"/>
                    <a:pt x="16539" y="125"/>
                  </a:cubicBezTo>
                  <a:cubicBezTo>
                    <a:pt x="16490" y="204"/>
                    <a:pt x="16371" y="195"/>
                    <a:pt x="16216" y="99"/>
                  </a:cubicBezTo>
                  <a:cubicBezTo>
                    <a:pt x="15914" y="-89"/>
                    <a:pt x="15741" y="52"/>
                    <a:pt x="15957" y="311"/>
                  </a:cubicBezTo>
                  <a:cubicBezTo>
                    <a:pt x="16090" y="470"/>
                    <a:pt x="16060" y="530"/>
                    <a:pt x="15780" y="657"/>
                  </a:cubicBezTo>
                  <a:cubicBezTo>
                    <a:pt x="15522" y="773"/>
                    <a:pt x="15408" y="774"/>
                    <a:pt x="15294" y="659"/>
                  </a:cubicBezTo>
                  <a:cubicBezTo>
                    <a:pt x="15085" y="453"/>
                    <a:pt x="14810" y="472"/>
                    <a:pt x="14810" y="694"/>
                  </a:cubicBezTo>
                  <a:cubicBezTo>
                    <a:pt x="14810" y="796"/>
                    <a:pt x="14720" y="929"/>
                    <a:pt x="14610" y="991"/>
                  </a:cubicBezTo>
                  <a:cubicBezTo>
                    <a:pt x="14499" y="1052"/>
                    <a:pt x="14340" y="1233"/>
                    <a:pt x="14257" y="1395"/>
                  </a:cubicBezTo>
                  <a:cubicBezTo>
                    <a:pt x="14175" y="1556"/>
                    <a:pt x="14055" y="1669"/>
                    <a:pt x="13993" y="1642"/>
                  </a:cubicBezTo>
                  <a:cubicBezTo>
                    <a:pt x="13930" y="1614"/>
                    <a:pt x="13833" y="1719"/>
                    <a:pt x="13774" y="1877"/>
                  </a:cubicBezTo>
                  <a:cubicBezTo>
                    <a:pt x="13716" y="2035"/>
                    <a:pt x="13583" y="2165"/>
                    <a:pt x="13480" y="2165"/>
                  </a:cubicBezTo>
                  <a:cubicBezTo>
                    <a:pt x="13378" y="2165"/>
                    <a:pt x="13273" y="2292"/>
                    <a:pt x="13251" y="2449"/>
                  </a:cubicBezTo>
                  <a:cubicBezTo>
                    <a:pt x="13224" y="2635"/>
                    <a:pt x="13135" y="2725"/>
                    <a:pt x="12997" y="2702"/>
                  </a:cubicBezTo>
                  <a:cubicBezTo>
                    <a:pt x="12880" y="2683"/>
                    <a:pt x="12629" y="2809"/>
                    <a:pt x="12439" y="2984"/>
                  </a:cubicBezTo>
                  <a:cubicBezTo>
                    <a:pt x="12248" y="3160"/>
                    <a:pt x="12039" y="3273"/>
                    <a:pt x="11976" y="3234"/>
                  </a:cubicBezTo>
                  <a:cubicBezTo>
                    <a:pt x="11789" y="3119"/>
                    <a:pt x="11103" y="3316"/>
                    <a:pt x="11135" y="3475"/>
                  </a:cubicBezTo>
                  <a:cubicBezTo>
                    <a:pt x="11151" y="3556"/>
                    <a:pt x="11031" y="3642"/>
                    <a:pt x="10867" y="3667"/>
                  </a:cubicBezTo>
                  <a:cubicBezTo>
                    <a:pt x="10675" y="3696"/>
                    <a:pt x="10593" y="3774"/>
                    <a:pt x="10637" y="3888"/>
                  </a:cubicBezTo>
                  <a:cubicBezTo>
                    <a:pt x="10710" y="4076"/>
                    <a:pt x="10518" y="4244"/>
                    <a:pt x="10203" y="4268"/>
                  </a:cubicBezTo>
                  <a:cubicBezTo>
                    <a:pt x="9647" y="4311"/>
                    <a:pt x="9566" y="4339"/>
                    <a:pt x="9595" y="4481"/>
                  </a:cubicBezTo>
                  <a:cubicBezTo>
                    <a:pt x="9613" y="4565"/>
                    <a:pt x="9500" y="4694"/>
                    <a:pt x="9342" y="4765"/>
                  </a:cubicBezTo>
                  <a:cubicBezTo>
                    <a:pt x="9184" y="4837"/>
                    <a:pt x="9069" y="4982"/>
                    <a:pt x="9086" y="5088"/>
                  </a:cubicBezTo>
                  <a:cubicBezTo>
                    <a:pt x="9106" y="5214"/>
                    <a:pt x="8992" y="5297"/>
                    <a:pt x="8760" y="5323"/>
                  </a:cubicBezTo>
                  <a:cubicBezTo>
                    <a:pt x="8510" y="5352"/>
                    <a:pt x="8418" y="5426"/>
                    <a:pt x="8443" y="5576"/>
                  </a:cubicBezTo>
                  <a:cubicBezTo>
                    <a:pt x="8469" y="5737"/>
                    <a:pt x="8350" y="5811"/>
                    <a:pt x="7965" y="5869"/>
                  </a:cubicBezTo>
                  <a:cubicBezTo>
                    <a:pt x="7684" y="5912"/>
                    <a:pt x="7502" y="5955"/>
                    <a:pt x="7564" y="5965"/>
                  </a:cubicBezTo>
                  <a:cubicBezTo>
                    <a:pt x="7781" y="6000"/>
                    <a:pt x="7353" y="6363"/>
                    <a:pt x="7095" y="6363"/>
                  </a:cubicBezTo>
                  <a:cubicBezTo>
                    <a:pt x="6951" y="6363"/>
                    <a:pt x="6870" y="6401"/>
                    <a:pt x="6915" y="6445"/>
                  </a:cubicBezTo>
                  <a:cubicBezTo>
                    <a:pt x="7060" y="6589"/>
                    <a:pt x="6754" y="6994"/>
                    <a:pt x="6557" y="6918"/>
                  </a:cubicBezTo>
                  <a:cubicBezTo>
                    <a:pt x="6435" y="6872"/>
                    <a:pt x="6365" y="6925"/>
                    <a:pt x="6365" y="7064"/>
                  </a:cubicBezTo>
                  <a:cubicBezTo>
                    <a:pt x="6365" y="7183"/>
                    <a:pt x="6252" y="7309"/>
                    <a:pt x="6112" y="7346"/>
                  </a:cubicBezTo>
                  <a:cubicBezTo>
                    <a:pt x="5971" y="7382"/>
                    <a:pt x="5855" y="7489"/>
                    <a:pt x="5855" y="7584"/>
                  </a:cubicBezTo>
                  <a:cubicBezTo>
                    <a:pt x="5855" y="7766"/>
                    <a:pt x="5166" y="8183"/>
                    <a:pt x="5052" y="8069"/>
                  </a:cubicBezTo>
                  <a:cubicBezTo>
                    <a:pt x="4919" y="7937"/>
                    <a:pt x="4256" y="8727"/>
                    <a:pt x="4240" y="9037"/>
                  </a:cubicBezTo>
                  <a:cubicBezTo>
                    <a:pt x="4231" y="9212"/>
                    <a:pt x="4217" y="9489"/>
                    <a:pt x="4208" y="9653"/>
                  </a:cubicBezTo>
                  <a:cubicBezTo>
                    <a:pt x="4199" y="9829"/>
                    <a:pt x="4094" y="9976"/>
                    <a:pt x="3952" y="10013"/>
                  </a:cubicBezTo>
                  <a:cubicBezTo>
                    <a:pt x="3820" y="10047"/>
                    <a:pt x="3652" y="10207"/>
                    <a:pt x="3580" y="10365"/>
                  </a:cubicBezTo>
                  <a:cubicBezTo>
                    <a:pt x="3474" y="10595"/>
                    <a:pt x="3371" y="10641"/>
                    <a:pt x="3053" y="10594"/>
                  </a:cubicBezTo>
                  <a:cubicBezTo>
                    <a:pt x="2742" y="10549"/>
                    <a:pt x="2657" y="10583"/>
                    <a:pt x="2657" y="10754"/>
                  </a:cubicBezTo>
                  <a:cubicBezTo>
                    <a:pt x="2657" y="10874"/>
                    <a:pt x="2537" y="11001"/>
                    <a:pt x="2392" y="11039"/>
                  </a:cubicBezTo>
                  <a:cubicBezTo>
                    <a:pt x="2248" y="11076"/>
                    <a:pt x="2158" y="11178"/>
                    <a:pt x="2191" y="11265"/>
                  </a:cubicBezTo>
                  <a:cubicBezTo>
                    <a:pt x="2287" y="11512"/>
                    <a:pt x="2004" y="11710"/>
                    <a:pt x="1557" y="11710"/>
                  </a:cubicBezTo>
                  <a:cubicBezTo>
                    <a:pt x="1257" y="11710"/>
                    <a:pt x="1132" y="11778"/>
                    <a:pt x="1083" y="11966"/>
                  </a:cubicBezTo>
                  <a:cubicBezTo>
                    <a:pt x="1041" y="12124"/>
                    <a:pt x="909" y="12218"/>
                    <a:pt x="733" y="12218"/>
                  </a:cubicBezTo>
                  <a:cubicBezTo>
                    <a:pt x="504" y="12218"/>
                    <a:pt x="478" y="12253"/>
                    <a:pt x="600" y="12399"/>
                  </a:cubicBezTo>
                  <a:cubicBezTo>
                    <a:pt x="773" y="12606"/>
                    <a:pt x="558" y="12808"/>
                    <a:pt x="221" y="12753"/>
                  </a:cubicBezTo>
                  <a:cubicBezTo>
                    <a:pt x="78" y="12730"/>
                    <a:pt x="20" y="12840"/>
                    <a:pt x="12" y="13154"/>
                  </a:cubicBezTo>
                  <a:lnTo>
                    <a:pt x="0" y="13584"/>
                  </a:lnTo>
                  <a:lnTo>
                    <a:pt x="934" y="13587"/>
                  </a:lnTo>
                  <a:cubicBezTo>
                    <a:pt x="1741" y="13589"/>
                    <a:pt x="1875" y="13556"/>
                    <a:pt x="1930" y="13349"/>
                  </a:cubicBezTo>
                  <a:cubicBezTo>
                    <a:pt x="1966" y="13210"/>
                    <a:pt x="2107" y="13111"/>
                    <a:pt x="2261" y="13111"/>
                  </a:cubicBezTo>
                  <a:cubicBezTo>
                    <a:pt x="2421" y="13111"/>
                    <a:pt x="2529" y="13028"/>
                    <a:pt x="2529" y="12907"/>
                  </a:cubicBezTo>
                  <a:cubicBezTo>
                    <a:pt x="2529" y="12796"/>
                    <a:pt x="2640" y="12675"/>
                    <a:pt x="2776" y="12640"/>
                  </a:cubicBezTo>
                  <a:cubicBezTo>
                    <a:pt x="2913" y="12604"/>
                    <a:pt x="3043" y="12458"/>
                    <a:pt x="3065" y="12314"/>
                  </a:cubicBezTo>
                  <a:cubicBezTo>
                    <a:pt x="3102" y="12065"/>
                    <a:pt x="3351" y="11946"/>
                    <a:pt x="3836" y="11948"/>
                  </a:cubicBezTo>
                  <a:cubicBezTo>
                    <a:pt x="3957" y="11949"/>
                    <a:pt x="4044" y="11883"/>
                    <a:pt x="4028" y="11803"/>
                  </a:cubicBezTo>
                  <a:cubicBezTo>
                    <a:pt x="4012" y="11722"/>
                    <a:pt x="4120" y="11602"/>
                    <a:pt x="4266" y="11536"/>
                  </a:cubicBezTo>
                  <a:cubicBezTo>
                    <a:pt x="4413" y="11469"/>
                    <a:pt x="4586" y="11302"/>
                    <a:pt x="4651" y="11164"/>
                  </a:cubicBezTo>
                  <a:cubicBezTo>
                    <a:pt x="4715" y="11026"/>
                    <a:pt x="4818" y="10933"/>
                    <a:pt x="4881" y="10960"/>
                  </a:cubicBezTo>
                  <a:cubicBezTo>
                    <a:pt x="4943" y="10987"/>
                    <a:pt x="5038" y="10890"/>
                    <a:pt x="5093" y="10742"/>
                  </a:cubicBezTo>
                  <a:cubicBezTo>
                    <a:pt x="5197" y="10461"/>
                    <a:pt x="5886" y="10239"/>
                    <a:pt x="6155" y="10399"/>
                  </a:cubicBezTo>
                  <a:cubicBezTo>
                    <a:pt x="6236" y="10448"/>
                    <a:pt x="6225" y="10389"/>
                    <a:pt x="6129" y="10272"/>
                  </a:cubicBezTo>
                  <a:cubicBezTo>
                    <a:pt x="5981" y="10090"/>
                    <a:pt x="5983" y="10046"/>
                    <a:pt x="6147" y="9984"/>
                  </a:cubicBezTo>
                  <a:cubicBezTo>
                    <a:pt x="6472" y="9860"/>
                    <a:pt x="7457" y="9978"/>
                    <a:pt x="7427" y="10138"/>
                  </a:cubicBezTo>
                  <a:cubicBezTo>
                    <a:pt x="7412" y="10219"/>
                    <a:pt x="7482" y="10317"/>
                    <a:pt x="7584" y="10356"/>
                  </a:cubicBezTo>
                  <a:cubicBezTo>
                    <a:pt x="7689" y="10396"/>
                    <a:pt x="7756" y="10363"/>
                    <a:pt x="7738" y="10277"/>
                  </a:cubicBezTo>
                  <a:cubicBezTo>
                    <a:pt x="7718" y="10174"/>
                    <a:pt x="8099" y="10090"/>
                    <a:pt x="8923" y="10016"/>
                  </a:cubicBezTo>
                  <a:cubicBezTo>
                    <a:pt x="10051" y="9915"/>
                    <a:pt x="10148" y="9925"/>
                    <a:pt x="10340" y="10161"/>
                  </a:cubicBezTo>
                  <a:cubicBezTo>
                    <a:pt x="10454" y="10301"/>
                    <a:pt x="10686" y="10434"/>
                    <a:pt x="10855" y="10458"/>
                  </a:cubicBezTo>
                  <a:cubicBezTo>
                    <a:pt x="11039" y="10483"/>
                    <a:pt x="11166" y="10587"/>
                    <a:pt x="11167" y="10713"/>
                  </a:cubicBezTo>
                  <a:cubicBezTo>
                    <a:pt x="11168" y="10830"/>
                    <a:pt x="11268" y="11032"/>
                    <a:pt x="11391" y="11167"/>
                  </a:cubicBezTo>
                  <a:cubicBezTo>
                    <a:pt x="11513" y="11301"/>
                    <a:pt x="11576" y="11450"/>
                    <a:pt x="11531" y="11495"/>
                  </a:cubicBezTo>
                  <a:cubicBezTo>
                    <a:pt x="11485" y="11540"/>
                    <a:pt x="11512" y="11655"/>
                    <a:pt x="11592" y="11751"/>
                  </a:cubicBezTo>
                  <a:cubicBezTo>
                    <a:pt x="11671" y="11846"/>
                    <a:pt x="11710" y="11952"/>
                    <a:pt x="11676" y="11986"/>
                  </a:cubicBezTo>
                  <a:cubicBezTo>
                    <a:pt x="11642" y="12020"/>
                    <a:pt x="11742" y="12044"/>
                    <a:pt x="11900" y="12038"/>
                  </a:cubicBezTo>
                  <a:cubicBezTo>
                    <a:pt x="12097" y="12031"/>
                    <a:pt x="12177" y="12094"/>
                    <a:pt x="12153" y="12236"/>
                  </a:cubicBezTo>
                  <a:cubicBezTo>
                    <a:pt x="12135" y="12350"/>
                    <a:pt x="12265" y="12538"/>
                    <a:pt x="12444" y="12654"/>
                  </a:cubicBezTo>
                  <a:cubicBezTo>
                    <a:pt x="12624" y="12771"/>
                    <a:pt x="12739" y="12918"/>
                    <a:pt x="12700" y="12980"/>
                  </a:cubicBezTo>
                  <a:cubicBezTo>
                    <a:pt x="12662" y="13042"/>
                    <a:pt x="12762" y="13113"/>
                    <a:pt x="12922" y="13137"/>
                  </a:cubicBezTo>
                  <a:cubicBezTo>
                    <a:pt x="13081" y="13161"/>
                    <a:pt x="13196" y="13253"/>
                    <a:pt x="13178" y="13340"/>
                  </a:cubicBezTo>
                  <a:cubicBezTo>
                    <a:pt x="13160" y="13427"/>
                    <a:pt x="13289" y="13552"/>
                    <a:pt x="13466" y="13619"/>
                  </a:cubicBezTo>
                  <a:cubicBezTo>
                    <a:pt x="13759" y="13730"/>
                    <a:pt x="13787" y="13811"/>
                    <a:pt x="13801" y="14540"/>
                  </a:cubicBezTo>
                  <a:cubicBezTo>
                    <a:pt x="13818" y="15506"/>
                    <a:pt x="13790" y="15821"/>
                    <a:pt x="13678" y="15929"/>
                  </a:cubicBezTo>
                  <a:cubicBezTo>
                    <a:pt x="13529" y="16074"/>
                    <a:pt x="13018" y="15800"/>
                    <a:pt x="13018" y="15575"/>
                  </a:cubicBezTo>
                  <a:cubicBezTo>
                    <a:pt x="13018" y="15387"/>
                    <a:pt x="12977" y="15396"/>
                    <a:pt x="12721" y="15636"/>
                  </a:cubicBezTo>
                  <a:cubicBezTo>
                    <a:pt x="12557" y="15788"/>
                    <a:pt x="12382" y="15870"/>
                    <a:pt x="12331" y="15819"/>
                  </a:cubicBezTo>
                  <a:cubicBezTo>
                    <a:pt x="12280" y="15768"/>
                    <a:pt x="12273" y="15819"/>
                    <a:pt x="12316" y="15932"/>
                  </a:cubicBezTo>
                  <a:cubicBezTo>
                    <a:pt x="12360" y="16045"/>
                    <a:pt x="12334" y="16179"/>
                    <a:pt x="12258" y="16225"/>
                  </a:cubicBezTo>
                  <a:cubicBezTo>
                    <a:pt x="12182" y="16272"/>
                    <a:pt x="12153" y="16363"/>
                    <a:pt x="12194" y="16429"/>
                  </a:cubicBezTo>
                  <a:cubicBezTo>
                    <a:pt x="12235" y="16495"/>
                    <a:pt x="12323" y="16519"/>
                    <a:pt x="12389" y="16478"/>
                  </a:cubicBezTo>
                  <a:cubicBezTo>
                    <a:pt x="12570" y="16367"/>
                    <a:pt x="12751" y="16965"/>
                    <a:pt x="12724" y="17585"/>
                  </a:cubicBezTo>
                  <a:cubicBezTo>
                    <a:pt x="12703" y="18055"/>
                    <a:pt x="12735" y="18137"/>
                    <a:pt x="12945" y="18137"/>
                  </a:cubicBezTo>
                  <a:cubicBezTo>
                    <a:pt x="13106" y="18138"/>
                    <a:pt x="13224" y="18261"/>
                    <a:pt x="13285" y="18489"/>
                  </a:cubicBezTo>
                  <a:cubicBezTo>
                    <a:pt x="13337" y="18681"/>
                    <a:pt x="13349" y="18838"/>
                    <a:pt x="13312" y="18838"/>
                  </a:cubicBezTo>
                  <a:cubicBezTo>
                    <a:pt x="13274" y="18838"/>
                    <a:pt x="13320" y="18929"/>
                    <a:pt x="13413" y="19041"/>
                  </a:cubicBezTo>
                  <a:cubicBezTo>
                    <a:pt x="13557" y="19213"/>
                    <a:pt x="13553" y="19270"/>
                    <a:pt x="13384" y="19393"/>
                  </a:cubicBezTo>
                  <a:cubicBezTo>
                    <a:pt x="13174" y="19546"/>
                    <a:pt x="13249" y="20037"/>
                    <a:pt x="13472" y="19962"/>
                  </a:cubicBezTo>
                  <a:cubicBezTo>
                    <a:pt x="13539" y="19940"/>
                    <a:pt x="13612" y="20049"/>
                    <a:pt x="13635" y="20206"/>
                  </a:cubicBezTo>
                  <a:cubicBezTo>
                    <a:pt x="13682" y="20535"/>
                    <a:pt x="13938" y="20581"/>
                    <a:pt x="14170" y="20302"/>
                  </a:cubicBezTo>
                  <a:cubicBezTo>
                    <a:pt x="14258" y="20197"/>
                    <a:pt x="14404" y="20110"/>
                    <a:pt x="14493" y="20110"/>
                  </a:cubicBezTo>
                  <a:cubicBezTo>
                    <a:pt x="14583" y="20110"/>
                    <a:pt x="14688" y="20024"/>
                    <a:pt x="14729" y="19919"/>
                  </a:cubicBezTo>
                  <a:cubicBezTo>
                    <a:pt x="14827" y="19664"/>
                    <a:pt x="15154" y="19678"/>
                    <a:pt x="15302" y="19942"/>
                  </a:cubicBezTo>
                  <a:cubicBezTo>
                    <a:pt x="15404" y="20123"/>
                    <a:pt x="15474" y="20131"/>
                    <a:pt x="15791" y="20000"/>
                  </a:cubicBezTo>
                  <a:cubicBezTo>
                    <a:pt x="16075" y="19883"/>
                    <a:pt x="16170" y="19753"/>
                    <a:pt x="16193" y="19454"/>
                  </a:cubicBezTo>
                  <a:cubicBezTo>
                    <a:pt x="16216" y="19151"/>
                    <a:pt x="16180" y="19081"/>
                    <a:pt x="16033" y="19137"/>
                  </a:cubicBezTo>
                  <a:cubicBezTo>
                    <a:pt x="15750" y="19245"/>
                    <a:pt x="15693" y="19066"/>
                    <a:pt x="15646" y="17940"/>
                  </a:cubicBezTo>
                  <a:cubicBezTo>
                    <a:pt x="15605" y="16979"/>
                    <a:pt x="15621" y="16908"/>
                    <a:pt x="15911" y="16719"/>
                  </a:cubicBezTo>
                  <a:cubicBezTo>
                    <a:pt x="16086" y="16605"/>
                    <a:pt x="16219" y="16392"/>
                    <a:pt x="16219" y="16228"/>
                  </a:cubicBezTo>
                  <a:cubicBezTo>
                    <a:pt x="16219" y="15957"/>
                    <a:pt x="16588" y="15497"/>
                    <a:pt x="16615" y="15734"/>
                  </a:cubicBezTo>
                  <a:cubicBezTo>
                    <a:pt x="16622" y="15795"/>
                    <a:pt x="16668" y="15703"/>
                    <a:pt x="16717" y="15528"/>
                  </a:cubicBezTo>
                  <a:cubicBezTo>
                    <a:pt x="16767" y="15347"/>
                    <a:pt x="16912" y="15195"/>
                    <a:pt x="17057" y="15174"/>
                  </a:cubicBezTo>
                  <a:cubicBezTo>
                    <a:pt x="17274" y="15142"/>
                    <a:pt x="17307" y="15051"/>
                    <a:pt x="17278" y="14566"/>
                  </a:cubicBezTo>
                  <a:cubicBezTo>
                    <a:pt x="17252" y="14118"/>
                    <a:pt x="17307" y="13935"/>
                    <a:pt x="17532" y="13712"/>
                  </a:cubicBezTo>
                  <a:cubicBezTo>
                    <a:pt x="17689" y="13556"/>
                    <a:pt x="17817" y="13372"/>
                    <a:pt x="17817" y="13302"/>
                  </a:cubicBezTo>
                  <a:cubicBezTo>
                    <a:pt x="17817" y="13232"/>
                    <a:pt x="17939" y="13158"/>
                    <a:pt x="18087" y="13137"/>
                  </a:cubicBezTo>
                  <a:cubicBezTo>
                    <a:pt x="18347" y="13100"/>
                    <a:pt x="18358" y="13031"/>
                    <a:pt x="18355" y="11390"/>
                  </a:cubicBezTo>
                  <a:cubicBezTo>
                    <a:pt x="18353" y="9730"/>
                    <a:pt x="18474" y="9170"/>
                    <a:pt x="18792" y="9365"/>
                  </a:cubicBezTo>
                  <a:cubicBezTo>
                    <a:pt x="18962" y="9470"/>
                    <a:pt x="18928" y="9111"/>
                    <a:pt x="18751" y="8935"/>
                  </a:cubicBezTo>
                  <a:cubicBezTo>
                    <a:pt x="18667" y="8851"/>
                    <a:pt x="18644" y="8781"/>
                    <a:pt x="18701" y="8781"/>
                  </a:cubicBezTo>
                  <a:cubicBezTo>
                    <a:pt x="18759" y="8781"/>
                    <a:pt x="18736" y="8696"/>
                    <a:pt x="18649" y="8592"/>
                  </a:cubicBezTo>
                  <a:cubicBezTo>
                    <a:pt x="18521" y="8439"/>
                    <a:pt x="18531" y="8389"/>
                    <a:pt x="18699" y="8325"/>
                  </a:cubicBezTo>
                  <a:cubicBezTo>
                    <a:pt x="18812" y="8281"/>
                    <a:pt x="18905" y="8167"/>
                    <a:pt x="18905" y="8072"/>
                  </a:cubicBezTo>
                  <a:cubicBezTo>
                    <a:pt x="18905" y="7977"/>
                    <a:pt x="19017" y="7842"/>
                    <a:pt x="19153" y="7770"/>
                  </a:cubicBezTo>
                  <a:cubicBezTo>
                    <a:pt x="19313" y="7684"/>
                    <a:pt x="19395" y="7509"/>
                    <a:pt x="19388" y="7273"/>
                  </a:cubicBezTo>
                  <a:cubicBezTo>
                    <a:pt x="19375" y="6802"/>
                    <a:pt x="19500" y="6611"/>
                    <a:pt x="19758" y="6709"/>
                  </a:cubicBezTo>
                  <a:cubicBezTo>
                    <a:pt x="19925" y="6773"/>
                    <a:pt x="19954" y="6722"/>
                    <a:pt x="19901" y="6445"/>
                  </a:cubicBezTo>
                  <a:cubicBezTo>
                    <a:pt x="19864" y="6256"/>
                    <a:pt x="19884" y="5718"/>
                    <a:pt x="19944" y="5248"/>
                  </a:cubicBezTo>
                  <a:cubicBezTo>
                    <a:pt x="20004" y="4777"/>
                    <a:pt x="20068" y="4205"/>
                    <a:pt x="20087" y="3978"/>
                  </a:cubicBezTo>
                  <a:cubicBezTo>
                    <a:pt x="20105" y="3750"/>
                    <a:pt x="20176" y="3561"/>
                    <a:pt x="20247" y="3557"/>
                  </a:cubicBezTo>
                  <a:cubicBezTo>
                    <a:pt x="20317" y="3552"/>
                    <a:pt x="20418" y="3437"/>
                    <a:pt x="20468" y="3301"/>
                  </a:cubicBezTo>
                  <a:cubicBezTo>
                    <a:pt x="20524" y="3151"/>
                    <a:pt x="20680" y="3054"/>
                    <a:pt x="20864" y="3054"/>
                  </a:cubicBezTo>
                  <a:cubicBezTo>
                    <a:pt x="21141" y="3054"/>
                    <a:pt x="21253" y="2924"/>
                    <a:pt x="21571" y="2240"/>
                  </a:cubicBezTo>
                  <a:cubicBezTo>
                    <a:pt x="21600" y="2178"/>
                    <a:pt x="21574" y="2160"/>
                    <a:pt x="21510" y="2200"/>
                  </a:cubicBezTo>
                  <a:cubicBezTo>
                    <a:pt x="21446" y="2239"/>
                    <a:pt x="21193" y="2229"/>
                    <a:pt x="20948" y="2179"/>
                  </a:cubicBezTo>
                  <a:cubicBezTo>
                    <a:pt x="20610" y="2110"/>
                    <a:pt x="20501" y="2021"/>
                    <a:pt x="20488" y="1807"/>
                  </a:cubicBezTo>
                  <a:cubicBezTo>
                    <a:pt x="20480" y="1653"/>
                    <a:pt x="20465" y="1406"/>
                    <a:pt x="20456" y="1258"/>
                  </a:cubicBezTo>
                  <a:cubicBezTo>
                    <a:pt x="20445" y="1073"/>
                    <a:pt x="20380" y="1015"/>
                    <a:pt x="20244" y="1066"/>
                  </a:cubicBezTo>
                  <a:cubicBezTo>
                    <a:pt x="20114" y="1116"/>
                    <a:pt x="20007" y="1035"/>
                    <a:pt x="19927" y="825"/>
                  </a:cubicBezTo>
                  <a:cubicBezTo>
                    <a:pt x="19801" y="496"/>
                    <a:pt x="19614" y="417"/>
                    <a:pt x="19479" y="636"/>
                  </a:cubicBezTo>
                  <a:cubicBezTo>
                    <a:pt x="19353" y="839"/>
                    <a:pt x="18905" y="537"/>
                    <a:pt x="18905" y="250"/>
                  </a:cubicBezTo>
                  <a:cubicBezTo>
                    <a:pt x="18905" y="50"/>
                    <a:pt x="18815" y="0"/>
                    <a:pt x="18463" y="0"/>
                  </a:cubicBezTo>
                  <a:close/>
                  <a:moveTo>
                    <a:pt x="19225" y="21130"/>
                  </a:moveTo>
                  <a:cubicBezTo>
                    <a:pt x="19120" y="21130"/>
                    <a:pt x="19033" y="21214"/>
                    <a:pt x="19033" y="21319"/>
                  </a:cubicBezTo>
                  <a:cubicBezTo>
                    <a:pt x="19033" y="21424"/>
                    <a:pt x="19120" y="21511"/>
                    <a:pt x="19225" y="21511"/>
                  </a:cubicBezTo>
                  <a:cubicBezTo>
                    <a:pt x="19331" y="21511"/>
                    <a:pt x="19417" y="21424"/>
                    <a:pt x="19417" y="21319"/>
                  </a:cubicBezTo>
                  <a:cubicBezTo>
                    <a:pt x="19417" y="21214"/>
                    <a:pt x="19331" y="21130"/>
                    <a:pt x="19225" y="21130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sp>
          <p:nvSpPr>
            <p:cNvPr id="251" name="5"/>
            <p:cNvSpPr txBox="1"/>
            <p:nvPr/>
          </p:nvSpPr>
          <p:spPr>
            <a:xfrm>
              <a:off x="2209022" y="2180779"/>
              <a:ext cx="828751" cy="1046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8575" tIns="28575" rIns="28575" bIns="28575" numCol="1" anchor="t">
              <a:spAutoFit/>
            </a:bodyPr>
            <a:lstStyle>
              <a:lvl1pPr algn="l" defTabSz="1828800">
                <a:buClr>
                  <a:srgbClr val="000000"/>
                </a:buClr>
                <a:defRPr sz="5800">
                  <a:uFill>
                    <a:solidFill>
                      <a:srgbClr val="000000"/>
                    </a:solidFill>
                  </a:u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r>
                <a:rPr sz="2175"/>
                <a:t>5</a:t>
              </a:r>
            </a:p>
          </p:txBody>
        </p:sp>
      </p:grpSp>
      <p:grpSp>
        <p:nvGrpSpPr>
          <p:cNvPr id="255" name="Group"/>
          <p:cNvGrpSpPr/>
          <p:nvPr/>
        </p:nvGrpSpPr>
        <p:grpSpPr>
          <a:xfrm>
            <a:off x="394823" y="2284321"/>
            <a:ext cx="1320474" cy="1101477"/>
            <a:chOff x="501" y="0"/>
            <a:chExt cx="3521264" cy="2937271"/>
          </a:xfrm>
        </p:grpSpPr>
        <p:pic>
          <p:nvPicPr>
            <p:cNvPr id="253" name="Image" descr="Image"/>
            <p:cNvPicPr>
              <a:picLocks noChangeAspect="1"/>
            </p:cNvPicPr>
            <p:nvPr/>
          </p:nvPicPr>
          <p:blipFill>
            <a:blip r:embed="rId5">
              <a:extLst/>
            </a:blip>
            <a:srcRect b="5"/>
            <a:stretch>
              <a:fillRect/>
            </a:stretch>
          </p:blipFill>
          <p:spPr>
            <a:xfrm>
              <a:off x="501" y="0"/>
              <a:ext cx="3521265" cy="2937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97" y="0"/>
                  </a:moveTo>
                  <a:cubicBezTo>
                    <a:pt x="16326" y="0"/>
                    <a:pt x="14796" y="36"/>
                    <a:pt x="14796" y="82"/>
                  </a:cubicBezTo>
                  <a:cubicBezTo>
                    <a:pt x="14796" y="127"/>
                    <a:pt x="14882" y="241"/>
                    <a:pt x="14986" y="333"/>
                  </a:cubicBezTo>
                  <a:cubicBezTo>
                    <a:pt x="15158" y="485"/>
                    <a:pt x="15140" y="519"/>
                    <a:pt x="14796" y="695"/>
                  </a:cubicBezTo>
                  <a:cubicBezTo>
                    <a:pt x="14563" y="814"/>
                    <a:pt x="14377" y="842"/>
                    <a:pt x="14314" y="768"/>
                  </a:cubicBezTo>
                  <a:cubicBezTo>
                    <a:pt x="14145" y="569"/>
                    <a:pt x="13960" y="630"/>
                    <a:pt x="13900" y="905"/>
                  </a:cubicBezTo>
                  <a:cubicBezTo>
                    <a:pt x="13869" y="1047"/>
                    <a:pt x="13771" y="1164"/>
                    <a:pt x="13683" y="1164"/>
                  </a:cubicBezTo>
                  <a:cubicBezTo>
                    <a:pt x="13596" y="1164"/>
                    <a:pt x="13500" y="1282"/>
                    <a:pt x="13469" y="1424"/>
                  </a:cubicBezTo>
                  <a:cubicBezTo>
                    <a:pt x="13438" y="1567"/>
                    <a:pt x="13340" y="1681"/>
                    <a:pt x="13253" y="1681"/>
                  </a:cubicBezTo>
                  <a:cubicBezTo>
                    <a:pt x="13165" y="1681"/>
                    <a:pt x="13067" y="1799"/>
                    <a:pt x="13036" y="1941"/>
                  </a:cubicBezTo>
                  <a:cubicBezTo>
                    <a:pt x="13004" y="2086"/>
                    <a:pt x="12890" y="2198"/>
                    <a:pt x="12773" y="2198"/>
                  </a:cubicBezTo>
                  <a:cubicBezTo>
                    <a:pt x="12627" y="2198"/>
                    <a:pt x="12567" y="2285"/>
                    <a:pt x="12573" y="2490"/>
                  </a:cubicBezTo>
                  <a:cubicBezTo>
                    <a:pt x="12581" y="2747"/>
                    <a:pt x="12535" y="2777"/>
                    <a:pt x="12174" y="2749"/>
                  </a:cubicBezTo>
                  <a:cubicBezTo>
                    <a:pt x="11827" y="2722"/>
                    <a:pt x="11750" y="2766"/>
                    <a:pt x="11663" y="3041"/>
                  </a:cubicBezTo>
                  <a:cubicBezTo>
                    <a:pt x="11607" y="3219"/>
                    <a:pt x="11488" y="3362"/>
                    <a:pt x="11398" y="3362"/>
                  </a:cubicBezTo>
                  <a:cubicBezTo>
                    <a:pt x="11307" y="3362"/>
                    <a:pt x="11232" y="3446"/>
                    <a:pt x="11232" y="3549"/>
                  </a:cubicBezTo>
                  <a:cubicBezTo>
                    <a:pt x="11232" y="3803"/>
                    <a:pt x="11027" y="3936"/>
                    <a:pt x="10682" y="3905"/>
                  </a:cubicBezTo>
                  <a:cubicBezTo>
                    <a:pt x="10474" y="3886"/>
                    <a:pt x="10377" y="3951"/>
                    <a:pt x="10336" y="4138"/>
                  </a:cubicBezTo>
                  <a:cubicBezTo>
                    <a:pt x="10305" y="4281"/>
                    <a:pt x="10199" y="4398"/>
                    <a:pt x="10098" y="4398"/>
                  </a:cubicBezTo>
                  <a:cubicBezTo>
                    <a:pt x="9986" y="4398"/>
                    <a:pt x="9936" y="4468"/>
                    <a:pt x="9971" y="4576"/>
                  </a:cubicBezTo>
                  <a:cubicBezTo>
                    <a:pt x="10040" y="4792"/>
                    <a:pt x="9850" y="5046"/>
                    <a:pt x="9679" y="4967"/>
                  </a:cubicBezTo>
                  <a:cubicBezTo>
                    <a:pt x="9612" y="4936"/>
                    <a:pt x="9509" y="5043"/>
                    <a:pt x="9450" y="5204"/>
                  </a:cubicBezTo>
                  <a:cubicBezTo>
                    <a:pt x="9371" y="5419"/>
                    <a:pt x="9267" y="5486"/>
                    <a:pt x="9061" y="5458"/>
                  </a:cubicBezTo>
                  <a:cubicBezTo>
                    <a:pt x="8846" y="5428"/>
                    <a:pt x="8646" y="5575"/>
                    <a:pt x="8214" y="6073"/>
                  </a:cubicBezTo>
                  <a:cubicBezTo>
                    <a:pt x="7902" y="6433"/>
                    <a:pt x="7685" y="6727"/>
                    <a:pt x="7729" y="6727"/>
                  </a:cubicBezTo>
                  <a:cubicBezTo>
                    <a:pt x="7774" y="6727"/>
                    <a:pt x="7729" y="6834"/>
                    <a:pt x="7629" y="6967"/>
                  </a:cubicBezTo>
                  <a:cubicBezTo>
                    <a:pt x="7507" y="7128"/>
                    <a:pt x="7355" y="7185"/>
                    <a:pt x="7164" y="7142"/>
                  </a:cubicBezTo>
                  <a:cubicBezTo>
                    <a:pt x="6962" y="7095"/>
                    <a:pt x="6903" y="7122"/>
                    <a:pt x="6960" y="7232"/>
                  </a:cubicBezTo>
                  <a:cubicBezTo>
                    <a:pt x="7011" y="7332"/>
                    <a:pt x="6924" y="7438"/>
                    <a:pt x="6714" y="7533"/>
                  </a:cubicBezTo>
                  <a:cubicBezTo>
                    <a:pt x="6534" y="7614"/>
                    <a:pt x="6365" y="7787"/>
                    <a:pt x="6337" y="7915"/>
                  </a:cubicBezTo>
                  <a:cubicBezTo>
                    <a:pt x="6308" y="8045"/>
                    <a:pt x="6185" y="8149"/>
                    <a:pt x="6062" y="8149"/>
                  </a:cubicBezTo>
                  <a:cubicBezTo>
                    <a:pt x="5915" y="8149"/>
                    <a:pt x="5858" y="8210"/>
                    <a:pt x="5896" y="8329"/>
                  </a:cubicBezTo>
                  <a:cubicBezTo>
                    <a:pt x="5976" y="8580"/>
                    <a:pt x="5745" y="8721"/>
                    <a:pt x="5309" y="8686"/>
                  </a:cubicBezTo>
                  <a:cubicBezTo>
                    <a:pt x="5024" y="8663"/>
                    <a:pt x="4956" y="8699"/>
                    <a:pt x="5003" y="8846"/>
                  </a:cubicBezTo>
                  <a:cubicBezTo>
                    <a:pt x="5064" y="9038"/>
                    <a:pt x="4894" y="9290"/>
                    <a:pt x="4701" y="9293"/>
                  </a:cubicBezTo>
                  <a:cubicBezTo>
                    <a:pt x="4450" y="9296"/>
                    <a:pt x="4551" y="9558"/>
                    <a:pt x="4818" y="9596"/>
                  </a:cubicBezTo>
                  <a:cubicBezTo>
                    <a:pt x="4999" y="9622"/>
                    <a:pt x="5122" y="9724"/>
                    <a:pt x="5139" y="9865"/>
                  </a:cubicBezTo>
                  <a:cubicBezTo>
                    <a:pt x="5168" y="10112"/>
                    <a:pt x="4814" y="10409"/>
                    <a:pt x="4642" y="10282"/>
                  </a:cubicBezTo>
                  <a:cubicBezTo>
                    <a:pt x="4584" y="10239"/>
                    <a:pt x="4535" y="10321"/>
                    <a:pt x="4535" y="10463"/>
                  </a:cubicBezTo>
                  <a:cubicBezTo>
                    <a:pt x="4535" y="10791"/>
                    <a:pt x="4357" y="10922"/>
                    <a:pt x="3961" y="10886"/>
                  </a:cubicBezTo>
                  <a:cubicBezTo>
                    <a:pt x="3722" y="10864"/>
                    <a:pt x="3663" y="10905"/>
                    <a:pt x="3710" y="11052"/>
                  </a:cubicBezTo>
                  <a:cubicBezTo>
                    <a:pt x="3792" y="11309"/>
                    <a:pt x="3595" y="11439"/>
                    <a:pt x="3177" y="11406"/>
                  </a:cubicBezTo>
                  <a:cubicBezTo>
                    <a:pt x="2914" y="11384"/>
                    <a:pt x="2822" y="11438"/>
                    <a:pt x="2778" y="11639"/>
                  </a:cubicBezTo>
                  <a:cubicBezTo>
                    <a:pt x="2742" y="11802"/>
                    <a:pt x="2630" y="11899"/>
                    <a:pt x="2481" y="11899"/>
                  </a:cubicBezTo>
                  <a:cubicBezTo>
                    <a:pt x="2287" y="11899"/>
                    <a:pt x="2266" y="11935"/>
                    <a:pt x="2369" y="12083"/>
                  </a:cubicBezTo>
                  <a:cubicBezTo>
                    <a:pt x="2541" y="12332"/>
                    <a:pt x="2335" y="12474"/>
                    <a:pt x="1860" y="12436"/>
                  </a:cubicBezTo>
                  <a:cubicBezTo>
                    <a:pt x="1620" y="12416"/>
                    <a:pt x="1520" y="12457"/>
                    <a:pt x="1568" y="12550"/>
                  </a:cubicBezTo>
                  <a:cubicBezTo>
                    <a:pt x="1610" y="12632"/>
                    <a:pt x="1504" y="12752"/>
                    <a:pt x="1312" y="12839"/>
                  </a:cubicBezTo>
                  <a:cubicBezTo>
                    <a:pt x="1120" y="12925"/>
                    <a:pt x="968" y="13096"/>
                    <a:pt x="949" y="13247"/>
                  </a:cubicBezTo>
                  <a:cubicBezTo>
                    <a:pt x="924" y="13455"/>
                    <a:pt x="834" y="13505"/>
                    <a:pt x="487" y="13510"/>
                  </a:cubicBezTo>
                  <a:lnTo>
                    <a:pt x="54" y="13516"/>
                  </a:lnTo>
                  <a:lnTo>
                    <a:pt x="27" y="17558"/>
                  </a:lnTo>
                  <a:lnTo>
                    <a:pt x="0" y="21264"/>
                  </a:lnTo>
                  <a:lnTo>
                    <a:pt x="0" y="21600"/>
                  </a:lnTo>
                  <a:lnTo>
                    <a:pt x="10799" y="21600"/>
                  </a:lnTo>
                  <a:lnTo>
                    <a:pt x="21600" y="21600"/>
                  </a:lnTo>
                  <a:lnTo>
                    <a:pt x="21600" y="10801"/>
                  </a:lnTo>
                  <a:lnTo>
                    <a:pt x="21600" y="0"/>
                  </a:lnTo>
                  <a:lnTo>
                    <a:pt x="18197" y="0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sp>
          <p:nvSpPr>
            <p:cNvPr id="254" name="5"/>
            <p:cNvSpPr txBox="1"/>
            <p:nvPr/>
          </p:nvSpPr>
          <p:spPr>
            <a:xfrm>
              <a:off x="2498374" y="1889029"/>
              <a:ext cx="828752" cy="10446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8575" tIns="28575" rIns="28575" bIns="28575" numCol="1" anchor="t">
              <a:noAutofit/>
            </a:bodyPr>
            <a:lstStyle>
              <a:lvl1pPr algn="l" defTabSz="1828800">
                <a:buClr>
                  <a:srgbClr val="000000"/>
                </a:buClr>
                <a:defRPr sz="5800">
                  <a:uFill>
                    <a:solidFill>
                      <a:srgbClr val="000000"/>
                    </a:solidFill>
                  </a:u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r>
                <a:rPr sz="2175"/>
                <a:t>5</a:t>
              </a:r>
            </a:p>
          </p:txBody>
        </p:sp>
      </p:grpSp>
      <p:sp>
        <p:nvSpPr>
          <p:cNvPr id="256" name="Small-scale RNAseq experiment:"/>
          <p:cNvSpPr txBox="1"/>
          <p:nvPr/>
        </p:nvSpPr>
        <p:spPr>
          <a:xfrm>
            <a:off x="80338" y="79303"/>
            <a:ext cx="6707833" cy="4847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>
            <a:spAutoFit/>
          </a:bodyPr>
          <a:lstStyle>
            <a:lvl1pPr algn="l" defTabSz="1828800">
              <a:buClr>
                <a:srgbClr val="000000"/>
              </a:buClr>
              <a:defRPr sz="7400"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sz="2775"/>
              <a:t>Small-scale RNAseq experiment:</a:t>
            </a:r>
          </a:p>
        </p:txBody>
      </p:sp>
      <p:pic>
        <p:nvPicPr>
          <p:cNvPr id="257" name="Image" descr="Image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317077" y="1819435"/>
            <a:ext cx="538063" cy="5380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58" name="Group" descr="Group"/>
          <p:cNvPicPr>
            <a:picLocks noChangeAspect="1"/>
          </p:cNvPicPr>
          <p:nvPr/>
        </p:nvPicPr>
        <p:blipFill>
          <a:blip r:embed="rId5">
            <a:extLst/>
          </a:blip>
          <a:srcRect l="2" r="1" b="4"/>
          <a:stretch>
            <a:fillRect/>
          </a:stretch>
        </p:blipFill>
        <p:spPr>
          <a:xfrm flipH="1">
            <a:off x="7898100" y="2911929"/>
            <a:ext cx="895797" cy="7472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98" y="0"/>
                </a:moveTo>
                <a:cubicBezTo>
                  <a:pt x="16327" y="0"/>
                  <a:pt x="14796" y="36"/>
                  <a:pt x="14796" y="82"/>
                </a:cubicBezTo>
                <a:cubicBezTo>
                  <a:pt x="14796" y="127"/>
                  <a:pt x="14882" y="239"/>
                  <a:pt x="14986" y="331"/>
                </a:cubicBezTo>
                <a:cubicBezTo>
                  <a:pt x="15158" y="483"/>
                  <a:pt x="15140" y="517"/>
                  <a:pt x="14796" y="693"/>
                </a:cubicBezTo>
                <a:cubicBezTo>
                  <a:pt x="14563" y="812"/>
                  <a:pt x="14378" y="840"/>
                  <a:pt x="14315" y="766"/>
                </a:cubicBezTo>
                <a:cubicBezTo>
                  <a:pt x="14146" y="568"/>
                  <a:pt x="13962" y="628"/>
                  <a:pt x="13902" y="903"/>
                </a:cubicBezTo>
                <a:cubicBezTo>
                  <a:pt x="13871" y="1046"/>
                  <a:pt x="13771" y="1166"/>
                  <a:pt x="13683" y="1166"/>
                </a:cubicBezTo>
                <a:cubicBezTo>
                  <a:pt x="13596" y="1166"/>
                  <a:pt x="13499" y="1282"/>
                  <a:pt x="13468" y="1424"/>
                </a:cubicBezTo>
                <a:cubicBezTo>
                  <a:pt x="13437" y="1566"/>
                  <a:pt x="13341" y="1682"/>
                  <a:pt x="13253" y="1682"/>
                </a:cubicBezTo>
                <a:cubicBezTo>
                  <a:pt x="13165" y="1682"/>
                  <a:pt x="13069" y="1798"/>
                  <a:pt x="13038" y="1940"/>
                </a:cubicBezTo>
                <a:cubicBezTo>
                  <a:pt x="13006" y="2086"/>
                  <a:pt x="12889" y="2198"/>
                  <a:pt x="12772" y="2198"/>
                </a:cubicBezTo>
                <a:cubicBezTo>
                  <a:pt x="12626" y="2198"/>
                  <a:pt x="12569" y="2286"/>
                  <a:pt x="12575" y="2491"/>
                </a:cubicBezTo>
                <a:cubicBezTo>
                  <a:pt x="12582" y="2748"/>
                  <a:pt x="12534" y="2777"/>
                  <a:pt x="12173" y="2749"/>
                </a:cubicBezTo>
                <a:cubicBezTo>
                  <a:pt x="11825" y="2722"/>
                  <a:pt x="11750" y="2766"/>
                  <a:pt x="11663" y="3041"/>
                </a:cubicBezTo>
                <a:cubicBezTo>
                  <a:pt x="11607" y="3219"/>
                  <a:pt x="11488" y="3364"/>
                  <a:pt x="11398" y="3364"/>
                </a:cubicBezTo>
                <a:cubicBezTo>
                  <a:pt x="11307" y="3364"/>
                  <a:pt x="11232" y="3447"/>
                  <a:pt x="11232" y="3549"/>
                </a:cubicBezTo>
                <a:cubicBezTo>
                  <a:pt x="11232" y="3803"/>
                  <a:pt x="11024" y="3938"/>
                  <a:pt x="10680" y="3906"/>
                </a:cubicBezTo>
                <a:cubicBezTo>
                  <a:pt x="10472" y="3887"/>
                  <a:pt x="10376" y="3951"/>
                  <a:pt x="10335" y="4138"/>
                </a:cubicBezTo>
                <a:cubicBezTo>
                  <a:pt x="10304" y="4281"/>
                  <a:pt x="10196" y="4397"/>
                  <a:pt x="10095" y="4397"/>
                </a:cubicBezTo>
                <a:cubicBezTo>
                  <a:pt x="9983" y="4397"/>
                  <a:pt x="9935" y="4469"/>
                  <a:pt x="9969" y="4577"/>
                </a:cubicBezTo>
                <a:cubicBezTo>
                  <a:pt x="10038" y="4793"/>
                  <a:pt x="9849" y="5047"/>
                  <a:pt x="9679" y="4969"/>
                </a:cubicBezTo>
                <a:cubicBezTo>
                  <a:pt x="9611" y="4938"/>
                  <a:pt x="9508" y="5044"/>
                  <a:pt x="9449" y="5205"/>
                </a:cubicBezTo>
                <a:cubicBezTo>
                  <a:pt x="9370" y="5421"/>
                  <a:pt x="9268" y="5488"/>
                  <a:pt x="9061" y="5459"/>
                </a:cubicBezTo>
                <a:cubicBezTo>
                  <a:pt x="8847" y="5429"/>
                  <a:pt x="8647" y="5575"/>
                  <a:pt x="8214" y="6074"/>
                </a:cubicBezTo>
                <a:cubicBezTo>
                  <a:pt x="7903" y="6434"/>
                  <a:pt x="7685" y="6724"/>
                  <a:pt x="7730" y="6724"/>
                </a:cubicBezTo>
                <a:cubicBezTo>
                  <a:pt x="7774" y="6724"/>
                  <a:pt x="7729" y="6833"/>
                  <a:pt x="7629" y="6965"/>
                </a:cubicBezTo>
                <a:cubicBezTo>
                  <a:pt x="7507" y="7126"/>
                  <a:pt x="7354" y="7185"/>
                  <a:pt x="7163" y="7141"/>
                </a:cubicBezTo>
                <a:cubicBezTo>
                  <a:pt x="6961" y="7095"/>
                  <a:pt x="6901" y="7121"/>
                  <a:pt x="6958" y="7232"/>
                </a:cubicBezTo>
                <a:cubicBezTo>
                  <a:pt x="7010" y="7331"/>
                  <a:pt x="6925" y="7438"/>
                  <a:pt x="6714" y="7533"/>
                </a:cubicBezTo>
                <a:cubicBezTo>
                  <a:pt x="6535" y="7614"/>
                  <a:pt x="6362" y="7787"/>
                  <a:pt x="6334" y="7916"/>
                </a:cubicBezTo>
                <a:cubicBezTo>
                  <a:pt x="6306" y="8045"/>
                  <a:pt x="6185" y="8148"/>
                  <a:pt x="6061" y="8148"/>
                </a:cubicBezTo>
                <a:cubicBezTo>
                  <a:pt x="5915" y="8148"/>
                  <a:pt x="5858" y="8210"/>
                  <a:pt x="5896" y="8329"/>
                </a:cubicBezTo>
                <a:cubicBezTo>
                  <a:pt x="5977" y="8579"/>
                  <a:pt x="5747" y="8721"/>
                  <a:pt x="5311" y="8686"/>
                </a:cubicBezTo>
                <a:cubicBezTo>
                  <a:pt x="5026" y="8663"/>
                  <a:pt x="4955" y="8698"/>
                  <a:pt x="5003" y="8845"/>
                </a:cubicBezTo>
                <a:cubicBezTo>
                  <a:pt x="5064" y="9037"/>
                  <a:pt x="4894" y="9290"/>
                  <a:pt x="4701" y="9292"/>
                </a:cubicBezTo>
                <a:cubicBezTo>
                  <a:pt x="4450" y="9295"/>
                  <a:pt x="4550" y="9556"/>
                  <a:pt x="4816" y="9593"/>
                </a:cubicBezTo>
                <a:cubicBezTo>
                  <a:pt x="4997" y="9619"/>
                  <a:pt x="5122" y="9724"/>
                  <a:pt x="5139" y="9864"/>
                </a:cubicBezTo>
                <a:cubicBezTo>
                  <a:pt x="5169" y="10111"/>
                  <a:pt x="4812" y="10409"/>
                  <a:pt x="4640" y="10282"/>
                </a:cubicBezTo>
                <a:cubicBezTo>
                  <a:pt x="4582" y="10239"/>
                  <a:pt x="4536" y="10320"/>
                  <a:pt x="4536" y="10462"/>
                </a:cubicBezTo>
                <a:cubicBezTo>
                  <a:pt x="4536" y="10791"/>
                  <a:pt x="4355" y="10924"/>
                  <a:pt x="3958" y="10888"/>
                </a:cubicBezTo>
                <a:cubicBezTo>
                  <a:pt x="3720" y="10866"/>
                  <a:pt x="3660" y="10905"/>
                  <a:pt x="3707" y="11052"/>
                </a:cubicBezTo>
                <a:cubicBezTo>
                  <a:pt x="3789" y="11308"/>
                  <a:pt x="3595" y="11438"/>
                  <a:pt x="3176" y="11404"/>
                </a:cubicBezTo>
                <a:cubicBezTo>
                  <a:pt x="2913" y="11383"/>
                  <a:pt x="2822" y="11435"/>
                  <a:pt x="2778" y="11637"/>
                </a:cubicBezTo>
                <a:cubicBezTo>
                  <a:pt x="2742" y="11800"/>
                  <a:pt x="2629" y="11899"/>
                  <a:pt x="2480" y="11899"/>
                </a:cubicBezTo>
                <a:cubicBezTo>
                  <a:pt x="2286" y="11899"/>
                  <a:pt x="2266" y="11936"/>
                  <a:pt x="2368" y="12084"/>
                </a:cubicBezTo>
                <a:cubicBezTo>
                  <a:pt x="2541" y="12333"/>
                  <a:pt x="2334" y="12475"/>
                  <a:pt x="1859" y="12437"/>
                </a:cubicBezTo>
                <a:cubicBezTo>
                  <a:pt x="1619" y="12418"/>
                  <a:pt x="1520" y="12456"/>
                  <a:pt x="1568" y="12549"/>
                </a:cubicBezTo>
                <a:cubicBezTo>
                  <a:pt x="1611" y="12631"/>
                  <a:pt x="1501" y="12750"/>
                  <a:pt x="1310" y="12837"/>
                </a:cubicBezTo>
                <a:cubicBezTo>
                  <a:pt x="1118" y="12924"/>
                  <a:pt x="966" y="13095"/>
                  <a:pt x="947" y="13246"/>
                </a:cubicBezTo>
                <a:cubicBezTo>
                  <a:pt x="922" y="13454"/>
                  <a:pt x="832" y="13508"/>
                  <a:pt x="484" y="13512"/>
                </a:cubicBezTo>
                <a:lnTo>
                  <a:pt x="54" y="13517"/>
                </a:lnTo>
                <a:lnTo>
                  <a:pt x="25" y="17560"/>
                </a:lnTo>
                <a:lnTo>
                  <a:pt x="0" y="21097"/>
                </a:lnTo>
                <a:lnTo>
                  <a:pt x="0" y="21600"/>
                </a:lnTo>
                <a:lnTo>
                  <a:pt x="10798" y="21600"/>
                </a:lnTo>
                <a:lnTo>
                  <a:pt x="21600" y="21600"/>
                </a:lnTo>
                <a:lnTo>
                  <a:pt x="21600" y="10802"/>
                </a:lnTo>
                <a:lnTo>
                  <a:pt x="21600" y="0"/>
                </a:lnTo>
                <a:lnTo>
                  <a:pt x="18198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259" name="Image" descr="Image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317077" y="1819435"/>
            <a:ext cx="538063" cy="5380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60" name="Image" descr="Image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317077" y="2705239"/>
            <a:ext cx="538063" cy="5380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61" name="Image" descr="Image"/>
          <p:cNvPicPr>
            <a:picLocks noChangeAspect="1"/>
          </p:cNvPicPr>
          <p:nvPr/>
        </p:nvPicPr>
        <p:blipFill>
          <a:blip r:embed="rId7">
            <a:extLst/>
          </a:blip>
          <a:srcRect l="5484" t="9334" r="19999" b="9389"/>
          <a:stretch>
            <a:fillRect/>
          </a:stretch>
        </p:blipFill>
        <p:spPr>
          <a:xfrm flipH="1">
            <a:off x="7611273" y="1893829"/>
            <a:ext cx="627162" cy="6361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3" extrusionOk="0">
                <a:moveTo>
                  <a:pt x="17100" y="1"/>
                </a:moveTo>
                <a:cubicBezTo>
                  <a:pt x="16636" y="-3"/>
                  <a:pt x="16143" y="12"/>
                  <a:pt x="15967" y="51"/>
                </a:cubicBezTo>
                <a:cubicBezTo>
                  <a:pt x="15838" y="80"/>
                  <a:pt x="15608" y="124"/>
                  <a:pt x="15459" y="147"/>
                </a:cubicBezTo>
                <a:cubicBezTo>
                  <a:pt x="14750" y="258"/>
                  <a:pt x="13742" y="816"/>
                  <a:pt x="13219" y="1389"/>
                </a:cubicBezTo>
                <a:cubicBezTo>
                  <a:pt x="13101" y="1519"/>
                  <a:pt x="12905" y="1776"/>
                  <a:pt x="12784" y="1959"/>
                </a:cubicBezTo>
                <a:cubicBezTo>
                  <a:pt x="12662" y="2142"/>
                  <a:pt x="12472" y="2398"/>
                  <a:pt x="12363" y="2524"/>
                </a:cubicBezTo>
                <a:cubicBezTo>
                  <a:pt x="12254" y="2651"/>
                  <a:pt x="12116" y="2850"/>
                  <a:pt x="12056" y="2968"/>
                </a:cubicBezTo>
                <a:cubicBezTo>
                  <a:pt x="11706" y="3652"/>
                  <a:pt x="11594" y="3880"/>
                  <a:pt x="11594" y="3907"/>
                </a:cubicBezTo>
                <a:cubicBezTo>
                  <a:pt x="11594" y="3924"/>
                  <a:pt x="11527" y="4084"/>
                  <a:pt x="11446" y="4266"/>
                </a:cubicBezTo>
                <a:cubicBezTo>
                  <a:pt x="11271" y="4658"/>
                  <a:pt x="11167" y="5070"/>
                  <a:pt x="11205" y="5214"/>
                </a:cubicBezTo>
                <a:cubicBezTo>
                  <a:pt x="11228" y="5302"/>
                  <a:pt x="11128" y="5424"/>
                  <a:pt x="10574" y="5961"/>
                </a:cubicBezTo>
                <a:cubicBezTo>
                  <a:pt x="9952" y="6566"/>
                  <a:pt x="9288" y="7338"/>
                  <a:pt x="8857" y="7960"/>
                </a:cubicBezTo>
                <a:cubicBezTo>
                  <a:pt x="8311" y="8750"/>
                  <a:pt x="7922" y="9311"/>
                  <a:pt x="7530" y="9883"/>
                </a:cubicBezTo>
                <a:cubicBezTo>
                  <a:pt x="7291" y="10231"/>
                  <a:pt x="7018" y="10585"/>
                  <a:pt x="6925" y="10665"/>
                </a:cubicBezTo>
                <a:cubicBezTo>
                  <a:pt x="6266" y="11232"/>
                  <a:pt x="5852" y="11650"/>
                  <a:pt x="5828" y="11770"/>
                </a:cubicBezTo>
                <a:cubicBezTo>
                  <a:pt x="5793" y="11941"/>
                  <a:pt x="5560" y="12292"/>
                  <a:pt x="5049" y="12956"/>
                </a:cubicBezTo>
                <a:cubicBezTo>
                  <a:pt x="4558" y="13595"/>
                  <a:pt x="4396" y="13851"/>
                  <a:pt x="4229" y="14248"/>
                </a:cubicBezTo>
                <a:cubicBezTo>
                  <a:pt x="4159" y="14413"/>
                  <a:pt x="4074" y="14613"/>
                  <a:pt x="4039" y="14692"/>
                </a:cubicBezTo>
                <a:cubicBezTo>
                  <a:pt x="4004" y="14772"/>
                  <a:pt x="3972" y="14856"/>
                  <a:pt x="3972" y="14874"/>
                </a:cubicBezTo>
                <a:cubicBezTo>
                  <a:pt x="3972" y="14892"/>
                  <a:pt x="3844" y="15064"/>
                  <a:pt x="3685" y="15258"/>
                </a:cubicBezTo>
                <a:cubicBezTo>
                  <a:pt x="3217" y="15831"/>
                  <a:pt x="2985" y="16233"/>
                  <a:pt x="3122" y="16232"/>
                </a:cubicBezTo>
                <a:cubicBezTo>
                  <a:pt x="3141" y="16232"/>
                  <a:pt x="3215" y="16190"/>
                  <a:pt x="3291" y="16141"/>
                </a:cubicBezTo>
                <a:cubicBezTo>
                  <a:pt x="3389" y="16077"/>
                  <a:pt x="3452" y="16064"/>
                  <a:pt x="3511" y="16095"/>
                </a:cubicBezTo>
                <a:cubicBezTo>
                  <a:pt x="3585" y="16135"/>
                  <a:pt x="3587" y="16153"/>
                  <a:pt x="3527" y="16267"/>
                </a:cubicBezTo>
                <a:cubicBezTo>
                  <a:pt x="3490" y="16337"/>
                  <a:pt x="3460" y="16428"/>
                  <a:pt x="3460" y="16469"/>
                </a:cubicBezTo>
                <a:cubicBezTo>
                  <a:pt x="3460" y="16510"/>
                  <a:pt x="3375" y="16599"/>
                  <a:pt x="3270" y="16671"/>
                </a:cubicBezTo>
                <a:cubicBezTo>
                  <a:pt x="2958" y="16884"/>
                  <a:pt x="2511" y="17433"/>
                  <a:pt x="2589" y="17509"/>
                </a:cubicBezTo>
                <a:cubicBezTo>
                  <a:pt x="2602" y="17522"/>
                  <a:pt x="2670" y="17490"/>
                  <a:pt x="2737" y="17438"/>
                </a:cubicBezTo>
                <a:cubicBezTo>
                  <a:pt x="2866" y="17338"/>
                  <a:pt x="2978" y="17349"/>
                  <a:pt x="3075" y="17468"/>
                </a:cubicBezTo>
                <a:cubicBezTo>
                  <a:pt x="3127" y="17531"/>
                  <a:pt x="3147" y="17529"/>
                  <a:pt x="3306" y="17458"/>
                </a:cubicBezTo>
                <a:cubicBezTo>
                  <a:pt x="3445" y="17396"/>
                  <a:pt x="3513" y="17390"/>
                  <a:pt x="3614" y="17428"/>
                </a:cubicBezTo>
                <a:cubicBezTo>
                  <a:pt x="3731" y="17472"/>
                  <a:pt x="3739" y="17485"/>
                  <a:pt x="3685" y="17579"/>
                </a:cubicBezTo>
                <a:cubicBezTo>
                  <a:pt x="3653" y="17637"/>
                  <a:pt x="3629" y="17697"/>
                  <a:pt x="3634" y="17716"/>
                </a:cubicBezTo>
                <a:cubicBezTo>
                  <a:pt x="3650" y="17772"/>
                  <a:pt x="3471" y="17851"/>
                  <a:pt x="3439" y="17801"/>
                </a:cubicBezTo>
                <a:cubicBezTo>
                  <a:pt x="3424" y="17777"/>
                  <a:pt x="3348" y="17771"/>
                  <a:pt x="3270" y="17786"/>
                </a:cubicBezTo>
                <a:cubicBezTo>
                  <a:pt x="3190" y="17802"/>
                  <a:pt x="3078" y="17785"/>
                  <a:pt x="3014" y="17751"/>
                </a:cubicBezTo>
                <a:cubicBezTo>
                  <a:pt x="2935" y="17709"/>
                  <a:pt x="2882" y="17707"/>
                  <a:pt x="2840" y="17741"/>
                </a:cubicBezTo>
                <a:cubicBezTo>
                  <a:pt x="2807" y="17767"/>
                  <a:pt x="2692" y="17804"/>
                  <a:pt x="2583" y="17822"/>
                </a:cubicBezTo>
                <a:cubicBezTo>
                  <a:pt x="2416" y="17849"/>
                  <a:pt x="2344" y="17900"/>
                  <a:pt x="2132" y="18139"/>
                </a:cubicBezTo>
                <a:cubicBezTo>
                  <a:pt x="1878" y="18427"/>
                  <a:pt x="1779" y="18580"/>
                  <a:pt x="1779" y="18674"/>
                </a:cubicBezTo>
                <a:cubicBezTo>
                  <a:pt x="1779" y="18703"/>
                  <a:pt x="1797" y="18714"/>
                  <a:pt x="1820" y="18700"/>
                </a:cubicBezTo>
                <a:cubicBezTo>
                  <a:pt x="1842" y="18686"/>
                  <a:pt x="1883" y="18701"/>
                  <a:pt x="1912" y="18735"/>
                </a:cubicBezTo>
                <a:cubicBezTo>
                  <a:pt x="1979" y="18814"/>
                  <a:pt x="1867" y="18917"/>
                  <a:pt x="1630" y="18992"/>
                </a:cubicBezTo>
                <a:cubicBezTo>
                  <a:pt x="1501" y="19033"/>
                  <a:pt x="1392" y="19129"/>
                  <a:pt x="1199" y="19381"/>
                </a:cubicBezTo>
                <a:cubicBezTo>
                  <a:pt x="1059" y="19565"/>
                  <a:pt x="900" y="19801"/>
                  <a:pt x="846" y="19901"/>
                </a:cubicBezTo>
                <a:cubicBezTo>
                  <a:pt x="792" y="20000"/>
                  <a:pt x="642" y="20183"/>
                  <a:pt x="513" y="20310"/>
                </a:cubicBezTo>
                <a:cubicBezTo>
                  <a:pt x="236" y="20581"/>
                  <a:pt x="0" y="21017"/>
                  <a:pt x="0" y="21253"/>
                </a:cubicBezTo>
                <a:cubicBezTo>
                  <a:pt x="0" y="21407"/>
                  <a:pt x="16" y="21423"/>
                  <a:pt x="200" y="21491"/>
                </a:cubicBezTo>
                <a:cubicBezTo>
                  <a:pt x="309" y="21531"/>
                  <a:pt x="443" y="21568"/>
                  <a:pt x="497" y="21571"/>
                </a:cubicBezTo>
                <a:cubicBezTo>
                  <a:pt x="833" y="21590"/>
                  <a:pt x="1943" y="20994"/>
                  <a:pt x="2296" y="20607"/>
                </a:cubicBezTo>
                <a:cubicBezTo>
                  <a:pt x="2618" y="20254"/>
                  <a:pt x="2665" y="20203"/>
                  <a:pt x="2665" y="20163"/>
                </a:cubicBezTo>
                <a:cubicBezTo>
                  <a:pt x="2666" y="20084"/>
                  <a:pt x="3062" y="19679"/>
                  <a:pt x="3219" y="19598"/>
                </a:cubicBezTo>
                <a:cubicBezTo>
                  <a:pt x="3313" y="19550"/>
                  <a:pt x="3622" y="19319"/>
                  <a:pt x="3906" y="19083"/>
                </a:cubicBezTo>
                <a:cubicBezTo>
                  <a:pt x="4340" y="18721"/>
                  <a:pt x="4597" y="18536"/>
                  <a:pt x="5141" y="18215"/>
                </a:cubicBezTo>
                <a:cubicBezTo>
                  <a:pt x="5544" y="17978"/>
                  <a:pt x="5813" y="17914"/>
                  <a:pt x="6571" y="17872"/>
                </a:cubicBezTo>
                <a:cubicBezTo>
                  <a:pt x="6751" y="17862"/>
                  <a:pt x="6961" y="17831"/>
                  <a:pt x="7038" y="17801"/>
                </a:cubicBezTo>
                <a:cubicBezTo>
                  <a:pt x="7127" y="17767"/>
                  <a:pt x="7280" y="17756"/>
                  <a:pt x="7458" y="17776"/>
                </a:cubicBezTo>
                <a:cubicBezTo>
                  <a:pt x="7760" y="17810"/>
                  <a:pt x="8036" y="17977"/>
                  <a:pt x="8427" y="18362"/>
                </a:cubicBezTo>
                <a:cubicBezTo>
                  <a:pt x="8599" y="18531"/>
                  <a:pt x="8606" y="18556"/>
                  <a:pt x="8550" y="18659"/>
                </a:cubicBezTo>
                <a:cubicBezTo>
                  <a:pt x="8516" y="18721"/>
                  <a:pt x="8417" y="18813"/>
                  <a:pt x="8329" y="18866"/>
                </a:cubicBezTo>
                <a:cubicBezTo>
                  <a:pt x="8125" y="18991"/>
                  <a:pt x="7996" y="19207"/>
                  <a:pt x="7996" y="19416"/>
                </a:cubicBezTo>
                <a:cubicBezTo>
                  <a:pt x="7996" y="19689"/>
                  <a:pt x="8133" y="20524"/>
                  <a:pt x="8201" y="20653"/>
                </a:cubicBezTo>
                <a:cubicBezTo>
                  <a:pt x="8269" y="20782"/>
                  <a:pt x="8453" y="20962"/>
                  <a:pt x="8483" y="20930"/>
                </a:cubicBezTo>
                <a:cubicBezTo>
                  <a:pt x="8493" y="20920"/>
                  <a:pt x="8468" y="20720"/>
                  <a:pt x="8427" y="20486"/>
                </a:cubicBezTo>
                <a:cubicBezTo>
                  <a:pt x="8360" y="20102"/>
                  <a:pt x="8356" y="20052"/>
                  <a:pt x="8422" y="19977"/>
                </a:cubicBezTo>
                <a:cubicBezTo>
                  <a:pt x="8462" y="19931"/>
                  <a:pt x="8534" y="19790"/>
                  <a:pt x="8581" y="19664"/>
                </a:cubicBezTo>
                <a:cubicBezTo>
                  <a:pt x="8691" y="19363"/>
                  <a:pt x="8722" y="19324"/>
                  <a:pt x="9021" y="19058"/>
                </a:cubicBezTo>
                <a:lnTo>
                  <a:pt x="9273" y="18836"/>
                </a:lnTo>
                <a:lnTo>
                  <a:pt x="10047" y="18811"/>
                </a:lnTo>
                <a:cubicBezTo>
                  <a:pt x="10811" y="18788"/>
                  <a:pt x="10820" y="18789"/>
                  <a:pt x="10559" y="18730"/>
                </a:cubicBezTo>
                <a:cubicBezTo>
                  <a:pt x="10208" y="18650"/>
                  <a:pt x="9582" y="18413"/>
                  <a:pt x="9472" y="18316"/>
                </a:cubicBezTo>
                <a:cubicBezTo>
                  <a:pt x="9337" y="18197"/>
                  <a:pt x="9155" y="17891"/>
                  <a:pt x="9180" y="17827"/>
                </a:cubicBezTo>
                <a:cubicBezTo>
                  <a:pt x="9193" y="17795"/>
                  <a:pt x="9271" y="17763"/>
                  <a:pt x="9355" y="17761"/>
                </a:cubicBezTo>
                <a:cubicBezTo>
                  <a:pt x="9504" y="17757"/>
                  <a:pt x="9613" y="17722"/>
                  <a:pt x="9980" y="17564"/>
                </a:cubicBezTo>
                <a:cubicBezTo>
                  <a:pt x="10123" y="17503"/>
                  <a:pt x="10249" y="17492"/>
                  <a:pt x="10518" y="17509"/>
                </a:cubicBezTo>
                <a:cubicBezTo>
                  <a:pt x="11049" y="17542"/>
                  <a:pt x="11606" y="17521"/>
                  <a:pt x="11671" y="17468"/>
                </a:cubicBezTo>
                <a:cubicBezTo>
                  <a:pt x="11703" y="17442"/>
                  <a:pt x="11770" y="17437"/>
                  <a:pt x="11820" y="17453"/>
                </a:cubicBezTo>
                <a:cubicBezTo>
                  <a:pt x="11871" y="17469"/>
                  <a:pt x="11928" y="17462"/>
                  <a:pt x="11943" y="17438"/>
                </a:cubicBezTo>
                <a:cubicBezTo>
                  <a:pt x="11999" y="17349"/>
                  <a:pt x="12328" y="17407"/>
                  <a:pt x="12481" y="17534"/>
                </a:cubicBezTo>
                <a:cubicBezTo>
                  <a:pt x="12620" y="17649"/>
                  <a:pt x="12661" y="17660"/>
                  <a:pt x="13040" y="17660"/>
                </a:cubicBezTo>
                <a:cubicBezTo>
                  <a:pt x="13307" y="17660"/>
                  <a:pt x="13580" y="17694"/>
                  <a:pt x="13819" y="17756"/>
                </a:cubicBezTo>
                <a:cubicBezTo>
                  <a:pt x="14022" y="17808"/>
                  <a:pt x="14278" y="17869"/>
                  <a:pt x="14388" y="17892"/>
                </a:cubicBezTo>
                <a:cubicBezTo>
                  <a:pt x="14498" y="17915"/>
                  <a:pt x="14631" y="17957"/>
                  <a:pt x="14680" y="17983"/>
                </a:cubicBezTo>
                <a:cubicBezTo>
                  <a:pt x="14730" y="18009"/>
                  <a:pt x="14808" y="18028"/>
                  <a:pt x="14854" y="18028"/>
                </a:cubicBezTo>
                <a:cubicBezTo>
                  <a:pt x="14958" y="18028"/>
                  <a:pt x="15832" y="18307"/>
                  <a:pt x="15977" y="18387"/>
                </a:cubicBezTo>
                <a:cubicBezTo>
                  <a:pt x="16155" y="18484"/>
                  <a:pt x="16164" y="18657"/>
                  <a:pt x="15998" y="18861"/>
                </a:cubicBezTo>
                <a:cubicBezTo>
                  <a:pt x="15917" y="18960"/>
                  <a:pt x="15849" y="19065"/>
                  <a:pt x="15849" y="19098"/>
                </a:cubicBezTo>
                <a:cubicBezTo>
                  <a:pt x="15849" y="19132"/>
                  <a:pt x="15789" y="19226"/>
                  <a:pt x="15716" y="19305"/>
                </a:cubicBezTo>
                <a:cubicBezTo>
                  <a:pt x="15562" y="19471"/>
                  <a:pt x="15419" y="19691"/>
                  <a:pt x="15311" y="19921"/>
                </a:cubicBezTo>
                <a:cubicBezTo>
                  <a:pt x="15203" y="20150"/>
                  <a:pt x="15280" y="20830"/>
                  <a:pt x="15454" y="21193"/>
                </a:cubicBezTo>
                <a:cubicBezTo>
                  <a:pt x="15525" y="21340"/>
                  <a:pt x="15757" y="21509"/>
                  <a:pt x="15967" y="21561"/>
                </a:cubicBezTo>
                <a:cubicBezTo>
                  <a:pt x="16111" y="21597"/>
                  <a:pt x="16112" y="21567"/>
                  <a:pt x="15962" y="21314"/>
                </a:cubicBezTo>
                <a:cubicBezTo>
                  <a:pt x="15814" y="21065"/>
                  <a:pt x="15798" y="20837"/>
                  <a:pt x="15921" y="20703"/>
                </a:cubicBezTo>
                <a:cubicBezTo>
                  <a:pt x="15985" y="20633"/>
                  <a:pt x="16014" y="20531"/>
                  <a:pt x="16018" y="20340"/>
                </a:cubicBezTo>
                <a:cubicBezTo>
                  <a:pt x="16023" y="20103"/>
                  <a:pt x="16042" y="20041"/>
                  <a:pt x="16223" y="19800"/>
                </a:cubicBezTo>
                <a:cubicBezTo>
                  <a:pt x="16335" y="19651"/>
                  <a:pt x="16482" y="19428"/>
                  <a:pt x="16551" y="19300"/>
                </a:cubicBezTo>
                <a:cubicBezTo>
                  <a:pt x="16673" y="19074"/>
                  <a:pt x="16690" y="19065"/>
                  <a:pt x="17033" y="18967"/>
                </a:cubicBezTo>
                <a:cubicBezTo>
                  <a:pt x="17227" y="18912"/>
                  <a:pt x="17566" y="18857"/>
                  <a:pt x="17786" y="18846"/>
                </a:cubicBezTo>
                <a:cubicBezTo>
                  <a:pt x="18016" y="18834"/>
                  <a:pt x="18216" y="18799"/>
                  <a:pt x="18258" y="18765"/>
                </a:cubicBezTo>
                <a:cubicBezTo>
                  <a:pt x="18298" y="18733"/>
                  <a:pt x="18422" y="18660"/>
                  <a:pt x="18535" y="18604"/>
                </a:cubicBezTo>
                <a:cubicBezTo>
                  <a:pt x="18738" y="18502"/>
                  <a:pt x="18745" y="18503"/>
                  <a:pt x="18888" y="18589"/>
                </a:cubicBezTo>
                <a:cubicBezTo>
                  <a:pt x="18968" y="18636"/>
                  <a:pt x="19043" y="18707"/>
                  <a:pt x="19058" y="18745"/>
                </a:cubicBezTo>
                <a:cubicBezTo>
                  <a:pt x="19097" y="18847"/>
                  <a:pt x="19217" y="18828"/>
                  <a:pt x="19217" y="18720"/>
                </a:cubicBezTo>
                <a:cubicBezTo>
                  <a:pt x="19217" y="18668"/>
                  <a:pt x="19183" y="18548"/>
                  <a:pt x="19145" y="18457"/>
                </a:cubicBezTo>
                <a:cubicBezTo>
                  <a:pt x="19106" y="18366"/>
                  <a:pt x="19073" y="18260"/>
                  <a:pt x="19073" y="18215"/>
                </a:cubicBezTo>
                <a:cubicBezTo>
                  <a:pt x="19073" y="18059"/>
                  <a:pt x="18756" y="18023"/>
                  <a:pt x="18622" y="18165"/>
                </a:cubicBezTo>
                <a:cubicBezTo>
                  <a:pt x="18576" y="18213"/>
                  <a:pt x="18478" y="18268"/>
                  <a:pt x="18407" y="18286"/>
                </a:cubicBezTo>
                <a:cubicBezTo>
                  <a:pt x="18336" y="18303"/>
                  <a:pt x="18267" y="18334"/>
                  <a:pt x="18253" y="18356"/>
                </a:cubicBezTo>
                <a:cubicBezTo>
                  <a:pt x="18202" y="18437"/>
                  <a:pt x="17942" y="18399"/>
                  <a:pt x="17812" y="18291"/>
                </a:cubicBezTo>
                <a:cubicBezTo>
                  <a:pt x="17723" y="18217"/>
                  <a:pt x="17594" y="18170"/>
                  <a:pt x="17407" y="18150"/>
                </a:cubicBezTo>
                <a:cubicBezTo>
                  <a:pt x="17219" y="18129"/>
                  <a:pt x="17069" y="18077"/>
                  <a:pt x="16925" y="17983"/>
                </a:cubicBezTo>
                <a:cubicBezTo>
                  <a:pt x="16810" y="17908"/>
                  <a:pt x="16665" y="17847"/>
                  <a:pt x="16602" y="17847"/>
                </a:cubicBezTo>
                <a:cubicBezTo>
                  <a:pt x="16540" y="17847"/>
                  <a:pt x="16455" y="17814"/>
                  <a:pt x="16413" y="17776"/>
                </a:cubicBezTo>
                <a:cubicBezTo>
                  <a:pt x="16370" y="17738"/>
                  <a:pt x="16239" y="17688"/>
                  <a:pt x="16126" y="17665"/>
                </a:cubicBezTo>
                <a:cubicBezTo>
                  <a:pt x="16012" y="17642"/>
                  <a:pt x="15732" y="17579"/>
                  <a:pt x="15500" y="17524"/>
                </a:cubicBezTo>
                <a:cubicBezTo>
                  <a:pt x="15269" y="17469"/>
                  <a:pt x="14940" y="17396"/>
                  <a:pt x="14772" y="17362"/>
                </a:cubicBezTo>
                <a:cubicBezTo>
                  <a:pt x="14605" y="17328"/>
                  <a:pt x="14322" y="17264"/>
                  <a:pt x="14142" y="17221"/>
                </a:cubicBezTo>
                <a:cubicBezTo>
                  <a:pt x="13962" y="17178"/>
                  <a:pt x="13735" y="17131"/>
                  <a:pt x="13635" y="17115"/>
                </a:cubicBezTo>
                <a:cubicBezTo>
                  <a:pt x="13411" y="17079"/>
                  <a:pt x="13346" y="16990"/>
                  <a:pt x="13389" y="16767"/>
                </a:cubicBezTo>
                <a:cubicBezTo>
                  <a:pt x="13417" y="16620"/>
                  <a:pt x="13478" y="16558"/>
                  <a:pt x="13804" y="16323"/>
                </a:cubicBezTo>
                <a:cubicBezTo>
                  <a:pt x="14168" y="16059"/>
                  <a:pt x="14562" y="15723"/>
                  <a:pt x="15008" y="15293"/>
                </a:cubicBezTo>
                <a:cubicBezTo>
                  <a:pt x="15310" y="15002"/>
                  <a:pt x="15727" y="14679"/>
                  <a:pt x="16331" y="14274"/>
                </a:cubicBezTo>
                <a:cubicBezTo>
                  <a:pt x="16930" y="13871"/>
                  <a:pt x="18294" y="12198"/>
                  <a:pt x="18586" y="11508"/>
                </a:cubicBezTo>
                <a:cubicBezTo>
                  <a:pt x="18629" y="11406"/>
                  <a:pt x="18715" y="11221"/>
                  <a:pt x="18776" y="11094"/>
                </a:cubicBezTo>
                <a:cubicBezTo>
                  <a:pt x="18837" y="10967"/>
                  <a:pt x="18905" y="10782"/>
                  <a:pt x="18929" y="10680"/>
                </a:cubicBezTo>
                <a:cubicBezTo>
                  <a:pt x="18954" y="10579"/>
                  <a:pt x="19025" y="10288"/>
                  <a:pt x="19088" y="10034"/>
                </a:cubicBezTo>
                <a:cubicBezTo>
                  <a:pt x="19279" y="9274"/>
                  <a:pt x="19341" y="8440"/>
                  <a:pt x="19242" y="7914"/>
                </a:cubicBezTo>
                <a:cubicBezTo>
                  <a:pt x="19199" y="7686"/>
                  <a:pt x="19040" y="7159"/>
                  <a:pt x="18981" y="7051"/>
                </a:cubicBezTo>
                <a:cubicBezTo>
                  <a:pt x="18956" y="7007"/>
                  <a:pt x="18935" y="6944"/>
                  <a:pt x="18935" y="6910"/>
                </a:cubicBezTo>
                <a:cubicBezTo>
                  <a:pt x="18935" y="6876"/>
                  <a:pt x="18880" y="6820"/>
                  <a:pt x="18812" y="6789"/>
                </a:cubicBezTo>
                <a:lnTo>
                  <a:pt x="18683" y="6733"/>
                </a:lnTo>
                <a:lnTo>
                  <a:pt x="18812" y="6617"/>
                </a:lnTo>
                <a:cubicBezTo>
                  <a:pt x="18959" y="6482"/>
                  <a:pt x="18957" y="6494"/>
                  <a:pt x="18858" y="6345"/>
                </a:cubicBezTo>
                <a:cubicBezTo>
                  <a:pt x="18767" y="6209"/>
                  <a:pt x="18756" y="5514"/>
                  <a:pt x="18842" y="5356"/>
                </a:cubicBezTo>
                <a:cubicBezTo>
                  <a:pt x="18870" y="5304"/>
                  <a:pt x="18883" y="5222"/>
                  <a:pt x="18868" y="5174"/>
                </a:cubicBezTo>
                <a:cubicBezTo>
                  <a:pt x="18853" y="5126"/>
                  <a:pt x="18862" y="5074"/>
                  <a:pt x="18888" y="5058"/>
                </a:cubicBezTo>
                <a:cubicBezTo>
                  <a:pt x="18915" y="5042"/>
                  <a:pt x="18934" y="4982"/>
                  <a:pt x="18935" y="4927"/>
                </a:cubicBezTo>
                <a:cubicBezTo>
                  <a:pt x="18936" y="4796"/>
                  <a:pt x="19036" y="4510"/>
                  <a:pt x="19114" y="4417"/>
                </a:cubicBezTo>
                <a:cubicBezTo>
                  <a:pt x="19148" y="4377"/>
                  <a:pt x="19164" y="4329"/>
                  <a:pt x="19150" y="4306"/>
                </a:cubicBezTo>
                <a:cubicBezTo>
                  <a:pt x="19136" y="4283"/>
                  <a:pt x="19188" y="4155"/>
                  <a:pt x="19263" y="4018"/>
                </a:cubicBezTo>
                <a:cubicBezTo>
                  <a:pt x="19338" y="3882"/>
                  <a:pt x="19421" y="3722"/>
                  <a:pt x="19447" y="3665"/>
                </a:cubicBezTo>
                <a:cubicBezTo>
                  <a:pt x="19474" y="3608"/>
                  <a:pt x="19514" y="3559"/>
                  <a:pt x="19539" y="3559"/>
                </a:cubicBezTo>
                <a:cubicBezTo>
                  <a:pt x="19584" y="3559"/>
                  <a:pt x="19775" y="3196"/>
                  <a:pt x="19775" y="3110"/>
                </a:cubicBezTo>
                <a:cubicBezTo>
                  <a:pt x="19775" y="3087"/>
                  <a:pt x="19816" y="3030"/>
                  <a:pt x="19867" y="2984"/>
                </a:cubicBezTo>
                <a:cubicBezTo>
                  <a:pt x="19919" y="2938"/>
                  <a:pt x="19965" y="2876"/>
                  <a:pt x="19965" y="2847"/>
                </a:cubicBezTo>
                <a:cubicBezTo>
                  <a:pt x="19965" y="2805"/>
                  <a:pt x="20589" y="2335"/>
                  <a:pt x="20723" y="2277"/>
                </a:cubicBezTo>
                <a:cubicBezTo>
                  <a:pt x="20904" y="2199"/>
                  <a:pt x="21600" y="1670"/>
                  <a:pt x="21600" y="1611"/>
                </a:cubicBezTo>
                <a:cubicBezTo>
                  <a:pt x="21600" y="1506"/>
                  <a:pt x="20554" y="935"/>
                  <a:pt x="20149" y="819"/>
                </a:cubicBezTo>
                <a:cubicBezTo>
                  <a:pt x="20085" y="800"/>
                  <a:pt x="20011" y="767"/>
                  <a:pt x="19985" y="748"/>
                </a:cubicBezTo>
                <a:cubicBezTo>
                  <a:pt x="19905" y="687"/>
                  <a:pt x="19118" y="425"/>
                  <a:pt x="19011" y="425"/>
                </a:cubicBezTo>
                <a:cubicBezTo>
                  <a:pt x="18956" y="425"/>
                  <a:pt x="18819" y="376"/>
                  <a:pt x="18709" y="314"/>
                </a:cubicBezTo>
                <a:cubicBezTo>
                  <a:pt x="18599" y="252"/>
                  <a:pt x="18430" y="185"/>
                  <a:pt x="18335" y="167"/>
                </a:cubicBezTo>
                <a:cubicBezTo>
                  <a:pt x="18239" y="150"/>
                  <a:pt x="18119" y="107"/>
                  <a:pt x="18063" y="72"/>
                </a:cubicBezTo>
                <a:cubicBezTo>
                  <a:pt x="17999" y="31"/>
                  <a:pt x="17564" y="5"/>
                  <a:pt x="17100" y="1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62" name="Image" descr="Image"/>
          <p:cNvPicPr>
            <a:picLocks noChangeAspect="1"/>
          </p:cNvPicPr>
          <p:nvPr/>
        </p:nvPicPr>
        <p:blipFill>
          <a:blip r:embed="rId8">
            <a:extLst/>
          </a:blip>
          <a:srcRect l="6618" t="5164" r="5436" b="4276"/>
          <a:stretch>
            <a:fillRect/>
          </a:stretch>
        </p:blipFill>
        <p:spPr>
          <a:xfrm rot="19529641">
            <a:off x="116786" y="1963388"/>
            <a:ext cx="645632" cy="714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2" h="21583" extrusionOk="0">
                <a:moveTo>
                  <a:pt x="18429" y="1"/>
                </a:moveTo>
                <a:cubicBezTo>
                  <a:pt x="18354" y="5"/>
                  <a:pt x="18315" y="32"/>
                  <a:pt x="18315" y="82"/>
                </a:cubicBezTo>
                <a:cubicBezTo>
                  <a:pt x="18315" y="166"/>
                  <a:pt x="18645" y="324"/>
                  <a:pt x="19043" y="432"/>
                </a:cubicBezTo>
                <a:cubicBezTo>
                  <a:pt x="19870" y="657"/>
                  <a:pt x="20384" y="1085"/>
                  <a:pt x="19968" y="1201"/>
                </a:cubicBezTo>
                <a:cubicBezTo>
                  <a:pt x="19828" y="1239"/>
                  <a:pt x="18980" y="1473"/>
                  <a:pt x="18083" y="1717"/>
                </a:cubicBezTo>
                <a:cubicBezTo>
                  <a:pt x="15916" y="2308"/>
                  <a:pt x="11693" y="4243"/>
                  <a:pt x="9841" y="5496"/>
                </a:cubicBezTo>
                <a:cubicBezTo>
                  <a:pt x="7107" y="7345"/>
                  <a:pt x="4111" y="10526"/>
                  <a:pt x="2717" y="13054"/>
                </a:cubicBezTo>
                <a:cubicBezTo>
                  <a:pt x="2213" y="13968"/>
                  <a:pt x="1569" y="15379"/>
                  <a:pt x="911" y="17026"/>
                </a:cubicBezTo>
                <a:cubicBezTo>
                  <a:pt x="529" y="17983"/>
                  <a:pt x="-138" y="21349"/>
                  <a:pt x="25" y="21497"/>
                </a:cubicBezTo>
                <a:cubicBezTo>
                  <a:pt x="90" y="21556"/>
                  <a:pt x="145" y="21588"/>
                  <a:pt x="193" y="21582"/>
                </a:cubicBezTo>
                <a:cubicBezTo>
                  <a:pt x="337" y="21566"/>
                  <a:pt x="414" y="21234"/>
                  <a:pt x="495" y="20446"/>
                </a:cubicBezTo>
                <a:cubicBezTo>
                  <a:pt x="765" y="17816"/>
                  <a:pt x="2594" y="13345"/>
                  <a:pt x="4156" y="11486"/>
                </a:cubicBezTo>
                <a:cubicBezTo>
                  <a:pt x="7864" y="7072"/>
                  <a:pt x="10061" y="5352"/>
                  <a:pt x="14407" y="3470"/>
                </a:cubicBezTo>
                <a:cubicBezTo>
                  <a:pt x="16422" y="2597"/>
                  <a:pt x="19258" y="1641"/>
                  <a:pt x="19834" y="1641"/>
                </a:cubicBezTo>
                <a:cubicBezTo>
                  <a:pt x="20391" y="1641"/>
                  <a:pt x="20420" y="1969"/>
                  <a:pt x="19918" y="2566"/>
                </a:cubicBezTo>
                <a:cubicBezTo>
                  <a:pt x="19654" y="2882"/>
                  <a:pt x="19434" y="3222"/>
                  <a:pt x="19434" y="3321"/>
                </a:cubicBezTo>
                <a:cubicBezTo>
                  <a:pt x="19434" y="3744"/>
                  <a:pt x="19802" y="3427"/>
                  <a:pt x="20606" y="2306"/>
                </a:cubicBezTo>
                <a:lnTo>
                  <a:pt x="21462" y="1111"/>
                </a:lnTo>
                <a:lnTo>
                  <a:pt x="20309" y="630"/>
                </a:lnTo>
                <a:cubicBezTo>
                  <a:pt x="19243" y="187"/>
                  <a:pt x="18656" y="-12"/>
                  <a:pt x="18429" y="1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63" name="Image" descr="Image"/>
          <p:cNvPicPr>
            <a:picLocks noChangeAspect="1"/>
          </p:cNvPicPr>
          <p:nvPr/>
        </p:nvPicPr>
        <p:blipFill>
          <a:blip r:embed="rId8">
            <a:extLst/>
          </a:blip>
          <a:srcRect l="6618" t="5164" r="5436" b="4276"/>
          <a:stretch>
            <a:fillRect/>
          </a:stretch>
        </p:blipFill>
        <p:spPr>
          <a:xfrm rot="13518058" flipH="1">
            <a:off x="47468" y="3226945"/>
            <a:ext cx="645632" cy="714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2" h="21583" extrusionOk="0">
                <a:moveTo>
                  <a:pt x="18429" y="1"/>
                </a:moveTo>
                <a:cubicBezTo>
                  <a:pt x="18354" y="5"/>
                  <a:pt x="18315" y="32"/>
                  <a:pt x="18315" y="82"/>
                </a:cubicBezTo>
                <a:cubicBezTo>
                  <a:pt x="18315" y="166"/>
                  <a:pt x="18645" y="324"/>
                  <a:pt x="19043" y="432"/>
                </a:cubicBezTo>
                <a:cubicBezTo>
                  <a:pt x="19870" y="657"/>
                  <a:pt x="20384" y="1085"/>
                  <a:pt x="19968" y="1201"/>
                </a:cubicBezTo>
                <a:cubicBezTo>
                  <a:pt x="19828" y="1239"/>
                  <a:pt x="18980" y="1473"/>
                  <a:pt x="18083" y="1717"/>
                </a:cubicBezTo>
                <a:cubicBezTo>
                  <a:pt x="15916" y="2308"/>
                  <a:pt x="11693" y="4243"/>
                  <a:pt x="9841" y="5496"/>
                </a:cubicBezTo>
                <a:cubicBezTo>
                  <a:pt x="7107" y="7345"/>
                  <a:pt x="4111" y="10526"/>
                  <a:pt x="2717" y="13054"/>
                </a:cubicBezTo>
                <a:cubicBezTo>
                  <a:pt x="2213" y="13968"/>
                  <a:pt x="1569" y="15379"/>
                  <a:pt x="911" y="17026"/>
                </a:cubicBezTo>
                <a:cubicBezTo>
                  <a:pt x="529" y="17983"/>
                  <a:pt x="-138" y="21349"/>
                  <a:pt x="25" y="21497"/>
                </a:cubicBezTo>
                <a:cubicBezTo>
                  <a:pt x="90" y="21556"/>
                  <a:pt x="145" y="21588"/>
                  <a:pt x="193" y="21582"/>
                </a:cubicBezTo>
                <a:cubicBezTo>
                  <a:pt x="337" y="21566"/>
                  <a:pt x="414" y="21234"/>
                  <a:pt x="495" y="20446"/>
                </a:cubicBezTo>
                <a:cubicBezTo>
                  <a:pt x="765" y="17816"/>
                  <a:pt x="2594" y="13345"/>
                  <a:pt x="4156" y="11486"/>
                </a:cubicBezTo>
                <a:cubicBezTo>
                  <a:pt x="7864" y="7072"/>
                  <a:pt x="10061" y="5352"/>
                  <a:pt x="14407" y="3470"/>
                </a:cubicBezTo>
                <a:cubicBezTo>
                  <a:pt x="16422" y="2597"/>
                  <a:pt x="19258" y="1641"/>
                  <a:pt x="19834" y="1641"/>
                </a:cubicBezTo>
                <a:cubicBezTo>
                  <a:pt x="20391" y="1641"/>
                  <a:pt x="20420" y="1969"/>
                  <a:pt x="19918" y="2566"/>
                </a:cubicBezTo>
                <a:cubicBezTo>
                  <a:pt x="19654" y="2882"/>
                  <a:pt x="19434" y="3222"/>
                  <a:pt x="19434" y="3321"/>
                </a:cubicBezTo>
                <a:cubicBezTo>
                  <a:pt x="19434" y="3744"/>
                  <a:pt x="19802" y="3427"/>
                  <a:pt x="20606" y="2306"/>
                </a:cubicBezTo>
                <a:lnTo>
                  <a:pt x="21462" y="1111"/>
                </a:lnTo>
                <a:lnTo>
                  <a:pt x="20309" y="630"/>
                </a:lnTo>
                <a:cubicBezTo>
                  <a:pt x="19243" y="187"/>
                  <a:pt x="18656" y="-12"/>
                  <a:pt x="18429" y="1"/>
                </a:cubicBezTo>
                <a:close/>
              </a:path>
            </a:pathLst>
          </a:cu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1760599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8381</TotalTime>
  <Words>1811</Words>
  <Application>Microsoft Macintosh PowerPoint</Application>
  <PresentationFormat>On-screen Show (16:9)</PresentationFormat>
  <Paragraphs>373</Paragraphs>
  <Slides>47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5" baseType="lpstr">
      <vt:lpstr>Arial</vt:lpstr>
      <vt:lpstr>Calibri</vt:lpstr>
      <vt:lpstr>Helvetica Neue</vt:lpstr>
      <vt:lpstr>Helvetica Neue Light</vt:lpstr>
      <vt:lpstr>Helvetica Neue Thin</vt:lpstr>
      <vt:lpstr>Times New Roman</vt:lpstr>
      <vt:lpstr>Wingdings</vt:lpstr>
      <vt:lpstr>Office Theme</vt:lpstr>
      <vt:lpstr>How to give a scientific talk</vt:lpstr>
      <vt:lpstr>How to make beautiful slides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to improve your presentation delivery</vt:lpstr>
      <vt:lpstr>Ways to improve</vt:lpstr>
      <vt:lpstr>Ways to improve</vt:lpstr>
      <vt:lpstr>Tell a Story</vt:lpstr>
      <vt:lpstr>Shaking hands with the audience</vt:lpstr>
      <vt:lpstr>Establish context and draw interest</vt:lpstr>
      <vt:lpstr>Present your workflow and findings</vt:lpstr>
      <vt:lpstr>The big finish</vt:lpstr>
      <vt:lpstr>Ways to improve</vt:lpstr>
      <vt:lpstr>Pacing and pausing</vt:lpstr>
      <vt:lpstr>Is this what I really sound like?</vt:lpstr>
      <vt:lpstr>Speak clearly</vt:lpstr>
      <vt:lpstr>Ways to improve</vt:lpstr>
      <vt:lpstr>Gestures and movement</vt:lpstr>
      <vt:lpstr>Assess yourself</vt:lpstr>
      <vt:lpstr>Ways to improve</vt:lpstr>
      <vt:lpstr>Embrace practice</vt:lpstr>
      <vt:lpstr>Avoid overpreparation</vt:lpstr>
      <vt:lpstr>Ways to improve</vt:lpstr>
      <vt:lpstr>Expect the unexpected</vt:lpstr>
      <vt:lpstr>Get familiar with the equipment</vt:lpstr>
      <vt:lpstr>Disengaged audience members</vt:lpstr>
      <vt:lpstr>Answering questions</vt:lpstr>
      <vt:lpstr>Ways to improve</vt:lpstr>
      <vt:lpstr>I’m so nervous</vt:lpstr>
      <vt:lpstr>I’m so nervous</vt:lpstr>
      <vt:lpstr>Know when you are prepared</vt:lpstr>
      <vt:lpstr>Acknowledgments</vt:lpstr>
      <vt:lpstr>Ways to improve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improve your  presentation delivery</dc:title>
  <dc:creator>Sara Kaiser</dc:creator>
  <cp:lastModifiedBy>Nancy Chen</cp:lastModifiedBy>
  <cp:revision>72</cp:revision>
  <dcterms:created xsi:type="dcterms:W3CDTF">2016-08-13T04:56:01Z</dcterms:created>
  <dcterms:modified xsi:type="dcterms:W3CDTF">2019-04-16T16:26:57Z</dcterms:modified>
</cp:coreProperties>
</file>