
<file path=[Content_Types].xml><?xml version="1.0" encoding="utf-8"?>
<Types xmlns="http://schemas.openxmlformats.org/package/2006/content-types">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Default Extension="rels" ContentType="application/vnd.openxmlformats-package.relationships+xml"/>
  <Default Extension="jpeg" ContentType="image/jpeg"/>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31.xml" ContentType="application/vnd.openxmlformats-officedocument.presentationml.slideLayout+xml"/>
  <Override PartName="/ppt/slideMasters/slideMaster2.xml" ContentType="application/vnd.openxmlformats-officedocument.presentationml.slideMaster+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Layouts/slideLayout28.xml" ContentType="application/vnd.openxmlformats-officedocument.presentationml.slideLayout+xml"/>
  <Default Extension="xml" ContentType="application/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notesSlides/notesSlide1.xml" ContentType="application/vnd.openxmlformats-officedocument.presentationml.notes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ppt/slideLayouts/slideLayout6.xml" ContentType="application/vnd.openxmlformats-officedocument.presentationml.slideLayout+xml"/>
  <Override PartName="/ppt/slideLayouts/slideLayout32.xml" ContentType="application/vnd.openxmlformats-officedocument.presentationml.slideLayout+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Layouts/slideLayout29.xml" ContentType="application/vnd.openxmlformats-officedocument.presentationml.slideLayout+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removePersonalInfoOnSave="1">
  <p:sldMasterIdLst>
    <p:sldMasterId id="2147483648" r:id="rId1"/>
    <p:sldMasterId id="2147483797" r:id="rId2"/>
  </p:sldMasterIdLst>
  <p:notesMasterIdLst>
    <p:notesMasterId r:id="rId4"/>
  </p:notesMasterIdLst>
  <p:handoutMasterIdLst>
    <p:handoutMasterId r:id="rId5"/>
  </p:handoutMasterIdLst>
  <p:sldIdLst>
    <p:sldId id="319" r:id="rId3"/>
  </p:sldIdLst>
  <p:sldSz cx="6858000" cy="9144000" type="overhead"/>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0013E0"/>
    <a:srgbClr val="424F7A"/>
    <a:srgbClr val="980011"/>
    <a:srgbClr val="981928"/>
    <a:srgbClr val="87898E"/>
    <a:srgbClr val="E02B55"/>
    <a:srgbClr val="AB0E38"/>
    <a:srgbClr val="4A16A8"/>
    <a:srgbClr val="681CCF"/>
    <a:srgbClr val="663300"/>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napVertSplitter="1" vertBarState="minimized">
    <p:restoredLeft sz="15620"/>
    <p:restoredTop sz="98024" autoAdjust="0"/>
  </p:normalViewPr>
  <p:slideViewPr>
    <p:cSldViewPr>
      <p:cViewPr varScale="1">
        <p:scale>
          <a:sx n="86" d="100"/>
          <a:sy n="86" d="100"/>
        </p:scale>
        <p:origin x="-2568" y="-10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lstStyle>
          <a:p>
            <a:fld id="{68F88C59-319B-4332-9A1D-2A62CFCB00D8}" type="datetimeFigureOut">
              <a:rPr lang="en-US" smtClean="0"/>
              <a:pPr/>
              <a:t>9/13/16</a:t>
            </a:fld>
            <a:endParaRPr lang="en-US" dirty="0"/>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lstStyle>
          <a:p>
            <a:fld id="{B16A41B8-7DC3-4DB6-84E4-E105629EAA36}"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34038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dirty="0"/>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lstStyle>
          <a:p>
            <a:fld id="{968B300D-05F0-4B43-940D-46DED5A791AD}" type="datetimeFigureOut">
              <a:rPr lang="en-US" smtClean="0"/>
              <a:pPr/>
              <a:t>9/13/16</a:t>
            </a:fld>
            <a:endParaRPr lang="en-US" dirty="0"/>
          </a:p>
        </p:txBody>
      </p:sp>
      <p:sp>
        <p:nvSpPr>
          <p:cNvPr id="4" name="Rectangle 4"/>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rtlCol="0" anchor="ctr"/>
          <a:lstStyle/>
          <a:p>
            <a:endParaRPr lang="en-US" dirty="0"/>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dirty="0"/>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9B26CD33-4337-4529-948A-94F6960B2374}" type="slidenum">
              <a:rPr lang="en-US" smtClean="0"/>
              <a:pPr/>
              <a:t>‹#›</a:t>
            </a:fld>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9063503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43125" y="685800"/>
            <a:ext cx="25717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26CD33-4337-4529-948A-94F6960B2374}"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171451" y="5283200"/>
            <a:ext cx="6223864" cy="1422400"/>
          </a:xfrm>
        </p:spPr>
        <p:txBody>
          <a:bodyPr bIns="0"/>
          <a:lstStyle>
            <a:lvl1pPr algn="r">
              <a:defRPr lang="en-US" dirty="0"/>
            </a:lvl1pPr>
          </a:lstStyle>
          <a:p>
            <a:r>
              <a:rPr lang="en-US" dirty="0" smtClean="0"/>
              <a:t>Click to add photo album title</a:t>
            </a:r>
            <a:endParaRPr lang="en-US" dirty="0"/>
          </a:p>
        </p:txBody>
      </p:sp>
      <p:sp>
        <p:nvSpPr>
          <p:cNvPr id="30" name="Rectangle 7"/>
          <p:cNvSpPr>
            <a:spLocks/>
          </p:cNvSpPr>
          <p:nvPr/>
        </p:nvSpPr>
        <p:spPr>
          <a:xfrm>
            <a:off x="340302" y="6908800"/>
            <a:ext cx="6172200" cy="15240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200" b="0" i="1" u="none" strike="noStrike" kern="0" cap="none" spc="0" normalizeH="0" baseline="0" noProof="0" dirty="0">
              <a:ln>
                <a:noFill/>
              </a:ln>
              <a:solidFill>
                <a:schemeClr val="tx1"/>
              </a:solidFill>
              <a:effectLst/>
              <a:uLnTx/>
              <a:uFillTx/>
              <a:latin typeface="+mj-lt"/>
              <a:ea typeface="+mj-ea"/>
              <a:cs typeface="+mj-cs"/>
            </a:endParaRPr>
          </a:p>
        </p:txBody>
      </p:sp>
      <p:sp>
        <p:nvSpPr>
          <p:cNvPr id="9" name="Rectangle 7"/>
          <p:cNvSpPr>
            <a:spLocks noGrp="1"/>
          </p:cNvSpPr>
          <p:nvPr>
            <p:ph type="body" sz="quarter" idx="10" hasCustomPrompt="1"/>
          </p:nvPr>
        </p:nvSpPr>
        <p:spPr>
          <a:xfrm>
            <a:off x="1600200" y="6845300"/>
            <a:ext cx="4790210" cy="16256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date and other details</a:t>
            </a:r>
            <a:endParaRPr lang="en-US" dirty="0"/>
          </a:p>
        </p:txBody>
      </p:sp>
      <p:sp>
        <p:nvSpPr>
          <p:cNvPr id="27" name="Rectangle 6"/>
          <p:cNvSpPr>
            <a:spLocks noGrp="1"/>
          </p:cNvSpPr>
          <p:nvPr>
            <p:ph type="pic" sz="quarter" idx="11"/>
          </p:nvPr>
        </p:nvSpPr>
        <p:spPr>
          <a:xfrm>
            <a:off x="4572000" y="213360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6" name="Rectangle 5"/>
          <p:cNvSpPr/>
          <p:nvPr userDrawn="1"/>
        </p:nvSpPr>
        <p:spPr>
          <a:xfrm>
            <a:off x="132633" y="249205"/>
            <a:ext cx="6572250" cy="8285195"/>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9/13/16</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Landscape with Caption">
    <p:spTree>
      <p:nvGrpSpPr>
        <p:cNvPr id="1" name=""/>
        <p:cNvGrpSpPr/>
        <p:nvPr/>
      </p:nvGrpSpPr>
      <p:grpSpPr>
        <a:xfrm>
          <a:off x="0" y="0"/>
          <a:ext cx="0" cy="0"/>
          <a:chOff x="0" y="0"/>
          <a:chExt cx="0" cy="0"/>
        </a:xfrm>
      </p:grpSpPr>
      <p:sp>
        <p:nvSpPr>
          <p:cNvPr id="3" name="Rectangle 7"/>
          <p:cNvSpPr>
            <a:spLocks noGrp="1" noChangeAspect="1"/>
          </p:cNvSpPr>
          <p:nvPr>
            <p:ph type="pic" sz="quarter" idx="11"/>
          </p:nvPr>
        </p:nvSpPr>
        <p:spPr>
          <a:xfrm>
            <a:off x="3497580" y="4538431"/>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15" name="Rectangle 7"/>
          <p:cNvSpPr>
            <a:spLocks noGrp="1" noChangeAspect="1"/>
          </p:cNvSpPr>
          <p:nvPr>
            <p:ph type="pic" sz="quarter" idx="12"/>
          </p:nvPr>
        </p:nvSpPr>
        <p:spPr>
          <a:xfrm>
            <a:off x="342900" y="4538431"/>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26" name="Rectangle 7"/>
          <p:cNvSpPr>
            <a:spLocks noGrp="1" noChangeAspect="1"/>
          </p:cNvSpPr>
          <p:nvPr>
            <p:ph type="pic" sz="quarter" idx="13"/>
          </p:nvPr>
        </p:nvSpPr>
        <p:spPr>
          <a:xfrm>
            <a:off x="3497580" y="304800"/>
            <a:ext cx="3017520" cy="4023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27" name="Rectangle 11"/>
          <p:cNvSpPr>
            <a:spLocks noGrp="1"/>
          </p:cNvSpPr>
          <p:nvPr>
            <p:ph type="body" sz="quarter" idx="14" hasCustomPrompt="1"/>
          </p:nvPr>
        </p:nvSpPr>
        <p:spPr>
          <a:xfrm>
            <a:off x="342900" y="304800"/>
            <a:ext cx="3017520" cy="4023360"/>
          </a:xfrm>
        </p:spPr>
        <p:txBody>
          <a:bodyPr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5"/>
          </p:nvPr>
        </p:nvSpPr>
        <p:spPr/>
        <p:txBody>
          <a:bodyPr/>
          <a:lstStyle/>
          <a:p>
            <a:fld id="{F30C84A2-23CF-44F5-B813-5187ED5C7D1C}" type="datetimeFigureOut">
              <a:rPr lang="en-US" sz="1200" smtClean="0">
                <a:solidFill>
                  <a:schemeClr val="tx2"/>
                </a:solidFill>
              </a:rPr>
              <a:pPr/>
              <a:t>9/13/16</a:t>
            </a:fld>
            <a:endParaRPr lang="en-US" dirty="0"/>
          </a:p>
        </p:txBody>
      </p:sp>
      <p:sp>
        <p:nvSpPr>
          <p:cNvPr id="7" name="Rectangle 6"/>
          <p:cNvSpPr>
            <a:spLocks noGrp="1"/>
          </p:cNvSpPr>
          <p:nvPr>
            <p:ph type="sldNum" sz="quarter" idx="16"/>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7"/>
          </p:nvPr>
        </p:nvSpPr>
        <p:spPr/>
        <p:txBody>
          <a:bodyPr/>
          <a:lstStyle/>
          <a:p>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Mixed">
    <p:spTree>
      <p:nvGrpSpPr>
        <p:cNvPr id="1" name=""/>
        <p:cNvGrpSpPr/>
        <p:nvPr/>
      </p:nvGrpSpPr>
      <p:grpSpPr>
        <a:xfrm>
          <a:off x="0" y="0"/>
          <a:ext cx="0" cy="0"/>
          <a:chOff x="0" y="0"/>
          <a:chExt cx="0" cy="0"/>
        </a:xfrm>
      </p:grpSpPr>
      <p:sp>
        <p:nvSpPr>
          <p:cNvPr id="7" name="Rectangle 7"/>
          <p:cNvSpPr>
            <a:spLocks noGrp="1" noChangeAspect="1"/>
          </p:cNvSpPr>
          <p:nvPr>
            <p:ph type="pic" sz="quarter" idx="11"/>
          </p:nvPr>
        </p:nvSpPr>
        <p:spPr>
          <a:xfrm>
            <a:off x="3800475" y="4582160"/>
            <a:ext cx="2737425" cy="3852672"/>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29" name="Rectangle 7"/>
          <p:cNvSpPr>
            <a:spLocks noGrp="1" noChangeAspect="1"/>
          </p:cNvSpPr>
          <p:nvPr>
            <p:ph type="pic" sz="quarter" idx="12"/>
          </p:nvPr>
        </p:nvSpPr>
        <p:spPr>
          <a:xfrm>
            <a:off x="320040" y="512064"/>
            <a:ext cx="3343275" cy="7924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10" name="Rectangle 7"/>
          <p:cNvSpPr>
            <a:spLocks noGrp="1" noChangeAspect="1"/>
          </p:cNvSpPr>
          <p:nvPr>
            <p:ph type="pic" sz="quarter" idx="13"/>
          </p:nvPr>
        </p:nvSpPr>
        <p:spPr>
          <a:xfrm>
            <a:off x="3800475" y="519110"/>
            <a:ext cx="2743200" cy="3849692"/>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smtClean="0"/>
              <a:t>Drag picture to placeholder or click icon to add</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9/13/16</a:t>
            </a:fld>
            <a:endParaRPr lang="en-US" dirty="0"/>
          </a:p>
        </p:txBody>
      </p:sp>
      <p:sp>
        <p:nvSpPr>
          <p:cNvPr id="6" name="Rectangle 5"/>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Portrait with Captions">
    <p:spTree>
      <p:nvGrpSpPr>
        <p:cNvPr id="1" name=""/>
        <p:cNvGrpSpPr/>
        <p:nvPr/>
      </p:nvGrpSpPr>
      <p:grpSpPr>
        <a:xfrm>
          <a:off x="0" y="0"/>
          <a:ext cx="0" cy="0"/>
          <a:chOff x="0" y="0"/>
          <a:chExt cx="0" cy="0"/>
        </a:xfrm>
      </p:grpSpPr>
      <p:sp>
        <p:nvSpPr>
          <p:cNvPr id="31" name="Rectangle 7"/>
          <p:cNvSpPr>
            <a:spLocks noGrp="1"/>
          </p:cNvSpPr>
          <p:nvPr>
            <p:ph type="pic" sz="quarter" idx="14"/>
          </p:nvPr>
        </p:nvSpPr>
        <p:spPr>
          <a:xfrm>
            <a:off x="1671973" y="304800"/>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 name="Rectangle 7"/>
          <p:cNvSpPr>
            <a:spLocks noGrp="1"/>
          </p:cNvSpPr>
          <p:nvPr>
            <p:ph type="pic" sz="quarter" idx="26"/>
          </p:nvPr>
        </p:nvSpPr>
        <p:spPr>
          <a:xfrm>
            <a:off x="1671973" y="4487189"/>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0" name="Rectangle 7"/>
          <p:cNvSpPr>
            <a:spLocks noGrp="1" noChangeAspect="1"/>
          </p:cNvSpPr>
          <p:nvPr>
            <p:ph type="pic" sz="quarter" idx="25"/>
          </p:nvPr>
        </p:nvSpPr>
        <p:spPr>
          <a:xfrm>
            <a:off x="3504163" y="304800"/>
            <a:ext cx="1714500"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7" name="Rectangle 7"/>
          <p:cNvSpPr>
            <a:spLocks noGrp="1"/>
          </p:cNvSpPr>
          <p:nvPr>
            <p:ph type="pic" sz="quarter" idx="27"/>
          </p:nvPr>
        </p:nvSpPr>
        <p:spPr>
          <a:xfrm>
            <a:off x="3500773" y="4487189"/>
            <a:ext cx="1713911"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p:cNvSpPr>
          <p:nvPr>
            <p:ph type="body" sz="quarter" idx="16" hasCustomPrompt="1"/>
          </p:nvPr>
        </p:nvSpPr>
        <p:spPr>
          <a:xfrm>
            <a:off x="300373" y="1727200"/>
            <a:ext cx="1257300" cy="2540000"/>
          </a:xfrm>
        </p:spPr>
        <p:txBody>
          <a:bodyPr anchor="b" anchorCtr="0">
            <a:noAutofit/>
          </a:bodyPr>
          <a:lstStyle>
            <a:lvl1pPr marL="0" marR="0" indent="0" algn="r" rtl="0" latinLnBrk="0">
              <a:spcBef>
                <a:spcPct val="20000"/>
              </a:spcBef>
              <a:buFontTx/>
              <a:buNone/>
              <a:defRPr sz="1600" baseline="0">
                <a:solidFill>
                  <a:schemeClr val="tx1"/>
                </a:solidFill>
                <a:latin typeface="+mn-lt"/>
                <a:ea typeface="+mn-ea"/>
                <a:cs typeface="+mn-cs"/>
              </a:defRPr>
            </a:lvl1pPr>
          </a:lstStyle>
          <a:p>
            <a:pPr lvl="0"/>
            <a:r>
              <a:rPr lang="en-US" dirty="0" smtClean="0"/>
              <a:t>Click to add caption</a:t>
            </a:r>
            <a:endParaRPr lang="en-US" dirty="0"/>
          </a:p>
        </p:txBody>
      </p:sp>
      <p:sp>
        <p:nvSpPr>
          <p:cNvPr id="14" name="Rectangle 7"/>
          <p:cNvSpPr>
            <a:spLocks noGrp="1"/>
          </p:cNvSpPr>
          <p:nvPr>
            <p:ph type="body" sz="quarter" idx="29" hasCustomPrompt="1"/>
          </p:nvPr>
        </p:nvSpPr>
        <p:spPr>
          <a:xfrm>
            <a:off x="5314950" y="1727200"/>
            <a:ext cx="1257300" cy="2540000"/>
          </a:xfrm>
        </p:spPr>
        <p:txBody>
          <a:bodyPr anchor="b" anchorCtr="0"/>
          <a:lstStyle>
            <a:lvl1pPr marL="0" marR="0" indent="0" algn="l">
              <a:buFontTx/>
              <a:buNone/>
              <a:defRPr sz="1600" baseline="0"/>
            </a:lvl1pPr>
          </a:lstStyle>
          <a:p>
            <a:pPr lvl="0"/>
            <a:r>
              <a:rPr lang="en-US" dirty="0" smtClean="0"/>
              <a:t>Click to add caption</a:t>
            </a:r>
            <a:endParaRPr lang="en-US" dirty="0"/>
          </a:p>
        </p:txBody>
      </p:sp>
      <p:sp>
        <p:nvSpPr>
          <p:cNvPr id="4" name="Rectangle 7"/>
          <p:cNvSpPr>
            <a:spLocks noGrp="1"/>
          </p:cNvSpPr>
          <p:nvPr>
            <p:ph type="body" sz="quarter" idx="28" hasCustomPrompt="1"/>
          </p:nvPr>
        </p:nvSpPr>
        <p:spPr>
          <a:xfrm>
            <a:off x="300373" y="4470400"/>
            <a:ext cx="1257300" cy="2540000"/>
          </a:xfrm>
        </p:spPr>
        <p:txBody>
          <a:bodyPr anchor="t" anchorCtr="0"/>
          <a:lstStyle>
            <a:lvl1pPr marL="0" marR="0" indent="0" algn="r">
              <a:buFontTx/>
              <a:buNone/>
              <a:defRPr sz="1600" baseline="0"/>
            </a:lvl1pPr>
          </a:lstStyle>
          <a:p>
            <a:pPr lvl="0"/>
            <a:r>
              <a:rPr lang="en-US" dirty="0" smtClean="0"/>
              <a:t>Click to add caption</a:t>
            </a:r>
            <a:endParaRPr lang="en-US" dirty="0"/>
          </a:p>
        </p:txBody>
      </p:sp>
      <p:sp>
        <p:nvSpPr>
          <p:cNvPr id="13" name="Rectangle 7"/>
          <p:cNvSpPr>
            <a:spLocks noGrp="1"/>
          </p:cNvSpPr>
          <p:nvPr>
            <p:ph type="body" sz="quarter" idx="30" hasCustomPrompt="1"/>
          </p:nvPr>
        </p:nvSpPr>
        <p:spPr>
          <a:xfrm>
            <a:off x="5314950" y="4470400"/>
            <a:ext cx="1257300" cy="2540000"/>
          </a:xfrm>
        </p:spPr>
        <p:txBody>
          <a:bodyPr anchor="t" anchorCtr="0"/>
          <a:lstStyle>
            <a:lvl1pPr marL="0" marR="0" indent="0" algn="l">
              <a:buFontTx/>
              <a:buNone/>
              <a:defRPr sz="1600" baseline="0"/>
            </a:lvl1pPr>
          </a:lstStyle>
          <a:p>
            <a:pPr lvl="0"/>
            <a:r>
              <a:rPr lang="en-US" dirty="0" smtClean="0"/>
              <a:t>Click to add caption</a:t>
            </a:r>
            <a:endParaRPr lang="en-US" dirty="0"/>
          </a:p>
        </p:txBody>
      </p:sp>
      <p:sp>
        <p:nvSpPr>
          <p:cNvPr id="11" name="Rectangle 10"/>
          <p:cNvSpPr>
            <a:spLocks noGrp="1"/>
          </p:cNvSpPr>
          <p:nvPr>
            <p:ph type="dt" sz="half" idx="31"/>
          </p:nvPr>
        </p:nvSpPr>
        <p:spPr/>
        <p:txBody>
          <a:bodyPr/>
          <a:lstStyle/>
          <a:p>
            <a:fld id="{F30C84A2-23CF-44F5-B813-5187ED5C7D1C}" type="datetimeFigureOut">
              <a:rPr lang="en-US" sz="1200" smtClean="0">
                <a:solidFill>
                  <a:schemeClr val="tx2"/>
                </a:solidFill>
              </a:rPr>
              <a:pPr/>
              <a:t>9/13/16</a:t>
            </a:fld>
            <a:endParaRPr lang="en-US" dirty="0"/>
          </a:p>
        </p:txBody>
      </p:sp>
      <p:sp>
        <p:nvSpPr>
          <p:cNvPr id="12" name="Rectangle 11"/>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15" name="Rectangle 14"/>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landscape with Caption">
    <p:spTree>
      <p:nvGrpSpPr>
        <p:cNvPr id="1" name=""/>
        <p:cNvGrpSpPr/>
        <p:nvPr/>
      </p:nvGrpSpPr>
      <p:grpSpPr>
        <a:xfrm>
          <a:off x="0" y="0"/>
          <a:ext cx="0" cy="0"/>
          <a:chOff x="0" y="0"/>
          <a:chExt cx="0" cy="0"/>
        </a:xfrm>
      </p:grpSpPr>
      <p:sp>
        <p:nvSpPr>
          <p:cNvPr id="24" name="Rectangle 7"/>
          <p:cNvSpPr>
            <a:spLocks noGrp="1"/>
          </p:cNvSpPr>
          <p:nvPr>
            <p:ph type="pic" sz="quarter" idx="14"/>
          </p:nvPr>
        </p:nvSpPr>
        <p:spPr>
          <a:xfrm>
            <a:off x="695116" y="711200"/>
            <a:ext cx="2739973"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8" name="Rectangle 7"/>
          <p:cNvSpPr>
            <a:spLocks noGrp="1"/>
          </p:cNvSpPr>
          <p:nvPr>
            <p:ph type="body" sz="quarter" idx="16" hasCustomPrompt="1"/>
          </p:nvPr>
        </p:nvSpPr>
        <p:spPr>
          <a:xfrm>
            <a:off x="695116" y="82296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9" name="Rectangle 7"/>
          <p:cNvSpPr>
            <a:spLocks noGrp="1"/>
          </p:cNvSpPr>
          <p:nvPr>
            <p:ph type="pic" sz="quarter" idx="17"/>
          </p:nvPr>
        </p:nvSpPr>
        <p:spPr>
          <a:xfrm>
            <a:off x="3495466" y="7112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p:cNvSpPr>
          <p:nvPr>
            <p:ph type="pic" sz="quarter" idx="18"/>
          </p:nvPr>
        </p:nvSpPr>
        <p:spPr>
          <a:xfrm>
            <a:off x="695116" y="44704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4" name="Rectangle 7"/>
          <p:cNvSpPr>
            <a:spLocks noGrp="1"/>
          </p:cNvSpPr>
          <p:nvPr>
            <p:ph type="pic" sz="quarter" idx="19"/>
          </p:nvPr>
        </p:nvSpPr>
        <p:spPr>
          <a:xfrm>
            <a:off x="3495466" y="4470400"/>
            <a:ext cx="2743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Rectangle 7"/>
          <p:cNvSpPr>
            <a:spLocks noGrp="1"/>
          </p:cNvSpPr>
          <p:nvPr>
            <p:ph type="body" sz="quarter" idx="22" hasCustomPrompt="1"/>
          </p:nvPr>
        </p:nvSpPr>
        <p:spPr>
          <a:xfrm>
            <a:off x="695116" y="2032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8" name="Rectangle 7"/>
          <p:cNvSpPr>
            <a:spLocks noGrp="1"/>
          </p:cNvSpPr>
          <p:nvPr>
            <p:ph type="body" sz="quarter" idx="23" hasCustomPrompt="1"/>
          </p:nvPr>
        </p:nvSpPr>
        <p:spPr>
          <a:xfrm>
            <a:off x="3495466" y="82296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6" name="Rectangle 7"/>
          <p:cNvSpPr>
            <a:spLocks noGrp="1"/>
          </p:cNvSpPr>
          <p:nvPr>
            <p:ph type="body" sz="quarter" idx="24" hasCustomPrompt="1"/>
          </p:nvPr>
        </p:nvSpPr>
        <p:spPr>
          <a:xfrm>
            <a:off x="3495466" y="203200"/>
            <a:ext cx="2743200" cy="406400"/>
          </a:xfrm>
        </p:spPr>
        <p:txBody>
          <a:bodyPr lIns="9144" anchor="t" anchorCtr="0"/>
          <a:lstStyle>
            <a:lvl1pPr marL="0" marR="0" indent="0" algn="l">
              <a:buFontTx/>
              <a:buNone/>
              <a:defRPr sz="1600" baseline="0"/>
            </a:lvl1pPr>
          </a:lstStyle>
          <a:p>
            <a:pPr lvl="0"/>
            <a:r>
              <a:rPr lang="en-US" dirty="0" smtClean="0"/>
              <a:t>Click to add caption</a:t>
            </a:r>
            <a:endParaRPr lang="en-US" dirty="0"/>
          </a:p>
        </p:txBody>
      </p:sp>
      <p:sp>
        <p:nvSpPr>
          <p:cNvPr id="10" name="Rectangle 9"/>
          <p:cNvSpPr>
            <a:spLocks noGrp="1"/>
          </p:cNvSpPr>
          <p:nvPr>
            <p:ph type="dt" sz="half" idx="25"/>
          </p:nvPr>
        </p:nvSpPr>
        <p:spPr/>
        <p:txBody>
          <a:bodyPr/>
          <a:lstStyle/>
          <a:p>
            <a:fld id="{F30C84A2-23CF-44F5-B813-5187ED5C7D1C}" type="datetimeFigureOut">
              <a:rPr lang="en-US" sz="1200" smtClean="0">
                <a:solidFill>
                  <a:schemeClr val="tx2"/>
                </a:solidFill>
              </a:rPr>
              <a:pPr/>
              <a:t>9/13/16</a:t>
            </a:fld>
            <a:endParaRPr lang="en-US" dirty="0"/>
          </a:p>
        </p:txBody>
      </p:sp>
      <p:sp>
        <p:nvSpPr>
          <p:cNvPr id="11" name="Rectangle 10"/>
          <p:cNvSpPr>
            <a:spLocks noGrp="1"/>
          </p:cNvSpPr>
          <p:nvPr>
            <p:ph type="sldNum" sz="quarter" idx="26"/>
          </p:nvPr>
        </p:nvSpPr>
        <p:spPr/>
        <p:txBody>
          <a:bodyPr/>
          <a:lstStyle/>
          <a:p>
            <a:pPr algn="r"/>
            <a:fld id="{F99EC173-99AE-4773-AB25-02E469A13EAE}" type="slidenum">
              <a:rPr lang="en-US" sz="1200" smtClean="0">
                <a:solidFill>
                  <a:schemeClr val="tx2"/>
                </a:solidFill>
              </a:rPr>
              <a:pPr algn="r"/>
              <a:t>‹#›</a:t>
            </a:fld>
            <a:endParaRPr lang="en-US" dirty="0"/>
          </a:p>
        </p:txBody>
      </p:sp>
      <p:sp>
        <p:nvSpPr>
          <p:cNvPr id="12" name="Rectangle 11"/>
          <p:cNvSpPr>
            <a:spLocks noGrp="1"/>
          </p:cNvSpPr>
          <p:nvPr>
            <p:ph type="ftr" sz="quarter" idx="27"/>
          </p:nvPr>
        </p:nvSpPr>
        <p:spPr/>
        <p:txBody>
          <a:bodyPr/>
          <a:lstStyle/>
          <a:p>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Portrait with Large Caption">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114300"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0" name="Rectangle 7"/>
          <p:cNvSpPr>
            <a:spLocks noGrp="1"/>
          </p:cNvSpPr>
          <p:nvPr>
            <p:ph type="pic" sz="quarter" idx="31"/>
          </p:nvPr>
        </p:nvSpPr>
        <p:spPr>
          <a:xfrm>
            <a:off x="3409950"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7"/>
          <p:cNvSpPr>
            <a:spLocks noGrp="1"/>
          </p:cNvSpPr>
          <p:nvPr>
            <p:ph type="pic" sz="quarter" idx="30"/>
          </p:nvPr>
        </p:nvSpPr>
        <p:spPr>
          <a:xfrm>
            <a:off x="1761795"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9" name="Rectangle 7"/>
          <p:cNvSpPr>
            <a:spLocks noGrp="1"/>
          </p:cNvSpPr>
          <p:nvPr>
            <p:ph type="pic" sz="quarter" idx="32"/>
          </p:nvPr>
        </p:nvSpPr>
        <p:spPr>
          <a:xfrm>
            <a:off x="5055125" y="2032001"/>
            <a:ext cx="1580239" cy="3745748"/>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4" name="Rectangle 7"/>
          <p:cNvSpPr>
            <a:spLocks noGrp="1"/>
          </p:cNvSpPr>
          <p:nvPr>
            <p:ph type="body" sz="quarter" idx="29" hasCustomPrompt="1"/>
          </p:nvPr>
        </p:nvSpPr>
        <p:spPr>
          <a:xfrm>
            <a:off x="114300" y="5994400"/>
            <a:ext cx="6572250" cy="2540000"/>
          </a:xfrm>
        </p:spPr>
        <p:txBody>
          <a:bodyPr anchor="t" anchorCtr="0"/>
          <a:lstStyle>
            <a:lvl1pPr marL="0" marR="0" indent="0" algn="l">
              <a:buFontTx/>
              <a:buNone/>
              <a:defRPr sz="2400" baseline="0"/>
            </a:lvl1pPr>
          </a:lstStyle>
          <a:p>
            <a:pPr lvl="0"/>
            <a:r>
              <a:rPr lang="en-US" dirty="0" smtClean="0"/>
              <a:t>Click to add caption</a:t>
            </a:r>
            <a:endParaRPr lang="en-US" dirty="0"/>
          </a:p>
        </p:txBody>
      </p:sp>
      <p:sp>
        <p:nvSpPr>
          <p:cNvPr id="8" name="Rectangle 7"/>
          <p:cNvSpPr>
            <a:spLocks noGrp="1"/>
          </p:cNvSpPr>
          <p:nvPr>
            <p:ph type="dt" sz="half" idx="33"/>
          </p:nvPr>
        </p:nvSpPr>
        <p:spPr/>
        <p:txBody>
          <a:bodyPr/>
          <a:lstStyle/>
          <a:p>
            <a:fld id="{F30C84A2-23CF-44F5-B813-5187ED5C7D1C}" type="datetimeFigureOut">
              <a:rPr lang="en-US" sz="1200" smtClean="0">
                <a:solidFill>
                  <a:schemeClr val="tx2"/>
                </a:solidFill>
              </a:rPr>
              <a:pPr/>
              <a:t>9/13/16</a:t>
            </a:fld>
            <a:endParaRPr lang="en-US" dirty="0"/>
          </a:p>
        </p:txBody>
      </p:sp>
      <p:sp>
        <p:nvSpPr>
          <p:cNvPr id="9" name="Rectangle 8"/>
          <p:cNvSpPr>
            <a:spLocks noGrp="1"/>
          </p:cNvSpPr>
          <p:nvPr>
            <p:ph type="sldNum" sz="quarter" idx="34"/>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5"/>
          </p:nvPr>
        </p:nvSpPr>
        <p:spPr/>
        <p:txBody>
          <a:bodyPr/>
          <a:lstStyle/>
          <a:p>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4-Up: 1 Portrait with  3 Landscape">
    <p:spTree>
      <p:nvGrpSpPr>
        <p:cNvPr id="1" name=""/>
        <p:cNvGrpSpPr/>
        <p:nvPr/>
      </p:nvGrpSpPr>
      <p:grpSpPr>
        <a:xfrm>
          <a:off x="0" y="0"/>
          <a:ext cx="0" cy="0"/>
          <a:chOff x="0" y="0"/>
          <a:chExt cx="0" cy="0"/>
        </a:xfrm>
      </p:grpSpPr>
      <p:sp>
        <p:nvSpPr>
          <p:cNvPr id="26" name="Rectangle 7"/>
          <p:cNvSpPr>
            <a:spLocks noGrp="1"/>
          </p:cNvSpPr>
          <p:nvPr>
            <p:ph type="pic" sz="quarter" idx="14"/>
          </p:nvPr>
        </p:nvSpPr>
        <p:spPr>
          <a:xfrm>
            <a:off x="514350" y="343553"/>
            <a:ext cx="3463290" cy="8229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Rectangle 7"/>
          <p:cNvSpPr>
            <a:spLocks noGrp="1" noChangeAspect="1"/>
          </p:cNvSpPr>
          <p:nvPr>
            <p:ph type="pic" sz="quarter" idx="18"/>
          </p:nvPr>
        </p:nvSpPr>
        <p:spPr>
          <a:xfrm>
            <a:off x="4341636" y="343553"/>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6" name="Rectangle 7"/>
          <p:cNvSpPr>
            <a:spLocks noGrp="1" noChangeAspect="1"/>
          </p:cNvSpPr>
          <p:nvPr>
            <p:ph type="pic" sz="quarter" idx="22"/>
          </p:nvPr>
        </p:nvSpPr>
        <p:spPr>
          <a:xfrm>
            <a:off x="4341636" y="3243543"/>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14" name="Rectangle 7"/>
          <p:cNvSpPr>
            <a:spLocks noGrp="1" noChangeAspect="1"/>
          </p:cNvSpPr>
          <p:nvPr>
            <p:ph type="pic" sz="quarter" idx="23"/>
          </p:nvPr>
        </p:nvSpPr>
        <p:spPr>
          <a:xfrm>
            <a:off x="4341636" y="6143532"/>
            <a:ext cx="1828802" cy="2438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24"/>
          </p:nvPr>
        </p:nvSpPr>
        <p:spPr/>
        <p:txBody>
          <a:bodyPr/>
          <a:lstStyle/>
          <a:p>
            <a:fld id="{F30C84A2-23CF-44F5-B813-5187ED5C7D1C}" type="datetimeFigureOut">
              <a:rPr lang="en-US" sz="1200" smtClean="0">
                <a:solidFill>
                  <a:schemeClr val="tx2"/>
                </a:solidFill>
              </a:rPr>
              <a:pPr/>
              <a:t>9/13/16</a:t>
            </a:fld>
            <a:endParaRPr lang="en-US" dirty="0"/>
          </a:p>
        </p:txBody>
      </p:sp>
      <p:sp>
        <p:nvSpPr>
          <p:cNvPr id="8" name="Rectangle 7"/>
          <p:cNvSpPr>
            <a:spLocks noGrp="1"/>
          </p:cNvSpPr>
          <p:nvPr>
            <p:ph type="sldNum" sz="quarter" idx="25"/>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6"/>
          </p:nvPr>
        </p:nvSpPr>
        <p:spPr/>
        <p:txBody>
          <a:bodyPr/>
          <a:lstStyle/>
          <a:p>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5-up: 3 Landscape with 2 Portrait">
    <p:spTree>
      <p:nvGrpSpPr>
        <p:cNvPr id="1" name=""/>
        <p:cNvGrpSpPr/>
        <p:nvPr/>
      </p:nvGrpSpPr>
      <p:grpSpPr>
        <a:xfrm>
          <a:off x="0" y="0"/>
          <a:ext cx="0" cy="0"/>
          <a:chOff x="0" y="0"/>
          <a:chExt cx="0" cy="0"/>
        </a:xfrm>
      </p:grpSpPr>
      <p:sp>
        <p:nvSpPr>
          <p:cNvPr id="9" name="Rectangle 7"/>
          <p:cNvSpPr>
            <a:spLocks noGrp="1"/>
          </p:cNvSpPr>
          <p:nvPr>
            <p:ph type="pic" sz="quarter" idx="14"/>
          </p:nvPr>
        </p:nvSpPr>
        <p:spPr>
          <a:xfrm>
            <a:off x="457200" y="4572000"/>
            <a:ext cx="1552616"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7" name="Rectangle 7"/>
          <p:cNvSpPr>
            <a:spLocks noGrp="1"/>
          </p:cNvSpPr>
          <p:nvPr>
            <p:ph type="pic" sz="quarter" idx="17"/>
          </p:nvPr>
        </p:nvSpPr>
        <p:spPr>
          <a:xfrm>
            <a:off x="2275386" y="304800"/>
            <a:ext cx="4171950" cy="5562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1" name="Rectangle 7"/>
          <p:cNvSpPr>
            <a:spLocks noGrp="1"/>
          </p:cNvSpPr>
          <p:nvPr>
            <p:ph type="pic" sz="quarter" idx="26"/>
          </p:nvPr>
        </p:nvSpPr>
        <p:spPr>
          <a:xfrm>
            <a:off x="457200" y="304800"/>
            <a:ext cx="1552616" cy="39624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6" name="Rectangle 7"/>
          <p:cNvSpPr>
            <a:spLocks noGrp="1" noChangeAspect="1"/>
          </p:cNvSpPr>
          <p:nvPr>
            <p:ph type="pic" sz="quarter" idx="27"/>
          </p:nvPr>
        </p:nvSpPr>
        <p:spPr>
          <a:xfrm>
            <a:off x="4457701" y="5994400"/>
            <a:ext cx="2000249" cy="2499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3" name="Rectangle 7"/>
          <p:cNvSpPr>
            <a:spLocks noGrp="1" noChangeAspect="1"/>
          </p:cNvSpPr>
          <p:nvPr>
            <p:ph type="pic" sz="quarter" idx="28"/>
          </p:nvPr>
        </p:nvSpPr>
        <p:spPr>
          <a:xfrm>
            <a:off x="2275386" y="5994400"/>
            <a:ext cx="2068014" cy="249936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29"/>
          </p:nvPr>
        </p:nvSpPr>
        <p:spPr/>
        <p:txBody>
          <a:bodyPr/>
          <a:lstStyle/>
          <a:p>
            <a:fld id="{F30C84A2-23CF-44F5-B813-5187ED5C7D1C}" type="datetimeFigureOut">
              <a:rPr lang="en-US" sz="1200" smtClean="0">
                <a:solidFill>
                  <a:schemeClr val="tx2"/>
                </a:solidFill>
              </a:rPr>
              <a:pPr/>
              <a:t>9/13/16</a:t>
            </a:fld>
            <a:endParaRPr lang="en-US" dirty="0"/>
          </a:p>
        </p:txBody>
      </p:sp>
      <p:sp>
        <p:nvSpPr>
          <p:cNvPr id="8" name="Rectangle 7"/>
          <p:cNvSpPr>
            <a:spLocks noGrp="1"/>
          </p:cNvSpPr>
          <p:nvPr>
            <p:ph type="sldNum" sz="quarter" idx="30"/>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31"/>
          </p:nvPr>
        </p:nvSpPr>
        <p:spPr/>
        <p:txBody>
          <a:bodyPr/>
          <a:lstStyle/>
          <a:p>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 preserve="1">
  <p:cSld name="5-Up: 3 Portrait with 2 Landscape">
    <p:spTree>
      <p:nvGrpSpPr>
        <p:cNvPr id="1" name=""/>
        <p:cNvGrpSpPr/>
        <p:nvPr/>
      </p:nvGrpSpPr>
      <p:grpSpPr>
        <a:xfrm>
          <a:off x="0" y="0"/>
          <a:ext cx="0" cy="0"/>
          <a:chOff x="0" y="0"/>
          <a:chExt cx="0" cy="0"/>
        </a:xfrm>
      </p:grpSpPr>
      <p:sp>
        <p:nvSpPr>
          <p:cNvPr id="17" name="Rectangle 7"/>
          <p:cNvSpPr>
            <a:spLocks noGrp="1"/>
          </p:cNvSpPr>
          <p:nvPr>
            <p:ph type="pic" sz="quarter" idx="26"/>
          </p:nvPr>
        </p:nvSpPr>
        <p:spPr>
          <a:xfrm>
            <a:off x="384101"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3" name="Rectangle 7"/>
          <p:cNvSpPr>
            <a:spLocks noGrp="1"/>
          </p:cNvSpPr>
          <p:nvPr>
            <p:ph type="pic" sz="quarter" idx="29"/>
          </p:nvPr>
        </p:nvSpPr>
        <p:spPr>
          <a:xfrm>
            <a:off x="384101" y="304800"/>
            <a:ext cx="29718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0" name="Rectangle 7"/>
          <p:cNvSpPr>
            <a:spLocks noGrp="1"/>
          </p:cNvSpPr>
          <p:nvPr>
            <p:ph type="pic" sz="quarter" idx="30"/>
          </p:nvPr>
        </p:nvSpPr>
        <p:spPr>
          <a:xfrm>
            <a:off x="3538781" y="304800"/>
            <a:ext cx="29718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2" name="Rectangle 7"/>
          <p:cNvSpPr>
            <a:spLocks noGrp="1"/>
          </p:cNvSpPr>
          <p:nvPr>
            <p:ph type="pic" sz="quarter" idx="27"/>
          </p:nvPr>
        </p:nvSpPr>
        <p:spPr>
          <a:xfrm>
            <a:off x="2470076"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31" name="Rectangle 7"/>
          <p:cNvSpPr>
            <a:spLocks noGrp="1"/>
          </p:cNvSpPr>
          <p:nvPr>
            <p:ph type="pic" sz="quarter" idx="28"/>
          </p:nvPr>
        </p:nvSpPr>
        <p:spPr>
          <a:xfrm>
            <a:off x="4556051" y="4165600"/>
            <a:ext cx="1954530" cy="43688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7" name="Rectangle 6"/>
          <p:cNvSpPr>
            <a:spLocks noGrp="1"/>
          </p:cNvSpPr>
          <p:nvPr>
            <p:ph type="dt" sz="half" idx="31"/>
          </p:nvPr>
        </p:nvSpPr>
        <p:spPr/>
        <p:txBody>
          <a:bodyPr/>
          <a:lstStyle/>
          <a:p>
            <a:fld id="{F30C84A2-23CF-44F5-B813-5187ED5C7D1C}" type="datetimeFigureOut">
              <a:rPr lang="en-US" sz="1200" smtClean="0">
                <a:solidFill>
                  <a:schemeClr val="tx2"/>
                </a:solidFill>
              </a:rPr>
              <a:pPr/>
              <a:t>9/13/16</a:t>
            </a:fld>
            <a:endParaRPr lang="en-US" dirty="0"/>
          </a:p>
        </p:txBody>
      </p:sp>
      <p:sp>
        <p:nvSpPr>
          <p:cNvPr id="8" name="Rectangle 7"/>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2287705" y="21336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2286000" y="65024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5" name="Rectangle 4"/>
          <p:cNvSpPr>
            <a:spLocks noGrp="1"/>
          </p:cNvSpPr>
          <p:nvPr>
            <p:ph type="dt" sz="half" idx="16"/>
          </p:nvPr>
        </p:nvSpPr>
        <p:spPr/>
        <p:txBody>
          <a:bodyPr/>
          <a:lstStyle/>
          <a:p>
            <a:fld id="{F30C84A2-23CF-44F5-B813-5187ED5C7D1C}" type="datetimeFigureOut">
              <a:rPr lang="en-US" sz="1200" smtClean="0">
                <a:solidFill>
                  <a:schemeClr val="tx2"/>
                </a:solidFill>
              </a:rPr>
              <a:pPr/>
              <a:t>9/13/16</a:t>
            </a:fld>
            <a:endParaRPr lang="en-US" dirty="0"/>
          </a:p>
        </p:txBody>
      </p:sp>
      <p:sp>
        <p:nvSpPr>
          <p:cNvPr id="6" name="Rectangle 5"/>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Square with Caption">
    <p:spTree>
      <p:nvGrpSpPr>
        <p:cNvPr id="1" name=""/>
        <p:cNvGrpSpPr/>
        <p:nvPr/>
      </p:nvGrpSpPr>
      <p:grpSpPr>
        <a:xfrm>
          <a:off x="0" y="0"/>
          <a:ext cx="0" cy="0"/>
          <a:chOff x="0" y="0"/>
          <a:chExt cx="0" cy="0"/>
        </a:xfrm>
      </p:grpSpPr>
      <p:sp>
        <p:nvSpPr>
          <p:cNvPr id="4" name="W¥ل云玗İαЂôÁûÂÚ丫:Pïçtúrê Plå¢éhõlðér 表¥鷗字㌍ 表_W 3"/>
          <p:cNvSpPr>
            <a:spLocks noGrp="1" noChangeAspect="1"/>
          </p:cNvSpPr>
          <p:nvPr>
            <p:ph type="pic" sz="quarter" idx="10"/>
          </p:nvPr>
        </p:nvSpPr>
        <p:spPr>
          <a:xfrm>
            <a:off x="3716455" y="18288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6" name="W¥ل云玗İαЂôÁûÂÚ丫:Pïçtúrê Plå¢éhõlðér 表¥鷗字㌍ 表_W 5"/>
          <p:cNvSpPr>
            <a:spLocks noGrp="1" noChangeAspect="1"/>
          </p:cNvSpPr>
          <p:nvPr>
            <p:ph type="pic" sz="quarter" idx="14"/>
          </p:nvPr>
        </p:nvSpPr>
        <p:spPr>
          <a:xfrm>
            <a:off x="857251" y="1828800"/>
            <a:ext cx="2398595" cy="42672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7" name="W¥ل云玗İαЂÕØÚáÛ丫:Téxt Plàçèhòlðêr 表¥鷗字㌍_W 6"/>
          <p:cNvSpPr>
            <a:spLocks noGrp="1"/>
          </p:cNvSpPr>
          <p:nvPr>
            <p:ph type="body" sz="quarter" idx="15" hasCustomPrompt="1"/>
          </p:nvPr>
        </p:nvSpPr>
        <p:spPr>
          <a:xfrm>
            <a:off x="3714750" y="61976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8" name="W¥ل云玗İαЂÕØÚáÛ丫:Téxt Plàçèhòlðêr 表¥鷗字㌍_W 7"/>
          <p:cNvSpPr>
            <a:spLocks noGrp="1"/>
          </p:cNvSpPr>
          <p:nvPr>
            <p:ph type="body" sz="quarter" idx="16" hasCustomPrompt="1"/>
          </p:nvPr>
        </p:nvSpPr>
        <p:spPr>
          <a:xfrm>
            <a:off x="857250" y="6197600"/>
            <a:ext cx="2400300" cy="17272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9" name="Rectangle 8"/>
          <p:cNvSpPr>
            <a:spLocks noGrp="1"/>
          </p:cNvSpPr>
          <p:nvPr>
            <p:ph type="dt" sz="half" idx="17"/>
          </p:nvPr>
        </p:nvSpPr>
        <p:spPr/>
        <p:txBody>
          <a:bodyPr/>
          <a:lstStyle/>
          <a:p>
            <a:fld id="{F30C84A2-23CF-44F5-B813-5187ED5C7D1C}" type="datetimeFigureOut">
              <a:rPr lang="en-US" sz="1200" smtClean="0">
                <a:solidFill>
                  <a:schemeClr val="tx2"/>
                </a:solidFill>
              </a:rPr>
              <a:pPr/>
              <a:t>9/13/16</a:t>
            </a:fld>
            <a:endParaRPr lang="en-US" dirty="0"/>
          </a:p>
        </p:txBody>
      </p:sp>
      <p:sp>
        <p:nvSpPr>
          <p:cNvPr id="10" name="Rectangle 9"/>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1" name="Rectangle 10"/>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Landscape with Caption">
    <p:spTree>
      <p:nvGrpSpPr>
        <p:cNvPr id="1" name=""/>
        <p:cNvGrpSpPr/>
        <p:nvPr/>
      </p:nvGrpSpPr>
      <p:grpSpPr>
        <a:xfrm>
          <a:off x="0" y="0"/>
          <a:ext cx="0" cy="0"/>
          <a:chOff x="0" y="0"/>
          <a:chExt cx="0" cy="0"/>
        </a:xfrm>
      </p:grpSpPr>
      <p:sp>
        <p:nvSpPr>
          <p:cNvPr id="5" name="Rectangle 9"/>
          <p:cNvSpPr>
            <a:spLocks noGrp="1" noChangeAspect="1"/>
          </p:cNvSpPr>
          <p:nvPr>
            <p:ph type="pic" sz="quarter" idx="10"/>
          </p:nvPr>
        </p:nvSpPr>
        <p:spPr>
          <a:xfrm>
            <a:off x="685800" y="392787"/>
            <a:ext cx="5600700" cy="7467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lstStyle>
            <a:lvl1pPr marL="0" marR="0" indent="1588" algn="ctr" rtl="0" latinLnBrk="0">
              <a:spcBef>
                <a:spcPct val="20000"/>
              </a:spcBef>
              <a:buFontTx/>
              <a:buNone/>
              <a:defRPr lang="en-US" i="0" smtClean="0">
                <a:solidFill>
                  <a:schemeClr val="tx1"/>
                </a:solidFill>
                <a:latin typeface="+mn-lt"/>
                <a:ea typeface="+mn-ea"/>
                <a:cs typeface="+mn-cs"/>
              </a:defRPr>
            </a:lvl1pPr>
          </a:lstStyle>
          <a:p>
            <a:pPr marL="0" marR="0" indent="1588" algn="ctr" rtl="0" latinLnBrk="0">
              <a:spcBef>
                <a:spcPct val="20000"/>
              </a:spcBef>
              <a:buFontTx/>
              <a:buNone/>
            </a:pPr>
            <a:r>
              <a:rPr lang="en-US" sz="2400" i="0" smtClean="0">
                <a:solidFill>
                  <a:schemeClr val="tx1"/>
                </a:solidFill>
                <a:latin typeface="+mn-lt"/>
                <a:ea typeface="+mn-ea"/>
                <a:cs typeface="+mn-cs"/>
              </a:rPr>
              <a:t>Drag picture to placeholder or click icon to add</a:t>
            </a:r>
            <a:endParaRPr lang="en-US" i="0" dirty="0"/>
          </a:p>
        </p:txBody>
      </p:sp>
      <p:sp>
        <p:nvSpPr>
          <p:cNvPr id="7" name="Rectangle 5"/>
          <p:cNvSpPr>
            <a:spLocks noGrp="1"/>
          </p:cNvSpPr>
          <p:nvPr>
            <p:ph type="body" sz="quarter" idx="11" hasCustomPrompt="1"/>
          </p:nvPr>
        </p:nvSpPr>
        <p:spPr>
          <a:xfrm>
            <a:off x="685800" y="8026400"/>
            <a:ext cx="5600700" cy="508000"/>
          </a:xfrm>
        </p:spPr>
        <p:txBody>
          <a:bodyPr rIns="9144"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9/13/16</a:t>
            </a:fld>
            <a:endParaRPr lang="en-US" dirty="0"/>
          </a:p>
        </p:txBody>
      </p:sp>
      <p:sp>
        <p:nvSpPr>
          <p:cNvPr id="6" name="Rectangle 5"/>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anorama">
    <p:spTree>
      <p:nvGrpSpPr>
        <p:cNvPr id="1" name=""/>
        <p:cNvGrpSpPr/>
        <p:nvPr/>
      </p:nvGrpSpPr>
      <p:grpSpPr>
        <a:xfrm>
          <a:off x="0" y="0"/>
          <a:ext cx="0" cy="0"/>
          <a:chOff x="0" y="0"/>
          <a:chExt cx="0" cy="0"/>
        </a:xfrm>
      </p:grpSpPr>
      <p:sp>
        <p:nvSpPr>
          <p:cNvPr id="3" name="W¥ل云玗İαЂôÁûÂÚ丫:Pïçtúrê Plå¢éhõlðér 表¥鷗字㌍ 表_W 2"/>
          <p:cNvSpPr>
            <a:spLocks noGrp="1"/>
          </p:cNvSpPr>
          <p:nvPr>
            <p:ph type="pic" sz="quarter" idx="30"/>
          </p:nvPr>
        </p:nvSpPr>
        <p:spPr>
          <a:xfrm>
            <a:off x="342900" y="2743200"/>
            <a:ext cx="6172200" cy="3657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4" name="W¥ل云玗İαЂÕØÚáÛ丫:Téxt Plàçèhòlðêr 表¥鷗字㌍_W 3"/>
          <p:cNvSpPr>
            <a:spLocks noGrp="1"/>
          </p:cNvSpPr>
          <p:nvPr>
            <p:ph type="body" sz="quarter" idx="12" hasCustomPrompt="1"/>
          </p:nvPr>
        </p:nvSpPr>
        <p:spPr>
          <a:xfrm>
            <a:off x="342900" y="6502400"/>
            <a:ext cx="6172200" cy="1930400"/>
          </a:xfrm>
        </p:spPr>
        <p:txBody>
          <a:bodyPr tIns="91440" rIns="9144" bIns="91440" anchor="t"/>
          <a:lstStyle>
            <a:lvl1pPr marL="0" marR="0" indent="0" algn="l">
              <a:buFontTx/>
              <a:buNone/>
              <a:defRPr sz="1800" i="0"/>
            </a:lvl1pPr>
          </a:lstStyle>
          <a:p>
            <a:pPr lvl="0"/>
            <a:r>
              <a:rPr lang="en-US" dirty="0" smtClean="0"/>
              <a:t>Click to add caption</a:t>
            </a:r>
            <a:endParaRPr lang="en-US" dirty="0"/>
          </a:p>
        </p:txBody>
      </p:sp>
      <p:sp>
        <p:nvSpPr>
          <p:cNvPr id="5" name="Rectangle 4"/>
          <p:cNvSpPr>
            <a:spLocks noGrp="1"/>
          </p:cNvSpPr>
          <p:nvPr>
            <p:ph type="dt" sz="half" idx="31"/>
          </p:nvPr>
        </p:nvSpPr>
        <p:spPr/>
        <p:txBody>
          <a:bodyPr/>
          <a:lstStyle/>
          <a:p>
            <a:fld id="{F30C84A2-23CF-44F5-B813-5187ED5C7D1C}" type="datetimeFigureOut">
              <a:rPr lang="en-US" sz="1200" smtClean="0">
                <a:solidFill>
                  <a:schemeClr val="tx2"/>
                </a:solidFill>
              </a:rPr>
              <a:pPr/>
              <a:t>9/13/16</a:t>
            </a:fld>
            <a:endParaRPr lang="en-US" dirty="0"/>
          </a:p>
        </p:txBody>
      </p:sp>
      <p:sp>
        <p:nvSpPr>
          <p:cNvPr id="6" name="Rectangle 5"/>
          <p:cNvSpPr>
            <a:spLocks noGrp="1"/>
          </p:cNvSpPr>
          <p:nvPr>
            <p:ph type="sldNum" sz="quarter" idx="32"/>
          </p:nvPr>
        </p:nvSpPr>
        <p:spPr/>
        <p:txBody>
          <a:bodyPr/>
          <a:lstStyle/>
          <a:p>
            <a:pPr algn="r"/>
            <a:fld id="{F99EC173-99AE-4773-AB25-02E469A13EAE}" type="slidenum">
              <a:rPr lang="en-US" sz="1200" smtClean="0">
                <a:solidFill>
                  <a:schemeClr val="tx2"/>
                </a:solidFill>
              </a:rPr>
              <a:pPr algn="r"/>
              <a:t>‹#›</a:t>
            </a:fld>
            <a:endParaRPr lang="en-US" dirty="0"/>
          </a:p>
        </p:txBody>
      </p:sp>
      <p:sp>
        <p:nvSpPr>
          <p:cNvPr id="7" name="Rectangle 6"/>
          <p:cNvSpPr>
            <a:spLocks noGrp="1"/>
          </p:cNvSpPr>
          <p:nvPr>
            <p:ph type="ftr" sz="quarter" idx="33"/>
          </p:nvPr>
        </p:nvSpPr>
        <p:spPr/>
        <p:txBody>
          <a:bodyPr/>
          <a:lstStyle/>
          <a:p>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13" name="Rectangle 13"/>
          <p:cNvSpPr>
            <a:spLocks noGrp="1"/>
          </p:cNvSpPr>
          <p:nvPr>
            <p:ph type="title"/>
          </p:nvPr>
        </p:nvSpPr>
        <p:spPr/>
        <p:txBody>
          <a:bodyPr anchor="ctr"/>
          <a:lstStyle/>
          <a:p>
            <a:r>
              <a:rPr lang="en-US" noProof="1" smtClean="0"/>
              <a:t>Click to edit Master title style</a:t>
            </a:r>
            <a:endParaRPr lang="en-US"/>
          </a:p>
        </p:txBody>
      </p:sp>
      <p:sp>
        <p:nvSpPr>
          <p:cNvPr id="14" name="Rectangle 6"/>
          <p:cNvSpPr>
            <a:spLocks noGrp="1"/>
          </p:cNvSpPr>
          <p:nvPr>
            <p:ph idx="1"/>
          </p:nvPr>
        </p:nvSpPr>
        <p:spPr/>
        <p:txBody>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a:p>
        </p:txBody>
      </p:sp>
      <p:sp>
        <p:nvSpPr>
          <p:cNvPr id="2" name="Rectangle 7"/>
          <p:cNvSpPr>
            <a:spLocks noGrp="1"/>
          </p:cNvSpPr>
          <p:nvPr>
            <p:ph type="dt" sz="half" idx="10"/>
          </p:nvPr>
        </p:nvSpPr>
        <p:spPr/>
        <p:txBody>
          <a:bodyPr/>
          <a:lstStyle/>
          <a:p>
            <a:fld id="{ACB2EC6F-6501-4E04-BD6C-A8A6CABB2C5B}" type="datetimeFigureOut">
              <a:rPr lang="en-US" smtClean="0"/>
              <a:pPr/>
              <a:t>9/13/16</a:t>
            </a:fld>
            <a:endParaRPr lang="en-US" dirty="0"/>
          </a:p>
        </p:txBody>
      </p:sp>
      <p:sp>
        <p:nvSpPr>
          <p:cNvPr id="27" name="Rectangle 19"/>
          <p:cNvSpPr>
            <a:spLocks noGrp="1"/>
          </p:cNvSpPr>
          <p:nvPr>
            <p:ph type="ftr" sz="quarter" idx="11"/>
          </p:nvPr>
        </p:nvSpPr>
        <p:spPr/>
        <p:txBody>
          <a:bodyPr/>
          <a:lstStyle/>
          <a:p>
            <a:endParaRPr lang="en-US" dirty="0"/>
          </a:p>
        </p:txBody>
      </p:sp>
      <p:sp>
        <p:nvSpPr>
          <p:cNvPr id="24" name="Rectangle 26"/>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612835" y="2307204"/>
            <a:ext cx="4236467" cy="1605741"/>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909208" y="3294567"/>
            <a:ext cx="4883348" cy="439012"/>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B2EC6F-6501-4E04-BD6C-A8A6CABB2C5B}" type="datetimeFigureOut">
              <a:rPr lang="en-US" smtClean="0"/>
              <a:pPr/>
              <a:t>9/13/16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3B0023-0CED-47F7-85AE-654F0B232C2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1785" y="-1233"/>
            <a:ext cx="6859785" cy="9145233"/>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3530600"/>
            <a:ext cx="2678906" cy="56134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14549" y="2302317"/>
            <a:ext cx="4238244" cy="1610012"/>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912114" y="3291072"/>
            <a:ext cx="4882896" cy="438912"/>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17220"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525012" y="1463040"/>
            <a:ext cx="2400300" cy="494995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6" name="Footer Placeholder 5"/>
          <p:cNvSpPr>
            <a:spLocks noGrp="1"/>
          </p:cNvSpPr>
          <p:nvPr>
            <p:ph type="ftr" sz="quarter" idx="11"/>
          </p:nvPr>
        </p:nvSpPr>
        <p:spPr/>
        <p:txBody>
          <a:bodyPr/>
          <a:lstStyle/>
          <a:p>
            <a:pPr algn="ctr"/>
            <a:endParaRPr lang="en-US" sz="1200" dirty="0">
              <a:solidFill>
                <a:schemeClr val="tx2"/>
              </a:solidFill>
            </a:endParaRPr>
          </a:p>
        </p:txBody>
      </p:sp>
      <p:sp>
        <p:nvSpPr>
          <p:cNvPr id="7" name="Slide Number Placeholder 6"/>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17220"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614363"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525012" y="1463040"/>
            <a:ext cx="2400300" cy="73152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3525012" y="2269131"/>
            <a:ext cx="2400300" cy="4145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8" name="Footer Placeholder 7"/>
          <p:cNvSpPr>
            <a:spLocks noGrp="1"/>
          </p:cNvSpPr>
          <p:nvPr>
            <p:ph type="ftr" sz="quarter" idx="11"/>
          </p:nvPr>
        </p:nvSpPr>
        <p:spPr/>
        <p:txBody>
          <a:bodyPr/>
          <a:lstStyle/>
          <a:p>
            <a:pPr algn="ctr"/>
            <a:endParaRPr lang="en-US" sz="1200" dirty="0">
              <a:solidFill>
                <a:schemeClr val="tx2"/>
              </a:solidFill>
            </a:endParaRPr>
          </a:p>
        </p:txBody>
      </p:sp>
      <p:sp>
        <p:nvSpPr>
          <p:cNvPr id="9" name="Slide Number Placeholder 8"/>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4" name="Footer Placeholder 3"/>
          <p:cNvSpPr>
            <a:spLocks noGrp="1"/>
          </p:cNvSpPr>
          <p:nvPr>
            <p:ph type="ftr" sz="quarter" idx="11"/>
          </p:nvPr>
        </p:nvSpPr>
        <p:spPr/>
        <p:txBody>
          <a:bodyPr/>
          <a:lstStyle/>
          <a:p>
            <a:pPr algn="ctr"/>
            <a:endParaRPr lang="en-US" sz="1200" dirty="0">
              <a:solidFill>
                <a:schemeClr val="tx2"/>
              </a:solidFill>
            </a:endParaRPr>
          </a:p>
        </p:txBody>
      </p:sp>
      <p:sp>
        <p:nvSpPr>
          <p:cNvPr id="5" name="Slide Number Placeholder 4"/>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8701E-CAF4-4159-9B3E-41C86DFFA30D}" type="datetimeFigureOut">
              <a:rPr lang="en-US" smtClean="0"/>
              <a:pPr/>
              <a:t>9/13/16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ColTx" preserve="1">
  <p:cSld name="Portrait with Caption">
    <p:spTree>
      <p:nvGrpSpPr>
        <p:cNvPr id="1" name=""/>
        <p:cNvGrpSpPr/>
        <p:nvPr/>
      </p:nvGrpSpPr>
      <p:grpSpPr>
        <a:xfrm>
          <a:off x="0" y="0"/>
          <a:ext cx="0" cy="0"/>
          <a:chOff x="0" y="0"/>
          <a:chExt cx="0" cy="0"/>
        </a:xfrm>
      </p:grpSpPr>
      <p:sp>
        <p:nvSpPr>
          <p:cNvPr id="11" name="Rectangle 8"/>
          <p:cNvSpPr>
            <a:spLocks noGrp="1"/>
          </p:cNvSpPr>
          <p:nvPr>
            <p:ph type="pic" sz="quarter" idx="10"/>
          </p:nvPr>
        </p:nvSpPr>
        <p:spPr>
          <a:xfrm>
            <a:off x="314531" y="310988"/>
            <a:ext cx="3480229" cy="82296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i="0" smtClean="0"/>
              <a:t>Drag picture to placeholder or click icon to add</a:t>
            </a:r>
            <a:endParaRPr lang="en-US" i="0" dirty="0"/>
          </a:p>
        </p:txBody>
      </p:sp>
      <p:sp>
        <p:nvSpPr>
          <p:cNvPr id="13" name="Rectangle 6"/>
          <p:cNvSpPr>
            <a:spLocks noGrp="1"/>
          </p:cNvSpPr>
          <p:nvPr>
            <p:ph type="body" sz="quarter" idx="11" hasCustomPrompt="1"/>
          </p:nvPr>
        </p:nvSpPr>
        <p:spPr>
          <a:xfrm>
            <a:off x="3943350" y="4064000"/>
            <a:ext cx="2628900" cy="4470400"/>
          </a:xfrm>
        </p:spPr>
        <p:txBody>
          <a:bodyPr tIns="91440" bIns="91440" anchor="b"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4" name="Rectangle 3"/>
          <p:cNvSpPr>
            <a:spLocks noGrp="1"/>
          </p:cNvSpPr>
          <p:nvPr>
            <p:ph type="dt" sz="half" idx="12"/>
          </p:nvPr>
        </p:nvSpPr>
        <p:spPr/>
        <p:txBody>
          <a:bodyPr/>
          <a:lstStyle/>
          <a:p>
            <a:fld id="{F30C84A2-23CF-44F5-B813-5187ED5C7D1C}" type="datetimeFigureOut">
              <a:rPr lang="en-US" sz="1200" smtClean="0">
                <a:solidFill>
                  <a:schemeClr val="tx2"/>
                </a:solidFill>
              </a:rPr>
              <a:pPr/>
              <a:t>9/13/16</a:t>
            </a:fld>
            <a:endParaRPr lang="en-US" dirty="0"/>
          </a:p>
        </p:txBody>
      </p:sp>
      <p:sp>
        <p:nvSpPr>
          <p:cNvPr id="5" name="Rectangle 4"/>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6" name="Rectangle 5"/>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675208" y="1675211"/>
            <a:ext cx="9144000" cy="579358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588698" y="2101472"/>
            <a:ext cx="3909060" cy="1452569"/>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3562165" y="3491883"/>
            <a:ext cx="2855834" cy="443291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973466" y="3004514"/>
            <a:ext cx="4346070" cy="831085"/>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6" name="Footer Placeholder 5"/>
          <p:cNvSpPr>
            <a:spLocks noGrp="1"/>
          </p:cNvSpPr>
          <p:nvPr>
            <p:ph type="ftr" sz="quarter" idx="11"/>
          </p:nvPr>
        </p:nvSpPr>
        <p:spPr/>
        <p:txBody>
          <a:bodyPr/>
          <a:lstStyle>
            <a:lvl1pPr>
              <a:defRPr>
                <a:solidFill>
                  <a:schemeClr val="tx2"/>
                </a:solidFill>
              </a:defRPr>
            </a:lvl1pPr>
          </a:lstStyle>
          <a:p>
            <a:pPr algn="ctr"/>
            <a:endParaRPr lang="en-US" sz="1200" dirty="0">
              <a:solidFill>
                <a:schemeClr val="tx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2754ED01-E2A0-4C1E-8E21-014B99041579}"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1521619" y="0"/>
            <a:ext cx="5336381" cy="9144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1" y="3530600"/>
            <a:ext cx="2678906" cy="561340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6731000"/>
            <a:ext cx="2678906" cy="241300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503398" y="2290001"/>
            <a:ext cx="4114800" cy="1156592"/>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857610" y="2907372"/>
            <a:ext cx="4572409" cy="987552"/>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6" name="Footer Placeholder 5"/>
          <p:cNvSpPr>
            <a:spLocks noGrp="1"/>
          </p:cNvSpPr>
          <p:nvPr>
            <p:ph type="ftr" sz="quarter" idx="11"/>
          </p:nvPr>
        </p:nvSpPr>
        <p:spPr/>
        <p:txBody>
          <a:bodyPr/>
          <a:lstStyle/>
          <a:p>
            <a:pPr algn="ctr"/>
            <a:endParaRPr lang="en-US" sz="1200" dirty="0">
              <a:solidFill>
                <a:schemeClr val="tx2"/>
              </a:solidFill>
            </a:endParaRPr>
          </a:p>
        </p:txBody>
      </p:sp>
      <p:sp>
        <p:nvSpPr>
          <p:cNvPr id="7" name="Slide Number Placeholder 6"/>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623781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2900" y="366185"/>
            <a:ext cx="4514850" cy="62378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5" name="Footer Placeholder 4"/>
          <p:cNvSpPr>
            <a:spLocks noGrp="1"/>
          </p:cNvSpPr>
          <p:nvPr>
            <p:ph type="ftr" sz="quarter" idx="11"/>
          </p:nvPr>
        </p:nvSpPr>
        <p:spPr/>
        <p:txBody>
          <a:bodyPr/>
          <a:lstStyle/>
          <a:p>
            <a:pPr algn="ctr"/>
            <a:endParaRPr lang="en-US" sz="1200" dirty="0">
              <a:solidFill>
                <a:schemeClr val="tx2"/>
              </a:solidFill>
            </a:endParaRPr>
          </a:p>
        </p:txBody>
      </p:sp>
      <p:sp>
        <p:nvSpPr>
          <p:cNvPr id="6" name="Slide Number Placeholder 5"/>
          <p:cNvSpPr>
            <a:spLocks noGrp="1"/>
          </p:cNvSpPr>
          <p:nvPr>
            <p:ph type="sldNum" sz="quarter" idx="12"/>
          </p:nvPr>
        </p:nvSpPr>
        <p:spPr/>
        <p:txBody>
          <a:body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name="Album Cover">
    <p:spTree>
      <p:nvGrpSpPr>
        <p:cNvPr id="1" name=""/>
        <p:cNvGrpSpPr/>
        <p:nvPr/>
      </p:nvGrpSpPr>
      <p:grpSpPr>
        <a:xfrm>
          <a:off x="0" y="0"/>
          <a:ext cx="0" cy="0"/>
          <a:chOff x="0" y="0"/>
          <a:chExt cx="0" cy="0"/>
        </a:xfrm>
      </p:grpSpPr>
      <p:sp>
        <p:nvSpPr>
          <p:cNvPr id="24" name="Rectangle 7"/>
          <p:cNvSpPr>
            <a:spLocks noGrp="1"/>
          </p:cNvSpPr>
          <p:nvPr>
            <p:ph type="title" hasCustomPrompt="1"/>
          </p:nvPr>
        </p:nvSpPr>
        <p:spPr>
          <a:xfrm>
            <a:off x="171451" y="5283200"/>
            <a:ext cx="6223864" cy="1422400"/>
          </a:xfrm>
        </p:spPr>
        <p:txBody>
          <a:bodyPr bIns="0"/>
          <a:lstStyle>
            <a:lvl1pPr algn="r">
              <a:defRPr lang="en-US" dirty="0"/>
            </a:lvl1pPr>
          </a:lstStyle>
          <a:p>
            <a:r>
              <a:rPr lang="en-US" dirty="0" smtClean="0"/>
              <a:t>Click to add photo album title</a:t>
            </a:r>
            <a:endParaRPr lang="en-US" dirty="0"/>
          </a:p>
        </p:txBody>
      </p:sp>
      <p:sp>
        <p:nvSpPr>
          <p:cNvPr id="9" name="Rectangle 7"/>
          <p:cNvSpPr>
            <a:spLocks noGrp="1"/>
          </p:cNvSpPr>
          <p:nvPr>
            <p:ph type="body" sz="quarter" idx="10" hasCustomPrompt="1"/>
          </p:nvPr>
        </p:nvSpPr>
        <p:spPr>
          <a:xfrm>
            <a:off x="1600200" y="6845300"/>
            <a:ext cx="4790210" cy="1625600"/>
          </a:xfrm>
        </p:spPr>
        <p:txBody>
          <a:bodyPr vert="horz" tIns="0" anchor="t" anchorCtr="0">
            <a:noAutofit/>
          </a:bodyPr>
          <a:lstStyle>
            <a:lvl1pPr marL="0" marR="0" indent="0" algn="r"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date and other details</a:t>
            </a:r>
            <a:endParaRPr lang="en-US" dirty="0"/>
          </a:p>
        </p:txBody>
      </p:sp>
      <p:sp>
        <p:nvSpPr>
          <p:cNvPr id="27" name="Rectangle 6"/>
          <p:cNvSpPr>
            <a:spLocks noGrp="1"/>
          </p:cNvSpPr>
          <p:nvPr>
            <p:ph type="pic" sz="quarter" idx="11"/>
          </p:nvPr>
        </p:nvSpPr>
        <p:spPr>
          <a:xfrm>
            <a:off x="4572000" y="213360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6" name="Rectangle 5"/>
          <p:cNvSpPr/>
          <p:nvPr userDrawn="1"/>
        </p:nvSpPr>
        <p:spPr>
          <a:xfrm>
            <a:off x="132633" y="249205"/>
            <a:ext cx="6572250" cy="8285195"/>
          </a:xfrm>
          <a:prstGeom prst="rect">
            <a:avLst/>
          </a:prstGeom>
          <a:noFill/>
          <a:ln w="9525" cap="rnd" cmpd="sng" algn="ctr">
            <a:solidFill>
              <a:schemeClr val="bg1">
                <a:tint val="85000"/>
              </a:schemeClr>
            </a:solidFill>
            <a:prstDash val="dash"/>
          </a:ln>
          <a:effectLst>
            <a:outerShdw blurRad="25400" dist="12700" dir="5400000" algn="tl" rotWithShape="0">
              <a:schemeClr val="bg1">
                <a:alpha val="60000"/>
              </a:scheme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a:spLocks noGrp="1"/>
          </p:cNvSpPr>
          <p:nvPr>
            <p:ph type="dt" sz="half" idx="12"/>
          </p:nvPr>
        </p:nvSpPr>
        <p:spPr/>
        <p:txBody>
          <a:bodyPr/>
          <a:lstStyle/>
          <a:p>
            <a:fld id="{F30C84A2-23CF-44F5-B813-5187ED5C7D1C}" type="datetimeFigureOut">
              <a:rPr lang="en-US" sz="1200" smtClean="0">
                <a:solidFill>
                  <a:schemeClr val="tx2"/>
                </a:solidFill>
              </a:rPr>
              <a:pPr/>
              <a:t>9/13/16</a:t>
            </a:fld>
            <a:endParaRPr lang="en-US" dirty="0"/>
          </a:p>
        </p:txBody>
      </p:sp>
      <p:sp>
        <p:nvSpPr>
          <p:cNvPr id="12" name="Rectangle 11"/>
          <p:cNvSpPr>
            <a:spLocks noGrp="1"/>
          </p:cNvSpPr>
          <p:nvPr>
            <p:ph type="sldNum" sz="quarter" idx="13"/>
          </p:nvPr>
        </p:nvSpPr>
        <p:spPr/>
        <p:txBody>
          <a:bodyPr/>
          <a:lstStyle/>
          <a:p>
            <a:pPr algn="r"/>
            <a:fld id="{F99EC173-99AE-4773-AB25-02E469A13EAE}" type="slidenum">
              <a:rPr lang="en-US" sz="1200" smtClean="0">
                <a:solidFill>
                  <a:schemeClr val="tx2"/>
                </a:solidFill>
              </a:rPr>
              <a:pPr algn="r"/>
              <a:t>‹#›</a:t>
            </a:fld>
            <a:endParaRPr lang="en-US" dirty="0"/>
          </a:p>
        </p:txBody>
      </p:sp>
      <p:sp>
        <p:nvSpPr>
          <p:cNvPr id="13" name="Rectangle 12"/>
          <p:cNvSpPr>
            <a:spLocks noGrp="1"/>
          </p:cNvSpPr>
          <p:nvPr>
            <p:ph type="ftr" sz="quarter" idx="14"/>
          </p:nvPr>
        </p:nvSpPr>
        <p:spPr/>
        <p:txBody>
          <a:bodyPr/>
          <a:lstStyle/>
          <a:p>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Landscape (Fullscreen)">
    <p:spTree>
      <p:nvGrpSpPr>
        <p:cNvPr id="1" name=""/>
        <p:cNvGrpSpPr/>
        <p:nvPr/>
      </p:nvGrpSpPr>
      <p:grpSpPr>
        <a:xfrm>
          <a:off x="0" y="0"/>
          <a:ext cx="0" cy="0"/>
          <a:chOff x="0" y="0"/>
          <a:chExt cx="0" cy="0"/>
        </a:xfrm>
      </p:grpSpPr>
      <p:sp>
        <p:nvSpPr>
          <p:cNvPr id="15" name="Rectangle 6"/>
          <p:cNvSpPr>
            <a:spLocks noGrp="1" noChangeAspect="1"/>
          </p:cNvSpPr>
          <p:nvPr>
            <p:ph type="pic" sz="quarter" idx="10" hasCustomPrompt="1"/>
          </p:nvPr>
        </p:nvSpPr>
        <p:spPr>
          <a:xfrm>
            <a:off x="0" y="0"/>
            <a:ext cx="6858000" cy="9144000"/>
          </a:xfrm>
          <a:noFill/>
          <a:ln w="25400" cap="rnd" cmpd="sng" algn="ctr">
            <a:noFill/>
            <a:prstDash val="solid"/>
          </a:ln>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a:buFontTx/>
              <a:buNone/>
            </a:pPr>
            <a:r>
              <a:rPr lang="en-US" i="0" dirty="0" smtClean="0"/>
              <a:t>Click icon</a:t>
            </a:r>
            <a:r>
              <a:rPr lang="en-US" i="0" baseline="0" dirty="0" smtClean="0"/>
              <a:t> to add </a:t>
            </a:r>
            <a:r>
              <a:rPr lang="en-US" i="0" dirty="0" smtClean="0"/>
              <a:t>full page picture</a:t>
            </a:r>
            <a:endParaRPr lang="en-US" i="0" baseline="0" dirty="0" smtClean="0"/>
          </a:p>
          <a:p>
            <a:pPr marL="0" marR="0" indent="0" algn="ctr">
              <a:buFontTx/>
              <a:buNone/>
            </a:pPr>
            <a:endParaRPr lang="en-US" i="0" dirty="0" smtClean="0"/>
          </a:p>
          <a:p>
            <a:pPr algn="ctr">
              <a:buFontTx/>
              <a:buNone/>
            </a:pPr>
            <a:endParaRPr lang="en-US" i="0" dirty="0" smtClean="0"/>
          </a:p>
          <a:p>
            <a:pPr algn="ctr">
              <a:buFontTx/>
              <a:buNone/>
            </a:pPr>
            <a:endParaRPr lang="en-US" i="0"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Album Section">
    <p:spTree>
      <p:nvGrpSpPr>
        <p:cNvPr id="1" name=""/>
        <p:cNvGrpSpPr/>
        <p:nvPr/>
      </p:nvGrpSpPr>
      <p:grpSpPr>
        <a:xfrm>
          <a:off x="0" y="0"/>
          <a:ext cx="0" cy="0"/>
          <a:chOff x="0" y="0"/>
          <a:chExt cx="0" cy="0"/>
        </a:xfrm>
      </p:grpSpPr>
      <p:sp>
        <p:nvSpPr>
          <p:cNvPr id="17" name="Rectangle 2"/>
          <p:cNvSpPr>
            <a:spLocks noGrp="1"/>
          </p:cNvSpPr>
          <p:nvPr>
            <p:ph type="title" hasCustomPrompt="1"/>
          </p:nvPr>
        </p:nvSpPr>
        <p:spPr>
          <a:xfrm>
            <a:off x="564502" y="6096000"/>
            <a:ext cx="5836298" cy="1320800"/>
          </a:xfrm>
        </p:spPr>
        <p:txBody>
          <a:bodyPr vert="horz" bIns="0" anchor="b" anchorCtr="0"/>
          <a:lstStyle>
            <a:lvl1pPr>
              <a:defRPr baseline="0"/>
            </a:lvl1pPr>
          </a:lstStyle>
          <a:p>
            <a:r>
              <a:rPr lang="en-US" dirty="0" smtClean="0"/>
              <a:t>Click to add section title</a:t>
            </a:r>
            <a:endParaRPr lang="en-US" dirty="0"/>
          </a:p>
        </p:txBody>
      </p:sp>
      <p:sp>
        <p:nvSpPr>
          <p:cNvPr id="27" name="Rectangle 11"/>
          <p:cNvSpPr>
            <a:spLocks noGrp="1"/>
          </p:cNvSpPr>
          <p:nvPr>
            <p:ph type="body" sz="quarter" idx="14" hasCustomPrompt="1"/>
          </p:nvPr>
        </p:nvSpPr>
        <p:spPr>
          <a:xfrm>
            <a:off x="564503" y="7467600"/>
            <a:ext cx="5829300" cy="1117600"/>
          </a:xfrm>
        </p:spPr>
        <p:txBody>
          <a:bodyPr vert="horz" tIns="0"/>
          <a:lstStyle>
            <a:lvl1pPr>
              <a:buFontTx/>
              <a:buNone/>
              <a:defRPr sz="1800"/>
            </a:lvl1pPr>
          </a:lstStyle>
          <a:p>
            <a:pPr lvl="0"/>
            <a:r>
              <a:rPr lang="en-US" dirty="0" smtClean="0"/>
              <a:t>Click to add subtitle</a:t>
            </a:r>
            <a:endParaRPr lang="en-US" dirty="0"/>
          </a:p>
        </p:txBody>
      </p:sp>
      <p:sp>
        <p:nvSpPr>
          <p:cNvPr id="7" name="Rectangle 6"/>
          <p:cNvSpPr>
            <a:spLocks noGrp="1"/>
          </p:cNvSpPr>
          <p:nvPr>
            <p:ph type="pic" sz="quarter" idx="11"/>
          </p:nvPr>
        </p:nvSpPr>
        <p:spPr>
          <a:xfrm>
            <a:off x="589754"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18" name="Rectangle 6"/>
          <p:cNvSpPr>
            <a:spLocks noGrp="1"/>
          </p:cNvSpPr>
          <p:nvPr>
            <p:ph type="pic" sz="quarter" idx="15"/>
          </p:nvPr>
        </p:nvSpPr>
        <p:spPr>
          <a:xfrm>
            <a:off x="2605953"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2" name="Rectangle 6"/>
          <p:cNvSpPr>
            <a:spLocks noGrp="1"/>
          </p:cNvSpPr>
          <p:nvPr>
            <p:ph type="pic" sz="quarter" idx="16"/>
          </p:nvPr>
        </p:nvSpPr>
        <p:spPr>
          <a:xfrm>
            <a:off x="4622153" y="2854260"/>
            <a:ext cx="1714500" cy="3048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vert="horz"/>
          <a:lstStyle/>
          <a:p>
            <a:pPr algn="ctr">
              <a:buFontTx/>
              <a:buNone/>
            </a:pPr>
            <a:r>
              <a:rPr lang="en-US" sz="2000" smtClean="0"/>
              <a:t>Drag picture to placeholder or click icon to add</a:t>
            </a:r>
            <a:endParaRPr lang="en-US" sz="2000" dirty="0"/>
          </a:p>
        </p:txBody>
      </p:sp>
      <p:sp>
        <p:nvSpPr>
          <p:cNvPr id="8" name="Rectangle 7"/>
          <p:cNvSpPr>
            <a:spLocks noGrp="1"/>
          </p:cNvSpPr>
          <p:nvPr>
            <p:ph type="dt" sz="half" idx="17"/>
          </p:nvPr>
        </p:nvSpPr>
        <p:spPr/>
        <p:txBody>
          <a:bodyPr/>
          <a:lstStyle/>
          <a:p>
            <a:fld id="{F30C84A2-23CF-44F5-B813-5187ED5C7D1C}" type="datetimeFigureOut">
              <a:rPr lang="en-US" sz="1200" smtClean="0">
                <a:solidFill>
                  <a:schemeClr val="tx2"/>
                </a:solidFill>
              </a:rPr>
              <a:pPr/>
              <a:t>9/13/16</a:t>
            </a:fld>
            <a:endParaRPr lang="en-US" dirty="0"/>
          </a:p>
        </p:txBody>
      </p:sp>
      <p:sp>
        <p:nvSpPr>
          <p:cNvPr id="9" name="Rectangle 8"/>
          <p:cNvSpPr>
            <a:spLocks noGrp="1"/>
          </p:cNvSpPr>
          <p:nvPr>
            <p:ph type="sldNum" sz="quarter" idx="18"/>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9"/>
          </p:nvPr>
        </p:nvSpPr>
        <p:spPr/>
        <p:txBody>
          <a:bodyPr/>
          <a:lstStyle/>
          <a:p>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ColTx" preserve="1">
  <p:cSld name="2-Up Portrait with Captions">
    <p:spTree>
      <p:nvGrpSpPr>
        <p:cNvPr id="1" name=""/>
        <p:cNvGrpSpPr/>
        <p:nvPr/>
      </p:nvGrpSpPr>
      <p:grpSpPr>
        <a:xfrm>
          <a:off x="0" y="0"/>
          <a:ext cx="0" cy="0"/>
          <a:chOff x="0" y="0"/>
          <a:chExt cx="0" cy="0"/>
        </a:xfrm>
      </p:grpSpPr>
      <p:sp>
        <p:nvSpPr>
          <p:cNvPr id="20" name="Rectangle 8"/>
          <p:cNvSpPr>
            <a:spLocks noGrp="1" noChangeAspect="1"/>
          </p:cNvSpPr>
          <p:nvPr>
            <p:ph type="pic" sz="quarter" idx="10"/>
          </p:nvPr>
        </p:nvSpPr>
        <p:spPr>
          <a:xfrm>
            <a:off x="3541536" y="812801"/>
            <a:ext cx="2573515" cy="610018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11" name="Rectangle 8"/>
          <p:cNvSpPr>
            <a:spLocks noGrp="1" noChangeAspect="1"/>
          </p:cNvSpPr>
          <p:nvPr>
            <p:ph type="pic" sz="quarter" idx="11"/>
          </p:nvPr>
        </p:nvSpPr>
        <p:spPr>
          <a:xfrm>
            <a:off x="800100" y="812800"/>
            <a:ext cx="2571750" cy="60960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FontTx/>
              <a:buNone/>
            </a:pPr>
            <a:r>
              <a:rPr lang="en-US" sz="2400" i="0" smtClean="0"/>
              <a:t>Drag picture to placeholder or click icon to add</a:t>
            </a:r>
            <a:endParaRPr lang="en-US" sz="2400" i="0" dirty="0"/>
          </a:p>
        </p:txBody>
      </p:sp>
      <p:sp>
        <p:nvSpPr>
          <p:cNvPr id="3" name="Rectangle 7"/>
          <p:cNvSpPr>
            <a:spLocks noGrp="1"/>
          </p:cNvSpPr>
          <p:nvPr>
            <p:ph type="body" sz="quarter" idx="14" hasCustomPrompt="1"/>
          </p:nvPr>
        </p:nvSpPr>
        <p:spPr>
          <a:xfrm>
            <a:off x="800100" y="7112000"/>
            <a:ext cx="2571750" cy="14224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9" name="Rectangle 7"/>
          <p:cNvSpPr>
            <a:spLocks noGrp="1"/>
          </p:cNvSpPr>
          <p:nvPr>
            <p:ph type="body" sz="quarter" idx="15" hasCustomPrompt="1"/>
          </p:nvPr>
        </p:nvSpPr>
        <p:spPr>
          <a:xfrm>
            <a:off x="3543300" y="7112000"/>
            <a:ext cx="2571750" cy="1422400"/>
          </a:xfrm>
        </p:spPr>
        <p:txBody>
          <a:bodyPr lIns="91440"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6"/>
          </p:nvPr>
        </p:nvSpPr>
        <p:spPr/>
        <p:txBody>
          <a:bodyPr/>
          <a:lstStyle/>
          <a:p>
            <a:fld id="{F30C84A2-23CF-44F5-B813-5187ED5C7D1C}" type="datetimeFigureOut">
              <a:rPr lang="en-US" sz="1200" smtClean="0">
                <a:solidFill>
                  <a:schemeClr val="tx2"/>
                </a:solidFill>
              </a:rPr>
              <a:pPr/>
              <a:t>9/13/16</a:t>
            </a:fld>
            <a:endParaRPr lang="en-US" dirty="0"/>
          </a:p>
        </p:txBody>
      </p:sp>
      <p:sp>
        <p:nvSpPr>
          <p:cNvPr id="7" name="Rectangle 6"/>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8"/>
          </p:nvPr>
        </p:nvSpPr>
        <p:spPr/>
        <p:txBody>
          <a:bodyPr/>
          <a:lstStyle/>
          <a:p>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Landscape with Captions">
    <p:spTree>
      <p:nvGrpSpPr>
        <p:cNvPr id="1" name=""/>
        <p:cNvGrpSpPr/>
        <p:nvPr/>
      </p:nvGrpSpPr>
      <p:grpSpPr>
        <a:xfrm>
          <a:off x="0" y="0"/>
          <a:ext cx="0" cy="0"/>
          <a:chOff x="0" y="0"/>
          <a:chExt cx="0" cy="0"/>
        </a:xfrm>
      </p:grpSpPr>
      <p:sp>
        <p:nvSpPr>
          <p:cNvPr id="23" name="Rectangle 7"/>
          <p:cNvSpPr>
            <a:spLocks noGrp="1" noChangeAspect="1"/>
          </p:cNvSpPr>
          <p:nvPr>
            <p:ph type="pic" sz="quarter" idx="13"/>
          </p:nvPr>
        </p:nvSpPr>
        <p:spPr>
          <a:xfrm>
            <a:off x="3486150" y="2235200"/>
            <a:ext cx="3028950" cy="4038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25" name="Rectangle 7"/>
          <p:cNvSpPr>
            <a:spLocks noGrp="1" noChangeAspect="1"/>
          </p:cNvSpPr>
          <p:nvPr>
            <p:ph type="pic" sz="quarter" idx="14"/>
          </p:nvPr>
        </p:nvSpPr>
        <p:spPr>
          <a:xfrm>
            <a:off x="342900" y="2235200"/>
            <a:ext cx="3028950" cy="4038600"/>
          </a:xfrm>
          <a:prstGeom prst="rect">
            <a:avLst/>
          </a:prstGeo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0" algn="ctr" rtl="0" latinLnBrk="0">
              <a:buFontTx/>
              <a:buNone/>
            </a:pPr>
            <a:r>
              <a:rPr lang="en-US" smtClean="0"/>
              <a:t>Drag picture to placeholder or click icon to add</a:t>
            </a:r>
            <a:endParaRPr lang="en-US" dirty="0"/>
          </a:p>
        </p:txBody>
      </p:sp>
      <p:sp>
        <p:nvSpPr>
          <p:cNvPr id="8" name="Rectangle 7"/>
          <p:cNvSpPr>
            <a:spLocks noGrp="1"/>
          </p:cNvSpPr>
          <p:nvPr>
            <p:ph type="body" sz="quarter" idx="16" hasCustomPrompt="1"/>
          </p:nvPr>
        </p:nvSpPr>
        <p:spPr>
          <a:xfrm>
            <a:off x="342900" y="6477000"/>
            <a:ext cx="3028950" cy="165100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9" name="Rectangle 7"/>
          <p:cNvSpPr>
            <a:spLocks noGrp="1"/>
          </p:cNvSpPr>
          <p:nvPr>
            <p:ph type="body" sz="quarter" idx="17" hasCustomPrompt="1"/>
          </p:nvPr>
        </p:nvSpPr>
        <p:spPr>
          <a:xfrm>
            <a:off x="3486150" y="6477000"/>
            <a:ext cx="3028950" cy="1651000"/>
          </a:xfrm>
        </p:spPr>
        <p:txBody>
          <a:bodyPr rIns="9144"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5"/>
          <p:cNvSpPr>
            <a:spLocks noGrp="1"/>
          </p:cNvSpPr>
          <p:nvPr>
            <p:ph type="dt" sz="half" idx="18"/>
          </p:nvPr>
        </p:nvSpPr>
        <p:spPr/>
        <p:txBody>
          <a:bodyPr/>
          <a:lstStyle/>
          <a:p>
            <a:fld id="{F30C84A2-23CF-44F5-B813-5187ED5C7D1C}" type="datetimeFigureOut">
              <a:rPr lang="en-US" sz="1200" smtClean="0">
                <a:solidFill>
                  <a:schemeClr val="tx2"/>
                </a:solidFill>
              </a:rPr>
              <a:pPr/>
              <a:t>9/13/16</a:t>
            </a:fld>
            <a:endParaRPr lang="en-US" dirty="0"/>
          </a:p>
        </p:txBody>
      </p:sp>
      <p:sp>
        <p:nvSpPr>
          <p:cNvPr id="7" name="Rectangle 6"/>
          <p:cNvSpPr>
            <a:spLocks noGrp="1"/>
          </p:cNvSpPr>
          <p:nvPr>
            <p:ph type="sldNum" sz="quarter" idx="19"/>
          </p:nvPr>
        </p:nvSpPr>
        <p:spPr/>
        <p:txBody>
          <a:bodyPr/>
          <a:lstStyle/>
          <a:p>
            <a:pPr algn="r"/>
            <a:fld id="{F99EC173-99AE-4773-AB25-02E469A13EAE}" type="slidenum">
              <a:rPr lang="en-US" sz="1200" smtClean="0">
                <a:solidFill>
                  <a:schemeClr val="tx2"/>
                </a:solidFill>
              </a:rPr>
              <a:pPr algn="r"/>
              <a:t>‹#›</a:t>
            </a:fld>
            <a:endParaRPr lang="en-US" dirty="0"/>
          </a:p>
        </p:txBody>
      </p:sp>
      <p:sp>
        <p:nvSpPr>
          <p:cNvPr id="9" name="Rectangle 8"/>
          <p:cNvSpPr>
            <a:spLocks noGrp="1"/>
          </p:cNvSpPr>
          <p:nvPr>
            <p:ph type="ftr" sz="quarter" idx="20"/>
          </p:nvPr>
        </p:nvSpPr>
        <p:spPr/>
        <p:txBody>
          <a:bodyPr/>
          <a:lstStyle/>
          <a:p>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Up Mixed with Caption">
    <p:spTree>
      <p:nvGrpSpPr>
        <p:cNvPr id="1" name=""/>
        <p:cNvGrpSpPr/>
        <p:nvPr/>
      </p:nvGrpSpPr>
      <p:grpSpPr>
        <a:xfrm>
          <a:off x="0" y="0"/>
          <a:ext cx="0" cy="0"/>
          <a:chOff x="0" y="0"/>
          <a:chExt cx="0" cy="0"/>
        </a:xfrm>
      </p:grpSpPr>
      <p:sp>
        <p:nvSpPr>
          <p:cNvPr id="6" name="Rectangle 7"/>
          <p:cNvSpPr>
            <a:spLocks noGrp="1" noChangeAspect="1"/>
          </p:cNvSpPr>
          <p:nvPr>
            <p:ph type="pic" sz="quarter" idx="11"/>
          </p:nvPr>
        </p:nvSpPr>
        <p:spPr>
          <a:xfrm>
            <a:off x="3856482" y="508000"/>
            <a:ext cx="2830068" cy="3773424"/>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i="0" smtClean="0"/>
              <a:t>Drag picture to placeholder or click icon to add</a:t>
            </a:r>
            <a:endParaRPr lang="en-US" i="0" dirty="0"/>
          </a:p>
        </p:txBody>
      </p:sp>
      <p:sp>
        <p:nvSpPr>
          <p:cNvPr id="22" name="Rectangle 7"/>
          <p:cNvSpPr>
            <a:spLocks noGrp="1" noChangeAspect="1"/>
          </p:cNvSpPr>
          <p:nvPr>
            <p:ph type="pic" sz="quarter" idx="12"/>
          </p:nvPr>
        </p:nvSpPr>
        <p:spPr>
          <a:xfrm>
            <a:off x="340614" y="508000"/>
            <a:ext cx="3346704" cy="7932928"/>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0" marR="0" indent="1588" algn="ctr" rtl="0" latinLnBrk="0">
              <a:spcBef>
                <a:spcPct val="20000"/>
              </a:spcBef>
              <a:buClr>
                <a:srgbClr val="D34817"/>
              </a:buClr>
              <a:buSzPct val="85000"/>
              <a:buFontTx/>
              <a:buNone/>
            </a:pPr>
            <a:r>
              <a:rPr lang="en-US" i="0" smtClean="0"/>
              <a:t>Drag picture to placeholder or click icon to add</a:t>
            </a:r>
            <a:endParaRPr lang="en-US" i="0" dirty="0"/>
          </a:p>
        </p:txBody>
      </p:sp>
      <p:sp>
        <p:nvSpPr>
          <p:cNvPr id="11" name="Rectangle 7"/>
          <p:cNvSpPr>
            <a:spLocks noGrp="1"/>
          </p:cNvSpPr>
          <p:nvPr>
            <p:ph type="body" sz="quarter" idx="13" hasCustomPrompt="1"/>
          </p:nvPr>
        </p:nvSpPr>
        <p:spPr>
          <a:xfrm>
            <a:off x="3856482" y="4470400"/>
            <a:ext cx="2830069" cy="3962400"/>
          </a:xfrm>
        </p:spPr>
        <p:txBody>
          <a:bodyPr anchor="t" anchorCtr="0">
            <a:noAutofit/>
          </a:bodyPr>
          <a:lstStyle>
            <a:lvl1pPr marL="0" marR="0" indent="0" algn="l" rtl="0" latinLnBrk="0">
              <a:spcBef>
                <a:spcPct val="20000"/>
              </a:spcBef>
              <a:buFontTx/>
              <a:buNone/>
              <a:defRPr sz="1800" i="0" baseline="0">
                <a:solidFill>
                  <a:schemeClr val="tx1"/>
                </a:solidFill>
                <a:latin typeface="+mn-lt"/>
                <a:ea typeface="+mn-ea"/>
                <a:cs typeface="+mn-cs"/>
              </a:defRPr>
            </a:lvl1pPr>
          </a:lstStyle>
          <a:p>
            <a:pPr lvl="0"/>
            <a:r>
              <a:rPr lang="en-US" dirty="0" smtClean="0"/>
              <a:t>Click to add caption</a:t>
            </a:r>
            <a:endParaRPr lang="en-US" dirty="0"/>
          </a:p>
        </p:txBody>
      </p:sp>
      <p:sp>
        <p:nvSpPr>
          <p:cNvPr id="5" name="Rectangle 4"/>
          <p:cNvSpPr>
            <a:spLocks noGrp="1"/>
          </p:cNvSpPr>
          <p:nvPr>
            <p:ph type="dt" sz="half" idx="14"/>
          </p:nvPr>
        </p:nvSpPr>
        <p:spPr/>
        <p:txBody>
          <a:bodyPr/>
          <a:lstStyle/>
          <a:p>
            <a:fld id="{F30C84A2-23CF-44F5-B813-5187ED5C7D1C}" type="datetimeFigureOut">
              <a:rPr lang="en-US" sz="1200" smtClean="0">
                <a:solidFill>
                  <a:schemeClr val="tx2"/>
                </a:solidFill>
              </a:rPr>
              <a:pPr/>
              <a:t>9/13/16</a:t>
            </a:fld>
            <a:endParaRPr lang="en-US" dirty="0"/>
          </a:p>
        </p:txBody>
      </p:sp>
      <p:sp>
        <p:nvSpPr>
          <p:cNvPr id="7" name="Rectangle 6"/>
          <p:cNvSpPr>
            <a:spLocks noGrp="1"/>
          </p:cNvSpPr>
          <p:nvPr>
            <p:ph type="sldNum" sz="quarter" idx="15"/>
          </p:nvPr>
        </p:nvSpPr>
        <p:spPr/>
        <p:txBody>
          <a:bodyPr/>
          <a:lstStyle/>
          <a:p>
            <a:pPr algn="r"/>
            <a:fld id="{F99EC173-99AE-4773-AB25-02E469A13EAE}" type="slidenum">
              <a:rPr lang="en-US" sz="1200" smtClean="0">
                <a:solidFill>
                  <a:schemeClr val="tx2"/>
                </a:solidFill>
              </a:rPr>
              <a:pPr algn="r"/>
              <a:t>‹#›</a:t>
            </a:fld>
            <a:endParaRPr lang="en-US" dirty="0"/>
          </a:p>
        </p:txBody>
      </p:sp>
      <p:sp>
        <p:nvSpPr>
          <p:cNvPr id="8" name="Rectangle 7"/>
          <p:cNvSpPr>
            <a:spLocks noGrp="1"/>
          </p:cNvSpPr>
          <p:nvPr>
            <p:ph type="ftr" sz="quarter" idx="16"/>
          </p:nvPr>
        </p:nvSpPr>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Up Portrait with Captions">
    <p:spTree>
      <p:nvGrpSpPr>
        <p:cNvPr id="1" name=""/>
        <p:cNvGrpSpPr/>
        <p:nvPr/>
      </p:nvGrpSpPr>
      <p:grpSpPr>
        <a:xfrm>
          <a:off x="0" y="0"/>
          <a:ext cx="0" cy="0"/>
          <a:chOff x="0" y="0"/>
          <a:chExt cx="0" cy="0"/>
        </a:xfrm>
      </p:grpSpPr>
      <p:sp>
        <p:nvSpPr>
          <p:cNvPr id="2" name="Rectangle 8"/>
          <p:cNvSpPr>
            <a:spLocks noGrp="1" noChangeAspect="1"/>
          </p:cNvSpPr>
          <p:nvPr>
            <p:ph type="pic" sz="quarter" idx="10"/>
          </p:nvPr>
        </p:nvSpPr>
        <p:spPr>
          <a:xfrm>
            <a:off x="17145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4" name="Rectangle 8"/>
          <p:cNvSpPr>
            <a:spLocks noGrp="1" noChangeAspect="1"/>
          </p:cNvSpPr>
          <p:nvPr>
            <p:ph type="pic" sz="quarter" idx="11"/>
          </p:nvPr>
        </p:nvSpPr>
        <p:spPr>
          <a:xfrm>
            <a:off x="240030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31" name="Rectangle 8"/>
          <p:cNvSpPr>
            <a:spLocks noGrp="1" noChangeAspect="1"/>
          </p:cNvSpPr>
          <p:nvPr>
            <p:ph type="pic" sz="quarter" idx="12"/>
          </p:nvPr>
        </p:nvSpPr>
        <p:spPr>
          <a:xfrm>
            <a:off x="4629150" y="1422400"/>
            <a:ext cx="2057400" cy="4876800"/>
          </a:xfrm>
          <a:noFill/>
          <a:ln w="38100" cap="sq" cmpd="sng" algn="ctr">
            <a:solidFill>
              <a:schemeClr val="tx1"/>
            </a:solidFill>
            <a:prstDash val="solid"/>
            <a:miter lim="800000"/>
          </a:ln>
          <a:effectLst>
            <a:outerShdw blurRad="50800" dist="50800" dir="2700000" algn="tl" rotWithShape="0">
              <a:srgbClr val="000000">
                <a:alpha val="50000"/>
              </a:srgbClr>
            </a:outerShdw>
          </a:effectLst>
        </p:spPr>
        <p:style>
          <a:lnRef idx="3">
            <a:schemeClr val="lt1"/>
          </a:lnRef>
          <a:fillRef idx="1">
            <a:schemeClr val="accent1"/>
          </a:fillRef>
          <a:effectRef idx="1">
            <a:schemeClr val="accent1"/>
          </a:effectRef>
          <a:fontRef idx="minor">
            <a:schemeClr val="lt1"/>
          </a:fontRef>
        </p:style>
        <p:txBody>
          <a:bodyPr anchor="t">
            <a:normAutofit/>
          </a:bodyPr>
          <a:lstStyle>
            <a:lvl1pPr marL="0" marR="0" indent="1588" algn="ctr" rtl="0" latinLnBrk="0">
              <a:spcBef>
                <a:spcPct val="20000"/>
              </a:spcBef>
              <a:buFontTx/>
              <a:buNone/>
              <a:defRPr sz="2400" i="0">
                <a:solidFill>
                  <a:schemeClr val="tx1"/>
                </a:solidFill>
                <a:latin typeface="+mn-lt"/>
                <a:ea typeface="+mn-ea"/>
                <a:cs typeface="+mn-cs"/>
              </a:defRPr>
            </a:lvl1pPr>
          </a:lstStyle>
          <a:p>
            <a:pPr marL="342900" indent="-342900" algn="ctr" rtl="0" latinLnBrk="0">
              <a:spcBef>
                <a:spcPct val="20000"/>
              </a:spcBef>
              <a:buClr>
                <a:srgbClr val="438086"/>
              </a:buClr>
              <a:buSzPct val="60000"/>
              <a:buFontTx/>
              <a:buNone/>
            </a:pPr>
            <a:r>
              <a:rPr lang="en-US" smtClean="0"/>
              <a:t>Drag picture to placeholder or click icon to add</a:t>
            </a:r>
            <a:endParaRPr lang="en-US" dirty="0"/>
          </a:p>
        </p:txBody>
      </p:sp>
      <p:sp>
        <p:nvSpPr>
          <p:cNvPr id="7" name="Rectangle 6"/>
          <p:cNvSpPr>
            <a:spLocks noGrp="1"/>
          </p:cNvSpPr>
          <p:nvPr>
            <p:ph type="body" sz="quarter" idx="13" hasCustomPrompt="1"/>
          </p:nvPr>
        </p:nvSpPr>
        <p:spPr>
          <a:xfrm>
            <a:off x="17145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6" name="Rectangle 6"/>
          <p:cNvSpPr>
            <a:spLocks noGrp="1"/>
          </p:cNvSpPr>
          <p:nvPr>
            <p:ph type="body" sz="quarter" idx="14" hasCustomPrompt="1"/>
          </p:nvPr>
        </p:nvSpPr>
        <p:spPr>
          <a:xfrm>
            <a:off x="240030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14" name="Rectangle 6"/>
          <p:cNvSpPr>
            <a:spLocks noGrp="1"/>
          </p:cNvSpPr>
          <p:nvPr>
            <p:ph type="body" sz="quarter" idx="15" hasCustomPrompt="1"/>
          </p:nvPr>
        </p:nvSpPr>
        <p:spPr>
          <a:xfrm>
            <a:off x="4629150" y="6502400"/>
            <a:ext cx="2057400" cy="1930400"/>
          </a:xfrm>
        </p:spPr>
        <p:txBody>
          <a:bodyPr anchor="t" anchorCtr="0">
            <a:noAutofit/>
          </a:bodyPr>
          <a:lstStyle>
            <a:lvl1pPr marL="0" marR="0" indent="0" algn="l" rtl="0" latinLnBrk="0">
              <a:spcBef>
                <a:spcPct val="20000"/>
              </a:spcBef>
              <a:buFontTx/>
              <a:buNone/>
              <a:defRPr sz="1800" baseline="0">
                <a:solidFill>
                  <a:schemeClr val="tx1"/>
                </a:solidFill>
                <a:latin typeface="+mn-lt"/>
                <a:ea typeface="+mn-ea"/>
                <a:cs typeface="+mn-cs"/>
              </a:defRPr>
            </a:lvl1pPr>
          </a:lstStyle>
          <a:p>
            <a:pPr lvl="0"/>
            <a:r>
              <a:rPr lang="en-US" dirty="0" smtClean="0"/>
              <a:t>Click to add caption</a:t>
            </a:r>
            <a:endParaRPr lang="en-US" dirty="0"/>
          </a:p>
        </p:txBody>
      </p:sp>
      <p:sp>
        <p:nvSpPr>
          <p:cNvPr id="8" name="Rectangle 7"/>
          <p:cNvSpPr>
            <a:spLocks noGrp="1"/>
          </p:cNvSpPr>
          <p:nvPr>
            <p:ph type="dt" sz="half" idx="16"/>
          </p:nvPr>
        </p:nvSpPr>
        <p:spPr/>
        <p:txBody>
          <a:bodyPr/>
          <a:lstStyle/>
          <a:p>
            <a:fld id="{F30C84A2-23CF-44F5-B813-5187ED5C7D1C}" type="datetimeFigureOut">
              <a:rPr lang="en-US" sz="1200" smtClean="0">
                <a:solidFill>
                  <a:schemeClr val="tx2"/>
                </a:solidFill>
              </a:rPr>
              <a:pPr/>
              <a:t>9/13/16</a:t>
            </a:fld>
            <a:endParaRPr lang="en-US" dirty="0"/>
          </a:p>
        </p:txBody>
      </p:sp>
      <p:sp>
        <p:nvSpPr>
          <p:cNvPr id="9" name="Rectangle 8"/>
          <p:cNvSpPr>
            <a:spLocks noGrp="1"/>
          </p:cNvSpPr>
          <p:nvPr>
            <p:ph type="sldNum" sz="quarter" idx="17"/>
          </p:nvPr>
        </p:nvSpPr>
        <p:spPr/>
        <p:txBody>
          <a:bodyPr/>
          <a:lstStyle/>
          <a:p>
            <a:pPr algn="r"/>
            <a:fld id="{F99EC173-99AE-4773-AB25-02E469A13EAE}" type="slidenum">
              <a:rPr lang="en-US" sz="1200" smtClean="0">
                <a:solidFill>
                  <a:schemeClr val="tx2"/>
                </a:solidFill>
              </a:rPr>
              <a:pPr algn="r"/>
              <a:t>‹#›</a:t>
            </a:fld>
            <a:endParaRPr lang="en-US" dirty="0"/>
          </a:p>
        </p:txBody>
      </p:sp>
      <p:sp>
        <p:nvSpPr>
          <p:cNvPr id="10" name="Rectangle 9"/>
          <p:cNvSpPr>
            <a:spLocks noGrp="1"/>
          </p:cNvSpPr>
          <p:nvPr>
            <p:ph type="ftr" sz="quarter" idx="18"/>
          </p:nvPr>
        </p:nvSpPr>
        <p:spPr/>
        <p:txBody>
          <a:bodyPr/>
          <a:lstStyle/>
          <a:p>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theme" Target="../theme/theme2.xml"/><Relationship Id="rId14" Type="http://schemas.openxmlformats.org/officeDocument/2006/relationships/image" Target="../media/image4.jpeg"/><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Ref idx="1001">
        <a:schemeClr val="bg2"/>
      </p:bgRef>
    </p:bg>
    <p:spTree>
      <p:nvGrpSpPr>
        <p:cNvPr id="1" name=""/>
        <p:cNvGrpSpPr/>
        <p:nvPr/>
      </p:nvGrpSpPr>
      <p:grpSpPr>
        <a:xfrm>
          <a:off x="0" y="0"/>
          <a:ext cx="0" cy="0"/>
          <a:chOff x="0" y="0"/>
          <a:chExt cx="0" cy="0"/>
        </a:xfrm>
      </p:grpSpPr>
      <p:sp>
        <p:nvSpPr>
          <p:cNvPr id="26" name="Rectangle 6"/>
          <p:cNvSpPr>
            <a:spLocks noGrp="1"/>
          </p:cNvSpPr>
          <p:nvPr>
            <p:ph type="title"/>
          </p:nvPr>
        </p:nvSpPr>
        <p:spPr>
          <a:xfrm>
            <a:off x="342900" y="366184"/>
            <a:ext cx="6172200" cy="1665816"/>
          </a:xfrm>
          <a:prstGeom prst="rect">
            <a:avLst/>
          </a:prstGeom>
        </p:spPr>
        <p:txBody>
          <a:bodyPr anchor="ctr">
            <a:normAutofit/>
          </a:bodyPr>
          <a:lstStyle/>
          <a:p>
            <a:r>
              <a:rPr lang="en-US" noProof="1" smtClean="0"/>
              <a:t>Click to edit Master title style</a:t>
            </a:r>
            <a:endParaRPr lang="en-US" dirty="0"/>
          </a:p>
        </p:txBody>
      </p:sp>
      <p:sp>
        <p:nvSpPr>
          <p:cNvPr id="13" name="Rectangle 5"/>
          <p:cNvSpPr>
            <a:spLocks noGrp="1"/>
          </p:cNvSpPr>
          <p:nvPr>
            <p:ph type="body" idx="1"/>
          </p:nvPr>
        </p:nvSpPr>
        <p:spPr>
          <a:xfrm>
            <a:off x="342900" y="2133601"/>
            <a:ext cx="6172200" cy="6034617"/>
          </a:xfrm>
          <a:prstGeom prst="rect">
            <a:avLst/>
          </a:prstGeom>
        </p:spPr>
        <p:txBody>
          <a:bodyPr>
            <a:normAutofit/>
          </a:body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US" dirty="0"/>
          </a:p>
        </p:txBody>
      </p:sp>
      <p:sp>
        <p:nvSpPr>
          <p:cNvPr id="29" name="Rectangle 3"/>
          <p:cNvSpPr>
            <a:spLocks noGrp="1"/>
          </p:cNvSpPr>
          <p:nvPr>
            <p:ph type="dt" sz="half" idx="2"/>
          </p:nvPr>
        </p:nvSpPr>
        <p:spPr>
          <a:xfrm>
            <a:off x="50006" y="8745814"/>
            <a:ext cx="1828800" cy="325967"/>
          </a:xfrm>
          <a:prstGeom prst="rect">
            <a:avLst/>
          </a:prstGeom>
        </p:spPr>
        <p:txBody>
          <a:bodyPr anchor="b"/>
          <a:lstStyle>
            <a:lvl1pPr>
              <a:defRPr sz="1200">
                <a:solidFill>
                  <a:schemeClr val="tx2"/>
                </a:solidFill>
              </a:defRPr>
            </a:lvl1p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20" name="Rectangle 25"/>
          <p:cNvSpPr>
            <a:spLocks noGrp="1"/>
          </p:cNvSpPr>
          <p:nvPr>
            <p:ph type="ftr" sz="quarter" idx="3"/>
          </p:nvPr>
        </p:nvSpPr>
        <p:spPr>
          <a:xfrm>
            <a:off x="2246740" y="8744204"/>
            <a:ext cx="3486150" cy="329184"/>
          </a:xfrm>
          <a:prstGeom prst="rect">
            <a:avLst/>
          </a:prstGeom>
        </p:spPr>
        <p:txBody>
          <a:bodyPr anchor="b"/>
          <a:lstStyle>
            <a:lvl1pPr algn="ctr">
              <a:defRPr sz="1200">
                <a:solidFill>
                  <a:schemeClr val="tx2"/>
                </a:solidFill>
              </a:defRPr>
            </a:lvl1pPr>
          </a:lstStyle>
          <a:p>
            <a:pPr algn="ctr"/>
            <a:endParaRPr lang="en-US" sz="1200" dirty="0">
              <a:solidFill>
                <a:schemeClr val="tx2"/>
              </a:solidFill>
            </a:endParaRPr>
          </a:p>
        </p:txBody>
      </p:sp>
      <p:sp>
        <p:nvSpPr>
          <p:cNvPr id="23" name="Rectangle 16"/>
          <p:cNvSpPr>
            <a:spLocks noGrp="1"/>
          </p:cNvSpPr>
          <p:nvPr>
            <p:ph type="sldNum" sz="quarter" idx="4"/>
          </p:nvPr>
        </p:nvSpPr>
        <p:spPr>
          <a:xfrm>
            <a:off x="6129338" y="8745814"/>
            <a:ext cx="685800" cy="325967"/>
          </a:xfrm>
          <a:prstGeom prst="rect">
            <a:avLst/>
          </a:prstGeom>
        </p:spPr>
        <p:txBody>
          <a:bodyPr/>
          <a:lstStyle>
            <a:lvl1pPr algn="r">
              <a:defRPr sz="1200">
                <a:solidFill>
                  <a:schemeClr val="tx2"/>
                </a:solidFill>
              </a:defRPr>
            </a:lvl1p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Lst>
  <p:transition>
    <p:fade/>
  </p:transition>
  <p:timing>
    <p:tnLst>
      <p:par>
        <p:cTn id="1" dur="indefinite" restart="never" nodeType="tmRoot"/>
      </p:par>
    </p:tnLst>
  </p:timing>
  <p:txStyles>
    <p:titleStyle>
      <a:lvl1pPr algn="l" rtl="0" eaLnBrk="1" latinLnBrk="0" hangingPunct="1">
        <a:spcBef>
          <a:spcPct val="0"/>
        </a:spcBef>
        <a:buNone/>
        <a:defRPr sz="3200" cap="all" baseline="0">
          <a:solidFill>
            <a:schemeClr val="tx2"/>
          </a:solidFill>
          <a:effectLst>
            <a:outerShdw blurRad="51000" dist="37000" dir="5400000" algn="tl" rotWithShape="0">
              <a:srgbClr val="000000">
                <a:alpha val="25000"/>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rtl="0" eaLnBrk="1" latinLnBrk="0" hangingPunct="1">
        <a:spcBef>
          <a:spcPct val="20000"/>
        </a:spcBef>
        <a:buChar char="•"/>
        <a:defRPr sz="2400">
          <a:solidFill>
            <a:schemeClr val="tx1"/>
          </a:solidFill>
          <a:latin typeface="+mn-lt"/>
          <a:ea typeface="+mn-ea"/>
          <a:cs typeface="+mn-cs"/>
        </a:defRPr>
      </a:lvl1pPr>
      <a:lvl2pPr marL="742950" indent="-285750" algn="l" rtl="0" eaLnBrk="1" latinLnBrk="0" hangingPunct="1">
        <a:spcBef>
          <a:spcPct val="20000"/>
        </a:spcBef>
        <a:buChar char="–"/>
        <a:defRPr sz="24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1800">
          <a:solidFill>
            <a:schemeClr val="tx1"/>
          </a:solidFill>
          <a:latin typeface="+mn-lt"/>
          <a:ea typeface="+mn-ea"/>
          <a:cs typeface="+mn-cs"/>
        </a:defRPr>
      </a:lvl4pPr>
      <a:lvl5pPr marL="2057400" indent="-228600" algn="l" rtl="0" eaLnBrk="1" latinLnBrk="0" hangingPunct="1">
        <a:spcBef>
          <a:spcPct val="20000"/>
        </a:spcBef>
        <a:buChar char="»"/>
        <a:defRPr sz="16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7" name="Freeform 6"/>
          <p:cNvSpPr/>
          <p:nvPr/>
        </p:nvSpPr>
        <p:spPr>
          <a:xfrm>
            <a:off x="-1786" y="6734177"/>
            <a:ext cx="2680693" cy="2409824"/>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blipFill rotWithShape="1">
            <a:blip r:embed="rId14"/>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785" y="6735057"/>
            <a:ext cx="6859785" cy="240894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17220" y="487680"/>
            <a:ext cx="5640705" cy="73152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17220" y="1467505"/>
            <a:ext cx="5640705" cy="47731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150876" y="7827264"/>
            <a:ext cx="1632204" cy="268224"/>
          </a:xfrm>
          <a:prstGeom prst="rect">
            <a:avLst/>
          </a:prstGeom>
        </p:spPr>
        <p:txBody>
          <a:bodyPr vert="horz" lIns="91440" tIns="45720" rIns="91440" bIns="45720" rtlCol="0" anchor="ctr"/>
          <a:lstStyle>
            <a:lvl1pPr algn="l">
              <a:defRPr sz="1200">
                <a:solidFill>
                  <a:srgbClr val="FFFFFF"/>
                </a:solidFill>
              </a:defRPr>
            </a:lvl1pPr>
          </a:lstStyle>
          <a:p>
            <a:fld id="{F30C84A2-23CF-44F5-B813-5187ED5C7D1C}" type="datetimeFigureOut">
              <a:rPr lang="en-US" sz="1200" smtClean="0">
                <a:solidFill>
                  <a:schemeClr val="tx2"/>
                </a:solidFill>
              </a:rPr>
              <a:pPr/>
              <a:t>9/13/16</a:t>
            </a:fld>
            <a:endParaRPr lang="en-US" sz="1200" dirty="0">
              <a:solidFill>
                <a:schemeClr val="tx2"/>
              </a:solidFill>
            </a:endParaRPr>
          </a:p>
        </p:txBody>
      </p:sp>
      <p:sp>
        <p:nvSpPr>
          <p:cNvPr id="5" name="Footer Placeholder 4"/>
          <p:cNvSpPr>
            <a:spLocks noGrp="1"/>
          </p:cNvSpPr>
          <p:nvPr>
            <p:ph type="ftr" sz="quarter" idx="3"/>
          </p:nvPr>
        </p:nvSpPr>
        <p:spPr>
          <a:xfrm>
            <a:off x="2638136" y="8380163"/>
            <a:ext cx="3543300" cy="365760"/>
          </a:xfrm>
          <a:prstGeom prst="rect">
            <a:avLst/>
          </a:prstGeom>
        </p:spPr>
        <p:txBody>
          <a:bodyPr vert="horz" lIns="91440" tIns="45720" rIns="91440" bIns="45720" rtlCol="0" anchor="ctr"/>
          <a:lstStyle>
            <a:lvl1pPr algn="r">
              <a:defRPr sz="1000" cap="all" spc="200" baseline="0">
                <a:solidFill>
                  <a:srgbClr val="FFFFFF"/>
                </a:solidFill>
              </a:defRPr>
            </a:lvl1pPr>
          </a:lstStyle>
          <a:p>
            <a:pPr algn="ctr"/>
            <a:endParaRPr lang="en-US" sz="1200" dirty="0">
              <a:solidFill>
                <a:schemeClr val="tx2"/>
              </a:solidFill>
            </a:endParaRPr>
          </a:p>
        </p:txBody>
      </p:sp>
      <p:sp>
        <p:nvSpPr>
          <p:cNvPr id="6" name="Slide Number Placeholder 5"/>
          <p:cNvSpPr>
            <a:spLocks noGrp="1"/>
          </p:cNvSpPr>
          <p:nvPr>
            <p:ph type="sldNum" sz="quarter" idx="4"/>
          </p:nvPr>
        </p:nvSpPr>
        <p:spPr>
          <a:xfrm>
            <a:off x="6300779" y="8227763"/>
            <a:ext cx="377190" cy="67056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lgn="r"/>
            <a:fld id="{F99EC173-99AE-4773-AB25-02E469A13EAE}" type="slidenum">
              <a:rPr lang="en-US" sz="1200" smtClean="0">
                <a:solidFill>
                  <a:schemeClr val="tx2"/>
                </a:solidFill>
              </a:rPr>
              <a:pPr algn="r"/>
              <a:t>‹#›</a:t>
            </a:fld>
            <a:endParaRPr lang="en-US" sz="12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Lst>
  <p:transition>
    <p:fade/>
  </p:transition>
  <p:timing>
    <p:tnLst>
      <p:par>
        <p:cTn id="1" dur="indefinite" restart="never" nodeType="tmRoot"/>
      </p:par>
    </p:tnLst>
  </p:timing>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34.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Box 8"/>
          <p:cNvSpPr txBox="1"/>
          <p:nvPr/>
        </p:nvSpPr>
        <p:spPr>
          <a:xfrm>
            <a:off x="0" y="3276600"/>
            <a:ext cx="6858000" cy="1415772"/>
          </a:xfrm>
          <a:prstGeom prst="rect">
            <a:avLst/>
          </a:prstGeom>
          <a:solidFill>
            <a:schemeClr val="accent3">
              <a:lumMod val="50000"/>
            </a:schemeClr>
          </a:solidFill>
          <a:ln w="15875">
            <a:solidFill>
              <a:schemeClr val="tx1"/>
            </a:solidFill>
          </a:ln>
        </p:spPr>
        <p:txBody>
          <a:bodyPr wrap="square" rtlCol="0">
            <a:spAutoFit/>
          </a:bodyPr>
          <a:lstStyle/>
          <a:p>
            <a:pPr algn="ctr"/>
            <a:r>
              <a:rPr lang="en-US" sz="2200" b="1" dirty="0" smtClean="0">
                <a:solidFill>
                  <a:schemeClr val="bg1"/>
                </a:solidFill>
              </a:rPr>
              <a:t>INORGANIC SEMINAR</a:t>
            </a:r>
          </a:p>
          <a:p>
            <a:pPr algn="ctr"/>
            <a:r>
              <a:rPr lang="en-US" sz="2200" b="1" dirty="0" smtClean="0">
                <a:solidFill>
                  <a:schemeClr val="bg1"/>
                </a:solidFill>
              </a:rPr>
              <a:t>THURSDAY, OCTOBER 20</a:t>
            </a:r>
            <a:r>
              <a:rPr lang="en-US" sz="2200" b="1" baseline="30000" dirty="0" smtClean="0">
                <a:solidFill>
                  <a:schemeClr val="bg1"/>
                </a:solidFill>
              </a:rPr>
              <a:t>th</a:t>
            </a:r>
            <a:r>
              <a:rPr lang="en-US" sz="2200" b="1" dirty="0" smtClean="0">
                <a:solidFill>
                  <a:schemeClr val="bg1"/>
                </a:solidFill>
              </a:rPr>
              <a:t>, 4:00 PM</a:t>
            </a:r>
          </a:p>
          <a:p>
            <a:pPr algn="ctr"/>
            <a:r>
              <a:rPr lang="en-US" sz="2200" b="1" dirty="0" smtClean="0">
                <a:solidFill>
                  <a:schemeClr val="bg1"/>
                </a:solidFill>
              </a:rPr>
              <a:t>HUTCHISON HALL 473</a:t>
            </a:r>
          </a:p>
          <a:p>
            <a:pPr algn="ctr"/>
            <a:r>
              <a:rPr lang="en-US" sz="2000" b="1" dirty="0" smtClean="0">
                <a:solidFill>
                  <a:schemeClr val="bg1"/>
                </a:solidFill>
              </a:rPr>
              <a:t>UNIVERSITY OF ROCHESTER, DEPARTMENT OF CHEMISTRY</a:t>
            </a:r>
          </a:p>
        </p:txBody>
      </p:sp>
      <p:sp>
        <p:nvSpPr>
          <p:cNvPr id="4" name="TextBox 3"/>
          <p:cNvSpPr txBox="1"/>
          <p:nvPr/>
        </p:nvSpPr>
        <p:spPr>
          <a:xfrm>
            <a:off x="-685800" y="457200"/>
            <a:ext cx="8458200" cy="1261884"/>
          </a:xfrm>
          <a:prstGeom prst="rect">
            <a:avLst/>
          </a:prstGeom>
          <a:noFill/>
          <a:ln>
            <a:noFill/>
          </a:ln>
        </p:spPr>
        <p:txBody>
          <a:bodyPr wrap="square" lIns="91440" tIns="91440" rIns="91440" bIns="91440" rtlCol="0">
            <a:spAutoFit/>
            <a:scene3d>
              <a:camera prst="orthographicFront"/>
              <a:lightRig rig="flat" dir="tl">
                <a:rot lat="0" lon="0" rev="6600000"/>
              </a:lightRig>
            </a:scene3d>
            <a:sp3d extrusionH="25400" contourW="8890">
              <a:bevelT w="38100" h="31750"/>
              <a:contourClr>
                <a:schemeClr val="bg1"/>
              </a:contourClr>
            </a:sp3d>
          </a:bodyPr>
          <a:lstStyle/>
          <a:p>
            <a:pPr algn="ctr"/>
            <a:r>
              <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ORGANIC SEMINAR</a:t>
            </a:r>
          </a:p>
          <a:p>
            <a:pPr algn="ctr"/>
            <a:endPar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endParaRPr>
          </a:p>
          <a:p>
            <a:pPr algn="ctr"/>
            <a:r>
              <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Friday, January 15</a:t>
            </a:r>
            <a:r>
              <a:rPr lang="en-US" sz="1400" b="1" baseline="30000"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th</a:t>
            </a:r>
            <a:r>
              <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 2016</a:t>
            </a:r>
          </a:p>
          <a:p>
            <a:pPr algn="ctr"/>
            <a:r>
              <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9:00 a.</a:t>
            </a:r>
          </a:p>
          <a:p>
            <a:pPr algn="ctr"/>
            <a:r>
              <a:rPr lang="en-US" sz="1400" b="1" dirty="0" smtClean="0">
                <a:ln w="11430"/>
                <a:solidFill>
                  <a:schemeClr val="bg1"/>
                </a:solidFill>
                <a:effectLst>
                  <a:outerShdw blurRad="50800" dist="39000" dir="5460000" algn="tl">
                    <a:srgbClr val="000000">
                      <a:alpha val="38000"/>
                    </a:srgbClr>
                  </a:outerShdw>
                </a:effectLst>
                <a:latin typeface="Copperplate Gothic Light"/>
                <a:cs typeface="Copperplate Gothic Light"/>
              </a:rPr>
              <a:t>University of Rochester</a:t>
            </a:r>
          </a:p>
        </p:txBody>
      </p:sp>
      <p:sp>
        <p:nvSpPr>
          <p:cNvPr id="5" name="TextBox 4"/>
          <p:cNvSpPr txBox="1"/>
          <p:nvPr/>
        </p:nvSpPr>
        <p:spPr>
          <a:xfrm>
            <a:off x="2133600" y="0"/>
            <a:ext cx="4724400" cy="1338828"/>
          </a:xfrm>
          <a:prstGeom prst="rect">
            <a:avLst/>
          </a:prstGeom>
          <a:solidFill>
            <a:schemeClr val="tx1"/>
          </a:solidFill>
          <a:ln w="38100" cmpd="sng">
            <a:noFill/>
          </a:ln>
        </p:spPr>
        <p:style>
          <a:lnRef idx="3">
            <a:schemeClr val="lt1"/>
          </a:lnRef>
          <a:fillRef idx="1">
            <a:schemeClr val="accent4"/>
          </a:fillRef>
          <a:effectRef idx="1">
            <a:schemeClr val="accent4"/>
          </a:effectRef>
          <a:fontRef idx="minor">
            <a:schemeClr val="lt1"/>
          </a:fontRef>
        </p:style>
        <p:txBody>
          <a:bodyPr wrap="square" lIns="91440" tIns="228600" rIns="91440" bIns="182880" rtlCol="0">
            <a:spAutoFit/>
          </a:bodyPr>
          <a:lstStyle/>
          <a:p>
            <a:pPr algn="ctr"/>
            <a:r>
              <a:rPr lang="en-US" sz="2000" b="1" dirty="0" smtClean="0">
                <a:solidFill>
                  <a:schemeClr val="bg1"/>
                </a:solidFill>
                <a:latin typeface="Copperplate Gothic Light"/>
                <a:cs typeface="Copperplate Gothic Light"/>
              </a:rPr>
              <a:t>“Catalytic Transformations that Utilize Bimetallic Cooperation”</a:t>
            </a:r>
          </a:p>
        </p:txBody>
      </p:sp>
      <p:sp>
        <p:nvSpPr>
          <p:cNvPr id="7" name="Title 6"/>
          <p:cNvSpPr>
            <a:spLocks noGrp="1"/>
          </p:cNvSpPr>
          <p:nvPr>
            <p:ph type="title"/>
          </p:nvPr>
        </p:nvSpPr>
        <p:spPr>
          <a:xfrm>
            <a:off x="2133600" y="1295400"/>
            <a:ext cx="4724400" cy="1981200"/>
          </a:xfrm>
          <a:solidFill>
            <a:schemeClr val="accent6">
              <a:lumMod val="20000"/>
              <a:lumOff val="80000"/>
            </a:schemeClr>
          </a:solidFill>
          <a:ln>
            <a:noFill/>
          </a:ln>
        </p:spPr>
        <p:txBody>
          <a:bodyPr tIns="0"/>
          <a:lstStyle/>
          <a:p>
            <a:pPr algn="ctr"/>
            <a:r>
              <a:rPr lang="en-US" sz="2000" cap="none" dirty="0" smtClean="0">
                <a:latin typeface="Copperplate Gothic Bold"/>
                <a:cs typeface="Copperplate Gothic Bold"/>
              </a:rPr>
              <a:t>Guest Speaker: </a:t>
            </a:r>
            <a:br>
              <a:rPr lang="en-US" sz="2000" cap="none" dirty="0" smtClean="0">
                <a:latin typeface="Copperplate Gothic Bold"/>
                <a:cs typeface="Copperplate Gothic Bold"/>
              </a:rPr>
            </a:br>
            <a:r>
              <a:rPr lang="en-US" sz="2000" cap="none" dirty="0" smtClean="0">
                <a:latin typeface="Copperplate Gothic Bold"/>
                <a:cs typeface="Copperplate Gothic Bold"/>
              </a:rPr>
              <a:t>Professor Neal </a:t>
            </a:r>
            <a:r>
              <a:rPr lang="en-US" sz="2000" cap="none" dirty="0" err="1" smtClean="0">
                <a:latin typeface="Copperplate Gothic Bold"/>
                <a:cs typeface="Copperplate Gothic Bold"/>
              </a:rPr>
              <a:t>Mankad</a:t>
            </a:r>
            <a:r>
              <a:rPr lang="en-US" sz="2000" cap="none" dirty="0" smtClean="0">
                <a:latin typeface="Copperplate Gothic Bold"/>
                <a:cs typeface="Copperplate Gothic Bold"/>
              </a:rPr>
              <a:t/>
            </a:r>
            <a:br>
              <a:rPr lang="en-US" sz="2000" cap="none" dirty="0" smtClean="0">
                <a:latin typeface="Copperplate Gothic Bold"/>
                <a:cs typeface="Copperplate Gothic Bold"/>
              </a:rPr>
            </a:br>
            <a:r>
              <a:rPr lang="en-US" sz="2000" cap="none" dirty="0" smtClean="0">
                <a:latin typeface="Copperplate Gothic Bold"/>
                <a:cs typeface="Copperplate Gothic Bold"/>
              </a:rPr>
              <a:t>University of Illinois at Chicago</a:t>
            </a:r>
            <a:br>
              <a:rPr lang="en-US" sz="2000" cap="none" dirty="0" smtClean="0">
                <a:latin typeface="Copperplate Gothic Bold"/>
                <a:cs typeface="Copperplate Gothic Bold"/>
              </a:rPr>
            </a:br>
            <a:r>
              <a:rPr lang="en-US" sz="2000" cap="none" dirty="0" smtClean="0">
                <a:latin typeface="Copperplate Gothic Bold"/>
                <a:cs typeface="Copperplate Gothic Bold"/>
              </a:rPr>
              <a:t>Department of Chemistry</a:t>
            </a:r>
            <a:endParaRPr lang="en-US" sz="2000" cap="none" dirty="0">
              <a:latin typeface="Copperplate Gothic Bold"/>
              <a:cs typeface="Copperplate Gothic Bold"/>
            </a:endParaRPr>
          </a:p>
        </p:txBody>
      </p:sp>
      <p:sp>
        <p:nvSpPr>
          <p:cNvPr id="17" name="Rectangle 16"/>
          <p:cNvSpPr>
            <a:spLocks noGrp="1"/>
          </p:cNvSpPr>
          <p:nvPr>
            <p:ph type="body" sz="quarter" idx="10"/>
          </p:nvPr>
        </p:nvSpPr>
        <p:spPr>
          <a:xfrm>
            <a:off x="0" y="4648200"/>
            <a:ext cx="6858000" cy="4495800"/>
          </a:xfrm>
          <a:solidFill>
            <a:schemeClr val="accent4">
              <a:lumMod val="75000"/>
            </a:schemeClr>
          </a:solidFill>
          <a:ln w="15875">
            <a:solidFill>
              <a:schemeClr val="tx1"/>
            </a:solidFill>
          </a:ln>
        </p:spPr>
        <p:txBody>
          <a:bodyPr lIns="182880" tIns="45720" rIns="182880"/>
          <a:lstStyle/>
          <a:p>
            <a:pPr algn="just"/>
            <a:r>
              <a:rPr lang="en-US" sz="1200" dirty="0" smtClean="0">
                <a:solidFill>
                  <a:srgbClr val="FFFFFF"/>
                </a:solidFill>
                <a:latin typeface="Arial"/>
                <a:cs typeface="Arial"/>
              </a:rPr>
              <a:t>Abstract: </a:t>
            </a:r>
            <a:r>
              <a:rPr lang="en-US" sz="1300" dirty="0" smtClean="0">
                <a:solidFill>
                  <a:schemeClr val="bg1"/>
                </a:solidFill>
              </a:rPr>
              <a:t>Catalysis research in organometallic systems has traditionally focused on single-site mechanisms, often involving oxidative addition and reductive elimination reactions as key steps. Because of the </a:t>
            </a:r>
            <a:r>
              <a:rPr lang="en-US" sz="1300" dirty="0" err="1" smtClean="0">
                <a:solidFill>
                  <a:schemeClr val="bg1"/>
                </a:solidFill>
              </a:rPr>
              <a:t>multielectron</a:t>
            </a:r>
            <a:r>
              <a:rPr lang="en-US" sz="1300" dirty="0" smtClean="0">
                <a:solidFill>
                  <a:schemeClr val="bg1"/>
                </a:solidFill>
              </a:rPr>
              <a:t> nature of these two reactions, only a small subset of chemical elements (mostly precious metals like </a:t>
            </a:r>
            <a:r>
              <a:rPr lang="en-US" sz="1300" dirty="0" err="1" smtClean="0">
                <a:solidFill>
                  <a:schemeClr val="bg1"/>
                </a:solidFill>
              </a:rPr>
              <a:t>Rh</a:t>
            </a:r>
            <a:r>
              <a:rPr lang="en-US" sz="1300" dirty="0" smtClean="0">
                <a:solidFill>
                  <a:schemeClr val="bg1"/>
                </a:solidFill>
              </a:rPr>
              <a:t>, </a:t>
            </a:r>
            <a:r>
              <a:rPr lang="en-US" sz="1300" dirty="0" err="1" smtClean="0">
                <a:solidFill>
                  <a:schemeClr val="bg1"/>
                </a:solidFill>
              </a:rPr>
              <a:t>Ir</a:t>
            </a:r>
            <a:r>
              <a:rPr lang="en-US" sz="1300" dirty="0" smtClean="0">
                <a:solidFill>
                  <a:schemeClr val="bg1"/>
                </a:solidFill>
              </a:rPr>
              <a:t>, Pd, Pt) that have favorable </a:t>
            </a:r>
            <a:r>
              <a:rPr lang="en-US" sz="1300" dirty="0" err="1" smtClean="0">
                <a:solidFill>
                  <a:schemeClr val="bg1"/>
                </a:solidFill>
              </a:rPr>
              <a:t>multielectron</a:t>
            </a:r>
            <a:r>
              <a:rPr lang="en-US" sz="1300" dirty="0" smtClean="0">
                <a:solidFill>
                  <a:schemeClr val="bg1"/>
                </a:solidFill>
              </a:rPr>
              <a:t> </a:t>
            </a:r>
            <a:r>
              <a:rPr lang="en-US" sz="1300" dirty="0" err="1" smtClean="0">
                <a:solidFill>
                  <a:schemeClr val="bg1"/>
                </a:solidFill>
              </a:rPr>
              <a:t>redox</a:t>
            </a:r>
            <a:r>
              <a:rPr lang="en-US" sz="1300" dirty="0" smtClean="0">
                <a:solidFill>
                  <a:schemeClr val="bg1"/>
                </a:solidFill>
              </a:rPr>
              <a:t> properties typically can participate. In principle, pursuing related mechanisms that incorporate bimetallic oxidative addition and bimetallic reductive elimination would provide access to the same chemical reactivity space while removing the requirement for an individual metal site to access </a:t>
            </a:r>
            <a:r>
              <a:rPr lang="en-US" sz="1300" dirty="0" err="1" smtClean="0">
                <a:solidFill>
                  <a:schemeClr val="bg1"/>
                </a:solidFill>
              </a:rPr>
              <a:t>multielectron</a:t>
            </a:r>
            <a:r>
              <a:rPr lang="en-US" sz="1300" dirty="0" smtClean="0">
                <a:solidFill>
                  <a:schemeClr val="bg1"/>
                </a:solidFill>
              </a:rPr>
              <a:t> </a:t>
            </a:r>
            <a:r>
              <a:rPr lang="en-US" sz="1300" dirty="0" err="1" smtClean="0">
                <a:solidFill>
                  <a:schemeClr val="bg1"/>
                </a:solidFill>
              </a:rPr>
              <a:t>redox</a:t>
            </a:r>
            <a:r>
              <a:rPr lang="en-US" sz="1300" dirty="0" smtClean="0">
                <a:solidFill>
                  <a:schemeClr val="bg1"/>
                </a:solidFill>
              </a:rPr>
              <a:t> transformations catalytically. Such catalytic strategies that rely on bimetallic </a:t>
            </a:r>
            <a:r>
              <a:rPr lang="en-US" sz="1300" dirty="0" err="1" smtClean="0">
                <a:solidFill>
                  <a:schemeClr val="bg1"/>
                </a:solidFill>
              </a:rPr>
              <a:t>cooperativity</a:t>
            </a:r>
            <a:r>
              <a:rPr lang="en-US" sz="1300" dirty="0" smtClean="0">
                <a:solidFill>
                  <a:schemeClr val="bg1"/>
                </a:solidFill>
              </a:rPr>
              <a:t> would, then, widen the range of viable catalytic elements (including base metals like Mn, Fe, Cu, Zn) and give rise to new modes of reactivity and/or selectivity. In this presentation, our group’s efforts at studying bimetallic catalysts of the formulation (</a:t>
            </a:r>
            <a:r>
              <a:rPr lang="en-US" sz="1300" dirty="0" err="1" smtClean="0">
                <a:solidFill>
                  <a:schemeClr val="bg1"/>
                </a:solidFill>
              </a:rPr>
              <a:t>NHC)Cu</a:t>
            </a:r>
            <a:r>
              <a:rPr lang="en-US" sz="1300" dirty="0" smtClean="0">
                <a:solidFill>
                  <a:schemeClr val="bg1"/>
                </a:solidFill>
              </a:rPr>
              <a:t>-[M] (NHC = N-heterocyclic </a:t>
            </a:r>
            <a:r>
              <a:rPr lang="en-US" sz="1300" dirty="0" err="1" smtClean="0">
                <a:solidFill>
                  <a:schemeClr val="bg1"/>
                </a:solidFill>
              </a:rPr>
              <a:t>carbene</a:t>
            </a:r>
            <a:r>
              <a:rPr lang="en-US" sz="1300" dirty="0" smtClean="0">
                <a:solidFill>
                  <a:schemeClr val="bg1"/>
                </a:solidFill>
              </a:rPr>
              <a:t>, [M] = metal carbonyl anion) will be presented. Through tuning the nature of the Cu/M pairing in the catalyst, we have successfully achieved catalytic C-B coupling, C-C coupling, CO</a:t>
            </a:r>
            <a:r>
              <a:rPr lang="en-US" sz="1300" baseline="-25000" dirty="0" smtClean="0">
                <a:solidFill>
                  <a:schemeClr val="bg1"/>
                </a:solidFill>
              </a:rPr>
              <a:t>2</a:t>
            </a:r>
            <a:r>
              <a:rPr lang="en-US" sz="1300" dirty="0" smtClean="0">
                <a:solidFill>
                  <a:schemeClr val="bg1"/>
                </a:solidFill>
              </a:rPr>
              <a:t> </a:t>
            </a:r>
            <a:r>
              <a:rPr lang="en-US" sz="1300" dirty="0" err="1" smtClean="0">
                <a:solidFill>
                  <a:schemeClr val="bg1"/>
                </a:solidFill>
              </a:rPr>
              <a:t>deoxygenation</a:t>
            </a:r>
            <a:r>
              <a:rPr lang="en-US" sz="1300" dirty="0" smtClean="0">
                <a:solidFill>
                  <a:schemeClr val="bg1"/>
                </a:solidFill>
              </a:rPr>
              <a:t>, and hydrogenation reactions, all of which require bimetallic </a:t>
            </a:r>
            <a:r>
              <a:rPr lang="en-US" sz="1300" dirty="0" err="1" smtClean="0">
                <a:solidFill>
                  <a:schemeClr val="bg1"/>
                </a:solidFill>
              </a:rPr>
              <a:t>cooperativity</a:t>
            </a:r>
            <a:r>
              <a:rPr lang="en-US" sz="1300" dirty="0" smtClean="0">
                <a:solidFill>
                  <a:schemeClr val="bg1"/>
                </a:solidFill>
              </a:rPr>
              <a:t> to achieve turnover. The hypothetical mechanisms and their roles in unveiling novel reactivity and selectivity patterns will be discussed. Collectively, the growing list of catalytic transformations available to this single bimetallic catalyst design mimics the behavior of familiar single-site precious metal systems and provides support to the bimetallic hypothesis as a promising paradigm in homogeneous catalysis.</a:t>
            </a:r>
          </a:p>
          <a:p>
            <a:pPr algn="just"/>
            <a:endParaRPr lang="en-US" sz="1200" dirty="0" smtClean="0">
              <a:solidFill>
                <a:srgbClr val="FFFFFF"/>
              </a:solidFill>
            </a:endParaRPr>
          </a:p>
          <a:p>
            <a:pPr algn="ctr"/>
            <a:r>
              <a:rPr lang="en-US" sz="1200" dirty="0" smtClean="0">
                <a:solidFill>
                  <a:srgbClr val="FFFFFF"/>
                </a:solidFill>
                <a:latin typeface="Arial"/>
                <a:cs typeface="Arial"/>
              </a:rPr>
              <a:t>Host: Professor Ellen Matson, email: matson@chem.rochester.edu</a:t>
            </a:r>
            <a:endParaRPr lang="en-US" sz="1200" dirty="0">
              <a:solidFill>
                <a:srgbClr val="FFFFFF"/>
              </a:solidFill>
              <a:latin typeface="Arial"/>
              <a:cs typeface="Arial"/>
            </a:endParaRPr>
          </a:p>
        </p:txBody>
      </p:sp>
      <p:pic>
        <p:nvPicPr>
          <p:cNvPr id="2" name="Picture 1" descr="qrcode_seminars.png"/>
          <p:cNvPicPr>
            <a:picLocks noChangeAspect="1"/>
          </p:cNvPicPr>
          <p:nvPr/>
        </p:nvPicPr>
        <p:blipFill>
          <a:blip r:embed="rId3">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tretch>
            <a:fillRect/>
          </a:stretch>
        </p:blipFill>
        <p:spPr>
          <a:xfrm>
            <a:off x="5943600" y="3429000"/>
            <a:ext cx="609600" cy="609600"/>
          </a:xfrm>
          <a:prstGeom prst="rect">
            <a:avLst/>
          </a:prstGeom>
        </p:spPr>
      </p:pic>
      <p:sp>
        <p:nvSpPr>
          <p:cNvPr id="11" name="Rectangle 10"/>
          <p:cNvSpPr/>
          <p:nvPr/>
        </p:nvSpPr>
        <p:spPr>
          <a:xfrm>
            <a:off x="0" y="0"/>
            <a:ext cx="6858000" cy="3276600"/>
          </a:xfrm>
          <a:prstGeom prst="rect">
            <a:avLst/>
          </a:prstGeom>
          <a:no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a:stretch>
            <a:fillRect/>
          </a:stretch>
        </p:blipFill>
        <p:spPr>
          <a:xfrm>
            <a:off x="76200" y="76200"/>
            <a:ext cx="1984744" cy="3124200"/>
          </a:xfrm>
          <a:prstGeom prst="rect">
            <a:avLst/>
          </a:prstGeom>
        </p:spPr>
      </p:pic>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image" Target="../media/image3.jpeg"/></Relationships>
</file>

<file path=ppt/theme/theme1.xml><?xml version="1.0" encoding="utf-8"?>
<a:theme xmlns:a="http://schemas.openxmlformats.org/drawingml/2006/main" name="Classic Photo Album">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70000"/>
                <a:satMod val="350000"/>
              </a:schemeClr>
            </a:gs>
          </a:gsLst>
          <a:path path="circle">
            <a:fillToRect l="51000" t="-20000" r="200000" b="100000"/>
          </a:path>
        </a:gradFill>
        <a:blipFill>
          <a:blip xmlns:r="http://schemas.openxmlformats.org/officeDocument/2006/relationships" r:embed="rId1">
            <a:duotone>
              <a:schemeClr val="phClr">
                <a:shade val="25000"/>
                <a:satMod val="350000"/>
              </a:schemeClr>
              <a:schemeClr val="phClr">
                <a:tint val="83000"/>
                <a:satMod val="115000"/>
              </a:schemeClr>
            </a:duotone>
          </a:blip>
          <a:tile tx="0" ty="0" sx="120000" sy="120000" flip="xy" algn="t"/>
        </a:blipFill>
      </a:bgFillStyleLst>
    </a:fmtScheme>
  </a:themeElements>
  <a:objectDefaults/>
  <a:extraClrSchemeLst/>
</a:theme>
</file>

<file path=ppt/theme/theme2.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Classic Photo Album.potx</Template>
  <TotalTime>0</TotalTime>
  <Words>373</Words>
  <Application>Microsoft Macintosh PowerPoint</Application>
  <PresentationFormat>Overhead</PresentationFormat>
  <Paragraphs>15</Paragraphs>
  <Slides>1</Slides>
  <Notes>1</Notes>
  <HiddenSlides>0</HiddenSlides>
  <MMClips>0</MMClips>
  <ScaleCrop>false</ScaleCrop>
  <HeadingPairs>
    <vt:vector size="4" baseType="variant">
      <vt:variant>
        <vt:lpstr>Design Template</vt:lpstr>
      </vt:variant>
      <vt:variant>
        <vt:i4>2</vt:i4>
      </vt:variant>
      <vt:variant>
        <vt:lpstr>Slide Titles</vt:lpstr>
      </vt:variant>
      <vt:variant>
        <vt:i4>1</vt:i4>
      </vt:variant>
    </vt:vector>
  </HeadingPairs>
  <TitlesOfParts>
    <vt:vector size="3" baseType="lpstr">
      <vt:lpstr>Classic Photo Album</vt:lpstr>
      <vt:lpstr>Angles</vt:lpstr>
      <vt:lpstr>Guest Speaker:  Professor Neal Mankad University of Illinois at Chicago Department of Chemistry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2016-09-13T15:51:04Z</dcterms:created>
  <dcterms:modified xsi:type="dcterms:W3CDTF">2016-09-13T16:03:42Z</dcterms:modified>
</cp:coreProperties>
</file>