
<file path=[Content_Types].xml><?xml version="1.0" encoding="utf-8"?>
<Types xmlns="http://schemas.openxmlformats.org/package/2006/content-types">
  <Override PartName="/ppt/slideLayouts/slideLayout15.xml" ContentType="application/vnd.openxmlformats-officedocument.presentationml.slideLayout+xml"/>
  <Override PartName="/ppt/slideLayouts/slideLayout23.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Default Extension="rels" ContentType="application/vnd.openxmlformats-package.relationships+xml"/>
  <Default Extension="jpeg" ContentType="image/jpeg"/>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31.xml" ContentType="application/vnd.openxmlformats-officedocument.presentationml.slideLayout+xml"/>
  <Override PartName="/ppt/slideMasters/slideMaster2.xml" ContentType="application/vnd.openxmlformats-officedocument.presentationml.slideMaster+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Layouts/slideLayout28.xml" ContentType="application/vnd.openxmlformats-officedocument.presentationml.slideLayout+xml"/>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24.xml" ContentType="application/vnd.openxmlformats-officedocument.presentationml.slideLayout+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ppt/slideLayouts/slideLayout6.xml" ContentType="application/vnd.openxmlformats-officedocument.presentationml.slideLayout+xml"/>
  <Override PartName="/ppt/slideLayouts/slideLayout32.xml" ContentType="application/vnd.openxmlformats-officedocument.presentationml.slideLayout+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17.xml" ContentType="application/vnd.openxmlformats-officedocument.presentationml.slideLayout+xml"/>
  <Override PartName="/ppt/slideLayouts/slideLayout25.xml" ContentType="application/vnd.openxmlformats-officedocument.presentationml.slideLayout+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theme/theme4.xml" ContentType="application/vnd.openxmlformats-officedocument.theme+xml"/>
  <Override PartName="/ppt/slideLayouts/slideLayout3.xml" ContentType="application/vnd.openxmlformats-officedocument.presentationml.slideLayout+xml"/>
  <Override PartName="/ppt/slideLayouts/slideLayout18.xml" ContentType="application/vnd.openxmlformats-officedocument.presentationml.slideLayout+xml"/>
  <Override PartName="/ppt/slideLayouts/slideLayout26.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30.xml" ContentType="application/vnd.openxmlformats-officedocument.presentationml.slideLayout+xml"/>
  <Override PartName="/ppt/theme/theme1.xml" ContentType="application/vnd.openxmlformats-officedocument.theme+xml"/>
  <Override PartName="/ppt/slideLayouts/slideLayout19.xml" ContentType="application/vnd.openxmlformats-officedocument.presentationml.slideLayout+xml"/>
  <Default Extension="bin" ContentType="application/vnd.openxmlformats-officedocument.presentationml.printerSettings"/>
  <Override PartName="/ppt/viewProps.xml" ContentType="application/vnd.openxmlformats-officedocument.presentationml.viewProps+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removePersonalInfoOnSave="1">
  <p:sldMasterIdLst>
    <p:sldMasterId id="2147483648" r:id="rId1"/>
    <p:sldMasterId id="2147483797" r:id="rId2"/>
  </p:sldMasterIdLst>
  <p:notesMasterIdLst>
    <p:notesMasterId r:id="rId4"/>
  </p:notesMasterIdLst>
  <p:handoutMasterIdLst>
    <p:handoutMasterId r:id="rId5"/>
  </p:handoutMasterIdLst>
  <p:sldIdLst>
    <p:sldId id="319" r:id="rId3"/>
  </p:sldIdLst>
  <p:sldSz cx="6858000" cy="9144000" type="overhead"/>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980011"/>
    <a:srgbClr val="981928"/>
    <a:srgbClr val="87898E"/>
    <a:srgbClr val="E02B55"/>
    <a:srgbClr val="AB0E38"/>
    <a:srgbClr val="4A16A8"/>
    <a:srgbClr val="681CCF"/>
    <a:srgbClr val="663300"/>
    <a:srgbClr val="CC00CC"/>
  </p:clrMru>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8024" autoAdjust="0"/>
  </p:normalViewPr>
  <p:slideViewPr>
    <p:cSldViewPr>
      <p:cViewPr varScale="1">
        <p:scale>
          <a:sx n="86" d="100"/>
          <a:sy n="86" d="100"/>
        </p:scale>
        <p:origin x="-1856" y="-8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dirty="0"/>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a:defRPr sz="1200"/>
            </a:lvl1pPr>
          </a:lstStyle>
          <a:p>
            <a:fld id="{68F88C59-319B-4332-9A1D-2A62CFCB00D8}" type="datetimeFigureOut">
              <a:rPr lang="en-US" smtClean="0"/>
              <a:pPr/>
              <a:t>9/14/16</a:t>
            </a:fld>
            <a:endParaRPr lang="en-US" dirty="0"/>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a:defRPr sz="1200"/>
            </a:lvl1pPr>
          </a:lstStyle>
          <a:p>
            <a:endParaRPr lang="en-US" dirty="0"/>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a:defRPr sz="1200"/>
            </a:lvl1pPr>
          </a:lstStyle>
          <a:p>
            <a:fld id="{B16A41B8-7DC3-4DB6-84E4-E105629EAA36}" type="slidenum">
              <a:rPr lang="en-US" smtClean="0"/>
              <a:pPr/>
              <a:t>‹#›</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934038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dirty="0"/>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a:defRPr sz="1200"/>
            </a:lvl1pPr>
          </a:lstStyle>
          <a:p>
            <a:fld id="{968B300D-05F0-4B43-940D-46DED5A791AD}" type="datetimeFigureOut">
              <a:rPr lang="en-US" smtClean="0"/>
              <a:pPr/>
              <a:t>9/14/16</a:t>
            </a:fld>
            <a:endParaRPr lang="en-US" dirty="0"/>
          </a:p>
        </p:txBody>
      </p:sp>
      <p:sp>
        <p:nvSpPr>
          <p:cNvPr id="4" name="Rectangle 4"/>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rtlCol="0" anchor="ctr"/>
          <a:lstStyle/>
          <a:p>
            <a:endParaRPr lang="en-US" dirty="0"/>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dirty="0"/>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9B26CD33-4337-4529-948A-94F6960B2374}" type="slidenum">
              <a:rPr lang="en-US" smtClean="0"/>
              <a:pPr/>
              <a:t>‹#›</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90635031"/>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B26CD33-4337-4529-948A-94F6960B2374}"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Album Cover">
    <p:spTree>
      <p:nvGrpSpPr>
        <p:cNvPr id="1" name=""/>
        <p:cNvGrpSpPr/>
        <p:nvPr/>
      </p:nvGrpSpPr>
      <p:grpSpPr>
        <a:xfrm>
          <a:off x="0" y="0"/>
          <a:ext cx="0" cy="0"/>
          <a:chOff x="0" y="0"/>
          <a:chExt cx="0" cy="0"/>
        </a:xfrm>
      </p:grpSpPr>
      <p:sp>
        <p:nvSpPr>
          <p:cNvPr id="24" name="Rectangle 7"/>
          <p:cNvSpPr>
            <a:spLocks noGrp="1"/>
          </p:cNvSpPr>
          <p:nvPr>
            <p:ph type="title" hasCustomPrompt="1"/>
          </p:nvPr>
        </p:nvSpPr>
        <p:spPr>
          <a:xfrm>
            <a:off x="171451" y="5283200"/>
            <a:ext cx="6223864" cy="1422400"/>
          </a:xfrm>
        </p:spPr>
        <p:txBody>
          <a:bodyPr bIns="0"/>
          <a:lstStyle>
            <a:lvl1pPr algn="r">
              <a:defRPr lang="en-US" dirty="0"/>
            </a:lvl1pPr>
          </a:lstStyle>
          <a:p>
            <a:r>
              <a:rPr lang="en-US" dirty="0" smtClean="0"/>
              <a:t>Click to add photo album title</a:t>
            </a:r>
            <a:endParaRPr lang="en-US" dirty="0"/>
          </a:p>
        </p:txBody>
      </p:sp>
      <p:sp>
        <p:nvSpPr>
          <p:cNvPr id="30" name="Rectangle 7"/>
          <p:cNvSpPr>
            <a:spLocks/>
          </p:cNvSpPr>
          <p:nvPr/>
        </p:nvSpPr>
        <p:spPr>
          <a:xfrm>
            <a:off x="340302" y="6908800"/>
            <a:ext cx="6172200" cy="1524000"/>
          </a:xfrm>
          <a:prstGeom prst="rect">
            <a:avLst/>
          </a:prstGeom>
        </p:spPr>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200" b="0" i="1" u="none" strike="noStrike" kern="0" cap="none" spc="0" normalizeH="0" baseline="0" noProof="0" dirty="0">
              <a:ln>
                <a:noFill/>
              </a:ln>
              <a:solidFill>
                <a:schemeClr val="tx1"/>
              </a:solidFill>
              <a:effectLst/>
              <a:uLnTx/>
              <a:uFillTx/>
              <a:latin typeface="+mj-lt"/>
              <a:ea typeface="+mj-ea"/>
              <a:cs typeface="+mj-cs"/>
            </a:endParaRPr>
          </a:p>
        </p:txBody>
      </p:sp>
      <p:sp>
        <p:nvSpPr>
          <p:cNvPr id="9" name="Rectangle 7"/>
          <p:cNvSpPr>
            <a:spLocks noGrp="1"/>
          </p:cNvSpPr>
          <p:nvPr>
            <p:ph type="body" sz="quarter" idx="10" hasCustomPrompt="1"/>
          </p:nvPr>
        </p:nvSpPr>
        <p:spPr>
          <a:xfrm>
            <a:off x="1600200" y="6845300"/>
            <a:ext cx="4790210" cy="1625600"/>
          </a:xfrm>
        </p:spPr>
        <p:txBody>
          <a:bodyPr vert="horz" tIns="0" anchor="t" anchorCtr="0">
            <a:noAutofit/>
          </a:bodyPr>
          <a:lstStyle>
            <a:lvl1pPr marL="0" marR="0" indent="0" algn="r" rtl="0" latinLnBrk="0">
              <a:spcBef>
                <a:spcPct val="20000"/>
              </a:spcBef>
              <a:buFontTx/>
              <a:buNone/>
              <a:defRPr sz="1800" i="0" baseline="0">
                <a:solidFill>
                  <a:schemeClr val="tx1"/>
                </a:solidFill>
                <a:latin typeface="+mn-lt"/>
                <a:ea typeface="+mn-ea"/>
                <a:cs typeface="+mn-cs"/>
              </a:defRPr>
            </a:lvl1pPr>
          </a:lstStyle>
          <a:p>
            <a:pPr lvl="0"/>
            <a:r>
              <a:rPr lang="en-US" dirty="0" smtClean="0"/>
              <a:t>Click to add date and other details</a:t>
            </a:r>
            <a:endParaRPr lang="en-US" dirty="0"/>
          </a:p>
        </p:txBody>
      </p:sp>
      <p:sp>
        <p:nvSpPr>
          <p:cNvPr id="27" name="Rectangle 6"/>
          <p:cNvSpPr>
            <a:spLocks noGrp="1"/>
          </p:cNvSpPr>
          <p:nvPr>
            <p:ph type="pic" sz="quarter" idx="11"/>
          </p:nvPr>
        </p:nvSpPr>
        <p:spPr>
          <a:xfrm>
            <a:off x="4572000" y="2133600"/>
            <a:ext cx="1714500" cy="3048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smtClean="0"/>
              <a:t>Drag picture to placeholder or click icon to add</a:t>
            </a:r>
            <a:endParaRPr lang="en-US" sz="2000" dirty="0"/>
          </a:p>
        </p:txBody>
      </p:sp>
      <p:sp>
        <p:nvSpPr>
          <p:cNvPr id="6" name="Rectangle 5"/>
          <p:cNvSpPr/>
          <p:nvPr userDrawn="1"/>
        </p:nvSpPr>
        <p:spPr>
          <a:xfrm>
            <a:off x="132633" y="249205"/>
            <a:ext cx="6572250" cy="8285195"/>
          </a:xfrm>
          <a:prstGeom prst="rect">
            <a:avLst/>
          </a:prstGeom>
          <a:noFill/>
          <a:ln w="9525" cap="rnd" cmpd="sng" algn="ctr">
            <a:solidFill>
              <a:schemeClr val="bg1">
                <a:tint val="85000"/>
              </a:schemeClr>
            </a:solidFill>
            <a:prstDash val="dash"/>
          </a:ln>
          <a:effectLst>
            <a:outerShdw blurRad="25400" dist="12700" dir="5400000" algn="tl" rotWithShape="0">
              <a:schemeClr val="bg1">
                <a:alpha val="60000"/>
              </a:scheme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a:spLocks noGrp="1"/>
          </p:cNvSpPr>
          <p:nvPr>
            <p:ph type="dt" sz="half" idx="12"/>
          </p:nvPr>
        </p:nvSpPr>
        <p:spPr/>
        <p:txBody>
          <a:bodyPr/>
          <a:lstStyle/>
          <a:p>
            <a:fld id="{F30C84A2-23CF-44F5-B813-5187ED5C7D1C}" type="datetimeFigureOut">
              <a:rPr lang="en-US" sz="1200" smtClean="0">
                <a:solidFill>
                  <a:schemeClr val="tx2"/>
                </a:solidFill>
              </a:rPr>
              <a:pPr/>
              <a:t>9/14/16</a:t>
            </a:fld>
            <a:endParaRPr lang="en-US" dirty="0"/>
          </a:p>
        </p:txBody>
      </p:sp>
      <p:sp>
        <p:nvSpPr>
          <p:cNvPr id="12" name="Rectangle 11"/>
          <p:cNvSpPr>
            <a:spLocks noGrp="1"/>
          </p:cNvSpPr>
          <p:nvPr>
            <p:ph type="sldNum" sz="quarter" idx="13"/>
          </p:nvPr>
        </p:nvSpPr>
        <p:spPr/>
        <p:txBody>
          <a:bodyPr/>
          <a:lstStyle/>
          <a:p>
            <a:pPr algn="r"/>
            <a:fld id="{F99EC173-99AE-4773-AB25-02E469A13EAE}" type="slidenum">
              <a:rPr lang="en-US" sz="1200" smtClean="0">
                <a:solidFill>
                  <a:schemeClr val="tx2"/>
                </a:solidFill>
              </a:rPr>
              <a:pPr algn="r"/>
              <a:t>‹#›</a:t>
            </a:fld>
            <a:endParaRPr lang="en-US" dirty="0"/>
          </a:p>
        </p:txBody>
      </p:sp>
      <p:sp>
        <p:nvSpPr>
          <p:cNvPr id="13" name="Rectangle 12"/>
          <p:cNvSpPr>
            <a:spLocks noGrp="1"/>
          </p:cNvSpPr>
          <p:nvPr>
            <p:ph type="ftr" sz="quarter" idx="14"/>
          </p:nvPr>
        </p:nvSpPr>
        <p:spPr/>
        <p:txBody>
          <a:bodyPr/>
          <a:lstStyle/>
          <a:p>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Up Landscape with Caption">
    <p:spTree>
      <p:nvGrpSpPr>
        <p:cNvPr id="1" name=""/>
        <p:cNvGrpSpPr/>
        <p:nvPr/>
      </p:nvGrpSpPr>
      <p:grpSpPr>
        <a:xfrm>
          <a:off x="0" y="0"/>
          <a:ext cx="0" cy="0"/>
          <a:chOff x="0" y="0"/>
          <a:chExt cx="0" cy="0"/>
        </a:xfrm>
      </p:grpSpPr>
      <p:sp>
        <p:nvSpPr>
          <p:cNvPr id="3" name="Rectangle 7"/>
          <p:cNvSpPr>
            <a:spLocks noGrp="1" noChangeAspect="1"/>
          </p:cNvSpPr>
          <p:nvPr>
            <p:ph type="pic" sz="quarter" idx="11"/>
          </p:nvPr>
        </p:nvSpPr>
        <p:spPr>
          <a:xfrm>
            <a:off x="3497580" y="4538431"/>
            <a:ext cx="3017520" cy="402336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342900" indent="-342900" algn="ctr" rtl="0" latinLnBrk="0">
              <a:spcBef>
                <a:spcPct val="20000"/>
              </a:spcBef>
              <a:buClr>
                <a:srgbClr val="438086"/>
              </a:buClr>
              <a:buSzPct val="60000"/>
              <a:buFontTx/>
              <a:buNone/>
            </a:pPr>
            <a:r>
              <a:rPr lang="en-US" smtClean="0"/>
              <a:t>Drag picture to placeholder or click icon to add</a:t>
            </a:r>
            <a:endParaRPr lang="en-US" dirty="0"/>
          </a:p>
        </p:txBody>
      </p:sp>
      <p:sp>
        <p:nvSpPr>
          <p:cNvPr id="15" name="Rectangle 7"/>
          <p:cNvSpPr>
            <a:spLocks noGrp="1" noChangeAspect="1"/>
          </p:cNvSpPr>
          <p:nvPr>
            <p:ph type="pic" sz="quarter" idx="12"/>
          </p:nvPr>
        </p:nvSpPr>
        <p:spPr>
          <a:xfrm>
            <a:off x="342900" y="4538431"/>
            <a:ext cx="3017520" cy="402336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342900" indent="-342900" algn="ctr" rtl="0" latinLnBrk="0">
              <a:spcBef>
                <a:spcPct val="20000"/>
              </a:spcBef>
              <a:buClr>
                <a:srgbClr val="438086"/>
              </a:buClr>
              <a:buSzPct val="60000"/>
              <a:buFontTx/>
              <a:buNone/>
            </a:pPr>
            <a:r>
              <a:rPr lang="en-US" smtClean="0"/>
              <a:t>Drag picture to placeholder or click icon to add</a:t>
            </a:r>
            <a:endParaRPr lang="en-US" dirty="0"/>
          </a:p>
        </p:txBody>
      </p:sp>
      <p:sp>
        <p:nvSpPr>
          <p:cNvPr id="26" name="Rectangle 7"/>
          <p:cNvSpPr>
            <a:spLocks noGrp="1" noChangeAspect="1"/>
          </p:cNvSpPr>
          <p:nvPr>
            <p:ph type="pic" sz="quarter" idx="13"/>
          </p:nvPr>
        </p:nvSpPr>
        <p:spPr>
          <a:xfrm>
            <a:off x="3497580" y="304800"/>
            <a:ext cx="3017520" cy="402336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342900" indent="-342900" algn="ctr" rtl="0" latinLnBrk="0">
              <a:spcBef>
                <a:spcPct val="20000"/>
              </a:spcBef>
              <a:buClr>
                <a:srgbClr val="438086"/>
              </a:buClr>
              <a:buSzPct val="60000"/>
              <a:buFontTx/>
              <a:buNone/>
            </a:pPr>
            <a:r>
              <a:rPr lang="en-US" smtClean="0"/>
              <a:t>Drag picture to placeholder or click icon to add</a:t>
            </a:r>
            <a:endParaRPr lang="en-US" dirty="0"/>
          </a:p>
        </p:txBody>
      </p:sp>
      <p:sp>
        <p:nvSpPr>
          <p:cNvPr id="27" name="Rectangle 11"/>
          <p:cNvSpPr>
            <a:spLocks noGrp="1"/>
          </p:cNvSpPr>
          <p:nvPr>
            <p:ph type="body" sz="quarter" idx="14" hasCustomPrompt="1"/>
          </p:nvPr>
        </p:nvSpPr>
        <p:spPr>
          <a:xfrm>
            <a:off x="342900" y="304800"/>
            <a:ext cx="3017520" cy="4023360"/>
          </a:xfrm>
        </p:spPr>
        <p:txBody>
          <a:bodyPr anchor="b" anchorCtr="0">
            <a:noAutofit/>
          </a:bodyPr>
          <a:lstStyle>
            <a:lvl1pPr marL="0" marR="0" indent="0" algn="l" rtl="0" latinLnBrk="0">
              <a:spcBef>
                <a:spcPct val="20000"/>
              </a:spcBef>
              <a:buFontTx/>
              <a:buNone/>
              <a:defRPr sz="1800" i="0" baseline="0">
                <a:solidFill>
                  <a:schemeClr val="tx1"/>
                </a:solidFill>
                <a:latin typeface="+mn-lt"/>
                <a:ea typeface="+mn-ea"/>
                <a:cs typeface="+mn-cs"/>
              </a:defRPr>
            </a:lvl1pPr>
          </a:lstStyle>
          <a:p>
            <a:pPr lvl="0"/>
            <a:r>
              <a:rPr lang="en-US" dirty="0" smtClean="0"/>
              <a:t>Click to add caption</a:t>
            </a:r>
            <a:endParaRPr lang="en-US" dirty="0"/>
          </a:p>
        </p:txBody>
      </p:sp>
      <p:sp>
        <p:nvSpPr>
          <p:cNvPr id="6" name="Rectangle 5"/>
          <p:cNvSpPr>
            <a:spLocks noGrp="1"/>
          </p:cNvSpPr>
          <p:nvPr>
            <p:ph type="dt" sz="half" idx="15"/>
          </p:nvPr>
        </p:nvSpPr>
        <p:spPr/>
        <p:txBody>
          <a:bodyPr/>
          <a:lstStyle/>
          <a:p>
            <a:fld id="{F30C84A2-23CF-44F5-B813-5187ED5C7D1C}" type="datetimeFigureOut">
              <a:rPr lang="en-US" sz="1200" smtClean="0">
                <a:solidFill>
                  <a:schemeClr val="tx2"/>
                </a:solidFill>
              </a:rPr>
              <a:pPr/>
              <a:t>9/14/16</a:t>
            </a:fld>
            <a:endParaRPr lang="en-US" dirty="0"/>
          </a:p>
        </p:txBody>
      </p:sp>
      <p:sp>
        <p:nvSpPr>
          <p:cNvPr id="7" name="Rectangle 6"/>
          <p:cNvSpPr>
            <a:spLocks noGrp="1"/>
          </p:cNvSpPr>
          <p:nvPr>
            <p:ph type="sldNum" sz="quarter" idx="16"/>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7"/>
          </p:nvPr>
        </p:nvSpPr>
        <p:spPr/>
        <p:txBody>
          <a:bodyPr/>
          <a:lstStyle/>
          <a:p>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Up Mixed">
    <p:spTree>
      <p:nvGrpSpPr>
        <p:cNvPr id="1" name=""/>
        <p:cNvGrpSpPr/>
        <p:nvPr/>
      </p:nvGrpSpPr>
      <p:grpSpPr>
        <a:xfrm>
          <a:off x="0" y="0"/>
          <a:ext cx="0" cy="0"/>
          <a:chOff x="0" y="0"/>
          <a:chExt cx="0" cy="0"/>
        </a:xfrm>
      </p:grpSpPr>
      <p:sp>
        <p:nvSpPr>
          <p:cNvPr id="7" name="Rectangle 7"/>
          <p:cNvSpPr>
            <a:spLocks noGrp="1" noChangeAspect="1"/>
          </p:cNvSpPr>
          <p:nvPr>
            <p:ph type="pic" sz="quarter" idx="11"/>
          </p:nvPr>
        </p:nvSpPr>
        <p:spPr>
          <a:xfrm>
            <a:off x="3800475" y="4582160"/>
            <a:ext cx="2737425" cy="3852672"/>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Clr>
                <a:srgbClr val="D34817"/>
              </a:buClr>
              <a:buSzPct val="85000"/>
              <a:buFontTx/>
              <a:buNone/>
            </a:pPr>
            <a:r>
              <a:rPr lang="en-US" smtClean="0"/>
              <a:t>Drag picture to placeholder or click icon to add</a:t>
            </a:r>
            <a:endParaRPr lang="en-US" dirty="0"/>
          </a:p>
        </p:txBody>
      </p:sp>
      <p:sp>
        <p:nvSpPr>
          <p:cNvPr id="29" name="Rectangle 7"/>
          <p:cNvSpPr>
            <a:spLocks noGrp="1" noChangeAspect="1"/>
          </p:cNvSpPr>
          <p:nvPr>
            <p:ph type="pic" sz="quarter" idx="12"/>
          </p:nvPr>
        </p:nvSpPr>
        <p:spPr>
          <a:xfrm>
            <a:off x="320040" y="512064"/>
            <a:ext cx="3343275" cy="79248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Clr>
                <a:srgbClr val="D34817"/>
              </a:buClr>
              <a:buSzPct val="85000"/>
              <a:buFontTx/>
              <a:buNone/>
            </a:pPr>
            <a:r>
              <a:rPr lang="en-US" smtClean="0"/>
              <a:t>Drag picture to placeholder or click icon to add</a:t>
            </a:r>
            <a:endParaRPr lang="en-US" dirty="0"/>
          </a:p>
        </p:txBody>
      </p:sp>
      <p:sp>
        <p:nvSpPr>
          <p:cNvPr id="10" name="Rectangle 7"/>
          <p:cNvSpPr>
            <a:spLocks noGrp="1" noChangeAspect="1"/>
          </p:cNvSpPr>
          <p:nvPr>
            <p:ph type="pic" sz="quarter" idx="13"/>
          </p:nvPr>
        </p:nvSpPr>
        <p:spPr>
          <a:xfrm>
            <a:off x="3800475" y="519110"/>
            <a:ext cx="2743200" cy="3849692"/>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Clr>
                <a:srgbClr val="D34817"/>
              </a:buClr>
              <a:buSzPct val="85000"/>
              <a:buFontTx/>
              <a:buNone/>
            </a:pPr>
            <a:r>
              <a:rPr lang="en-US" smtClean="0"/>
              <a:t>Drag picture to placeholder or click icon to add</a:t>
            </a:r>
            <a:endParaRPr lang="en-US" dirty="0"/>
          </a:p>
        </p:txBody>
      </p:sp>
      <p:sp>
        <p:nvSpPr>
          <p:cNvPr id="5" name="Rectangle 4"/>
          <p:cNvSpPr>
            <a:spLocks noGrp="1"/>
          </p:cNvSpPr>
          <p:nvPr>
            <p:ph type="dt" sz="half" idx="14"/>
          </p:nvPr>
        </p:nvSpPr>
        <p:spPr/>
        <p:txBody>
          <a:bodyPr/>
          <a:lstStyle/>
          <a:p>
            <a:fld id="{F30C84A2-23CF-44F5-B813-5187ED5C7D1C}" type="datetimeFigureOut">
              <a:rPr lang="en-US" sz="1200" smtClean="0">
                <a:solidFill>
                  <a:schemeClr val="tx2"/>
                </a:solidFill>
              </a:rPr>
              <a:pPr/>
              <a:t>9/14/16</a:t>
            </a:fld>
            <a:endParaRPr lang="en-US" dirty="0"/>
          </a:p>
        </p:txBody>
      </p:sp>
      <p:sp>
        <p:nvSpPr>
          <p:cNvPr id="6" name="Rectangle 5"/>
          <p:cNvSpPr>
            <a:spLocks noGrp="1"/>
          </p:cNvSpPr>
          <p:nvPr>
            <p:ph type="sldNum" sz="quarter" idx="15"/>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6"/>
          </p:nvPr>
        </p:nvSpPr>
        <p:spPr/>
        <p:txBody>
          <a:body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reserve="1">
  <p:cSld name="4-Up Portrait with Captions">
    <p:spTree>
      <p:nvGrpSpPr>
        <p:cNvPr id="1" name=""/>
        <p:cNvGrpSpPr/>
        <p:nvPr/>
      </p:nvGrpSpPr>
      <p:grpSpPr>
        <a:xfrm>
          <a:off x="0" y="0"/>
          <a:ext cx="0" cy="0"/>
          <a:chOff x="0" y="0"/>
          <a:chExt cx="0" cy="0"/>
        </a:xfrm>
      </p:grpSpPr>
      <p:sp>
        <p:nvSpPr>
          <p:cNvPr id="31" name="Rectangle 7"/>
          <p:cNvSpPr>
            <a:spLocks noGrp="1"/>
          </p:cNvSpPr>
          <p:nvPr>
            <p:ph type="pic" sz="quarter" idx="14"/>
          </p:nvPr>
        </p:nvSpPr>
        <p:spPr>
          <a:xfrm>
            <a:off x="1671973" y="304800"/>
            <a:ext cx="1713911" cy="3962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3" name="Rectangle 7"/>
          <p:cNvSpPr>
            <a:spLocks noGrp="1"/>
          </p:cNvSpPr>
          <p:nvPr>
            <p:ph type="pic" sz="quarter" idx="26"/>
          </p:nvPr>
        </p:nvSpPr>
        <p:spPr>
          <a:xfrm>
            <a:off x="1671973" y="4487189"/>
            <a:ext cx="1713911" cy="3962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10" name="Rectangle 7"/>
          <p:cNvSpPr>
            <a:spLocks noGrp="1" noChangeAspect="1"/>
          </p:cNvSpPr>
          <p:nvPr>
            <p:ph type="pic" sz="quarter" idx="25"/>
          </p:nvPr>
        </p:nvSpPr>
        <p:spPr>
          <a:xfrm>
            <a:off x="3504163" y="304800"/>
            <a:ext cx="1714500" cy="3962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7" name="Rectangle 7"/>
          <p:cNvSpPr>
            <a:spLocks noGrp="1"/>
          </p:cNvSpPr>
          <p:nvPr>
            <p:ph type="pic" sz="quarter" idx="27"/>
          </p:nvPr>
        </p:nvSpPr>
        <p:spPr>
          <a:xfrm>
            <a:off x="3500773" y="4487189"/>
            <a:ext cx="1713911" cy="3962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6" name="Rectangle 7"/>
          <p:cNvSpPr>
            <a:spLocks noGrp="1"/>
          </p:cNvSpPr>
          <p:nvPr>
            <p:ph type="body" sz="quarter" idx="16" hasCustomPrompt="1"/>
          </p:nvPr>
        </p:nvSpPr>
        <p:spPr>
          <a:xfrm>
            <a:off x="300373" y="1727200"/>
            <a:ext cx="1257300" cy="2540000"/>
          </a:xfrm>
        </p:spPr>
        <p:txBody>
          <a:bodyPr anchor="b" anchorCtr="0">
            <a:noAutofit/>
          </a:bodyPr>
          <a:lstStyle>
            <a:lvl1pPr marL="0" marR="0" indent="0" algn="r" rtl="0" latinLnBrk="0">
              <a:spcBef>
                <a:spcPct val="20000"/>
              </a:spcBef>
              <a:buFontTx/>
              <a:buNone/>
              <a:defRPr sz="1600" baseline="0">
                <a:solidFill>
                  <a:schemeClr val="tx1"/>
                </a:solidFill>
                <a:latin typeface="+mn-lt"/>
                <a:ea typeface="+mn-ea"/>
                <a:cs typeface="+mn-cs"/>
              </a:defRPr>
            </a:lvl1pPr>
          </a:lstStyle>
          <a:p>
            <a:pPr lvl="0"/>
            <a:r>
              <a:rPr lang="en-US" dirty="0" smtClean="0"/>
              <a:t>Click to add caption</a:t>
            </a:r>
            <a:endParaRPr lang="en-US" dirty="0"/>
          </a:p>
        </p:txBody>
      </p:sp>
      <p:sp>
        <p:nvSpPr>
          <p:cNvPr id="14" name="Rectangle 7"/>
          <p:cNvSpPr>
            <a:spLocks noGrp="1"/>
          </p:cNvSpPr>
          <p:nvPr>
            <p:ph type="body" sz="quarter" idx="29" hasCustomPrompt="1"/>
          </p:nvPr>
        </p:nvSpPr>
        <p:spPr>
          <a:xfrm>
            <a:off x="5314950" y="1727200"/>
            <a:ext cx="1257300" cy="2540000"/>
          </a:xfrm>
        </p:spPr>
        <p:txBody>
          <a:bodyPr anchor="b" anchorCtr="0"/>
          <a:lstStyle>
            <a:lvl1pPr marL="0" marR="0" indent="0" algn="l">
              <a:buFontTx/>
              <a:buNone/>
              <a:defRPr sz="1600" baseline="0"/>
            </a:lvl1pPr>
          </a:lstStyle>
          <a:p>
            <a:pPr lvl="0"/>
            <a:r>
              <a:rPr lang="en-US" dirty="0" smtClean="0"/>
              <a:t>Click to add caption</a:t>
            </a:r>
            <a:endParaRPr lang="en-US" dirty="0"/>
          </a:p>
        </p:txBody>
      </p:sp>
      <p:sp>
        <p:nvSpPr>
          <p:cNvPr id="4" name="Rectangle 7"/>
          <p:cNvSpPr>
            <a:spLocks noGrp="1"/>
          </p:cNvSpPr>
          <p:nvPr>
            <p:ph type="body" sz="quarter" idx="28" hasCustomPrompt="1"/>
          </p:nvPr>
        </p:nvSpPr>
        <p:spPr>
          <a:xfrm>
            <a:off x="300373" y="4470400"/>
            <a:ext cx="1257300" cy="2540000"/>
          </a:xfrm>
        </p:spPr>
        <p:txBody>
          <a:bodyPr anchor="t" anchorCtr="0"/>
          <a:lstStyle>
            <a:lvl1pPr marL="0" marR="0" indent="0" algn="r">
              <a:buFontTx/>
              <a:buNone/>
              <a:defRPr sz="1600" baseline="0"/>
            </a:lvl1pPr>
          </a:lstStyle>
          <a:p>
            <a:pPr lvl="0"/>
            <a:r>
              <a:rPr lang="en-US" dirty="0" smtClean="0"/>
              <a:t>Click to add caption</a:t>
            </a:r>
            <a:endParaRPr lang="en-US" dirty="0"/>
          </a:p>
        </p:txBody>
      </p:sp>
      <p:sp>
        <p:nvSpPr>
          <p:cNvPr id="13" name="Rectangle 7"/>
          <p:cNvSpPr>
            <a:spLocks noGrp="1"/>
          </p:cNvSpPr>
          <p:nvPr>
            <p:ph type="body" sz="quarter" idx="30" hasCustomPrompt="1"/>
          </p:nvPr>
        </p:nvSpPr>
        <p:spPr>
          <a:xfrm>
            <a:off x="5314950" y="4470400"/>
            <a:ext cx="1257300" cy="2540000"/>
          </a:xfrm>
        </p:spPr>
        <p:txBody>
          <a:bodyPr anchor="t" anchorCtr="0"/>
          <a:lstStyle>
            <a:lvl1pPr marL="0" marR="0" indent="0" algn="l">
              <a:buFontTx/>
              <a:buNone/>
              <a:defRPr sz="1600" baseline="0"/>
            </a:lvl1pPr>
          </a:lstStyle>
          <a:p>
            <a:pPr lvl="0"/>
            <a:r>
              <a:rPr lang="en-US" dirty="0" smtClean="0"/>
              <a:t>Click to add caption</a:t>
            </a:r>
            <a:endParaRPr lang="en-US" dirty="0"/>
          </a:p>
        </p:txBody>
      </p:sp>
      <p:sp>
        <p:nvSpPr>
          <p:cNvPr id="11" name="Rectangle 10"/>
          <p:cNvSpPr>
            <a:spLocks noGrp="1"/>
          </p:cNvSpPr>
          <p:nvPr>
            <p:ph type="dt" sz="half" idx="31"/>
          </p:nvPr>
        </p:nvSpPr>
        <p:spPr/>
        <p:txBody>
          <a:bodyPr/>
          <a:lstStyle/>
          <a:p>
            <a:fld id="{F30C84A2-23CF-44F5-B813-5187ED5C7D1C}" type="datetimeFigureOut">
              <a:rPr lang="en-US" sz="1200" smtClean="0">
                <a:solidFill>
                  <a:schemeClr val="tx2"/>
                </a:solidFill>
              </a:rPr>
              <a:pPr/>
              <a:t>9/14/16</a:t>
            </a:fld>
            <a:endParaRPr lang="en-US" dirty="0"/>
          </a:p>
        </p:txBody>
      </p:sp>
      <p:sp>
        <p:nvSpPr>
          <p:cNvPr id="12" name="Rectangle 11"/>
          <p:cNvSpPr>
            <a:spLocks noGrp="1"/>
          </p:cNvSpPr>
          <p:nvPr>
            <p:ph type="sldNum" sz="quarter" idx="32"/>
          </p:nvPr>
        </p:nvSpPr>
        <p:spPr/>
        <p:txBody>
          <a:bodyPr/>
          <a:lstStyle/>
          <a:p>
            <a:pPr algn="r"/>
            <a:fld id="{F99EC173-99AE-4773-AB25-02E469A13EAE}" type="slidenum">
              <a:rPr lang="en-US" sz="1200" smtClean="0">
                <a:solidFill>
                  <a:schemeClr val="tx2"/>
                </a:solidFill>
              </a:rPr>
              <a:pPr algn="r"/>
              <a:t>‹#›</a:t>
            </a:fld>
            <a:endParaRPr lang="en-US" dirty="0"/>
          </a:p>
        </p:txBody>
      </p:sp>
      <p:sp>
        <p:nvSpPr>
          <p:cNvPr id="15" name="Rectangle 14"/>
          <p:cNvSpPr>
            <a:spLocks noGrp="1"/>
          </p:cNvSpPr>
          <p:nvPr>
            <p:ph type="ftr" sz="quarter" idx="33"/>
          </p:nvPr>
        </p:nvSpPr>
        <p:spPr/>
        <p:txBody>
          <a:bodyPr/>
          <a:lstStyle/>
          <a:p>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reserve="1">
  <p:cSld name="4-Up landscape with Caption">
    <p:spTree>
      <p:nvGrpSpPr>
        <p:cNvPr id="1" name=""/>
        <p:cNvGrpSpPr/>
        <p:nvPr/>
      </p:nvGrpSpPr>
      <p:grpSpPr>
        <a:xfrm>
          <a:off x="0" y="0"/>
          <a:ext cx="0" cy="0"/>
          <a:chOff x="0" y="0"/>
          <a:chExt cx="0" cy="0"/>
        </a:xfrm>
      </p:grpSpPr>
      <p:sp>
        <p:nvSpPr>
          <p:cNvPr id="24" name="Rectangle 7"/>
          <p:cNvSpPr>
            <a:spLocks noGrp="1"/>
          </p:cNvSpPr>
          <p:nvPr>
            <p:ph type="pic" sz="quarter" idx="14"/>
          </p:nvPr>
        </p:nvSpPr>
        <p:spPr>
          <a:xfrm>
            <a:off x="695116" y="711200"/>
            <a:ext cx="2739973" cy="3657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8" name="Rectangle 7"/>
          <p:cNvSpPr>
            <a:spLocks noGrp="1"/>
          </p:cNvSpPr>
          <p:nvPr>
            <p:ph type="body" sz="quarter" idx="16" hasCustomPrompt="1"/>
          </p:nvPr>
        </p:nvSpPr>
        <p:spPr>
          <a:xfrm>
            <a:off x="695116" y="8229600"/>
            <a:ext cx="2743200" cy="406400"/>
          </a:xfrm>
        </p:spPr>
        <p:txBody>
          <a:bodyPr lIns="9144" anchor="t" anchorCtr="0"/>
          <a:lstStyle>
            <a:lvl1pPr marL="0" marR="0" indent="0" algn="l">
              <a:buFontTx/>
              <a:buNone/>
              <a:defRPr sz="1600" baseline="0"/>
            </a:lvl1pPr>
          </a:lstStyle>
          <a:p>
            <a:pPr lvl="0"/>
            <a:r>
              <a:rPr lang="en-US" dirty="0" smtClean="0"/>
              <a:t>Click to add caption</a:t>
            </a:r>
            <a:endParaRPr lang="en-US" dirty="0"/>
          </a:p>
        </p:txBody>
      </p:sp>
      <p:sp>
        <p:nvSpPr>
          <p:cNvPr id="9" name="Rectangle 7"/>
          <p:cNvSpPr>
            <a:spLocks noGrp="1"/>
          </p:cNvSpPr>
          <p:nvPr>
            <p:ph type="pic" sz="quarter" idx="17"/>
          </p:nvPr>
        </p:nvSpPr>
        <p:spPr>
          <a:xfrm>
            <a:off x="3495466" y="711200"/>
            <a:ext cx="2743200" cy="3657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6" name="Rectangle 7"/>
          <p:cNvSpPr>
            <a:spLocks noGrp="1"/>
          </p:cNvSpPr>
          <p:nvPr>
            <p:ph type="pic" sz="quarter" idx="18"/>
          </p:nvPr>
        </p:nvSpPr>
        <p:spPr>
          <a:xfrm>
            <a:off x="695116" y="4470400"/>
            <a:ext cx="2743200" cy="3657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14" name="Rectangle 7"/>
          <p:cNvSpPr>
            <a:spLocks noGrp="1"/>
          </p:cNvSpPr>
          <p:nvPr>
            <p:ph type="pic" sz="quarter" idx="19"/>
          </p:nvPr>
        </p:nvSpPr>
        <p:spPr>
          <a:xfrm>
            <a:off x="3495466" y="4470400"/>
            <a:ext cx="2743200" cy="3657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4" name="Rectangle 7"/>
          <p:cNvSpPr>
            <a:spLocks noGrp="1"/>
          </p:cNvSpPr>
          <p:nvPr>
            <p:ph type="body" sz="quarter" idx="22" hasCustomPrompt="1"/>
          </p:nvPr>
        </p:nvSpPr>
        <p:spPr>
          <a:xfrm>
            <a:off x="695116" y="203200"/>
            <a:ext cx="2743200" cy="406400"/>
          </a:xfrm>
        </p:spPr>
        <p:txBody>
          <a:bodyPr lIns="9144" anchor="t" anchorCtr="0"/>
          <a:lstStyle>
            <a:lvl1pPr marL="0" marR="0" indent="0" algn="l">
              <a:buFontTx/>
              <a:buNone/>
              <a:defRPr sz="1600" baseline="0"/>
            </a:lvl1pPr>
          </a:lstStyle>
          <a:p>
            <a:pPr lvl="0"/>
            <a:r>
              <a:rPr lang="en-US" dirty="0" smtClean="0"/>
              <a:t>Click to add caption</a:t>
            </a:r>
            <a:endParaRPr lang="en-US" dirty="0"/>
          </a:p>
        </p:txBody>
      </p:sp>
      <p:sp>
        <p:nvSpPr>
          <p:cNvPr id="18" name="Rectangle 7"/>
          <p:cNvSpPr>
            <a:spLocks noGrp="1"/>
          </p:cNvSpPr>
          <p:nvPr>
            <p:ph type="body" sz="quarter" idx="23" hasCustomPrompt="1"/>
          </p:nvPr>
        </p:nvSpPr>
        <p:spPr>
          <a:xfrm>
            <a:off x="3495466" y="8229600"/>
            <a:ext cx="2743200" cy="406400"/>
          </a:xfrm>
        </p:spPr>
        <p:txBody>
          <a:bodyPr lIns="9144" anchor="t" anchorCtr="0"/>
          <a:lstStyle>
            <a:lvl1pPr marL="0" marR="0" indent="0" algn="l">
              <a:buFontTx/>
              <a:buNone/>
              <a:defRPr sz="1600" baseline="0"/>
            </a:lvl1pPr>
          </a:lstStyle>
          <a:p>
            <a:pPr lvl="0"/>
            <a:r>
              <a:rPr lang="en-US" dirty="0" smtClean="0"/>
              <a:t>Click to add caption</a:t>
            </a:r>
            <a:endParaRPr lang="en-US" dirty="0"/>
          </a:p>
        </p:txBody>
      </p:sp>
      <p:sp>
        <p:nvSpPr>
          <p:cNvPr id="16" name="Rectangle 7"/>
          <p:cNvSpPr>
            <a:spLocks noGrp="1"/>
          </p:cNvSpPr>
          <p:nvPr>
            <p:ph type="body" sz="quarter" idx="24" hasCustomPrompt="1"/>
          </p:nvPr>
        </p:nvSpPr>
        <p:spPr>
          <a:xfrm>
            <a:off x="3495466" y="203200"/>
            <a:ext cx="2743200" cy="406400"/>
          </a:xfrm>
        </p:spPr>
        <p:txBody>
          <a:bodyPr lIns="9144" anchor="t" anchorCtr="0"/>
          <a:lstStyle>
            <a:lvl1pPr marL="0" marR="0" indent="0" algn="l">
              <a:buFontTx/>
              <a:buNone/>
              <a:defRPr sz="1600" baseline="0"/>
            </a:lvl1pPr>
          </a:lstStyle>
          <a:p>
            <a:pPr lvl="0"/>
            <a:r>
              <a:rPr lang="en-US" dirty="0" smtClean="0"/>
              <a:t>Click to add caption</a:t>
            </a:r>
            <a:endParaRPr lang="en-US" dirty="0"/>
          </a:p>
        </p:txBody>
      </p:sp>
      <p:sp>
        <p:nvSpPr>
          <p:cNvPr id="10" name="Rectangle 9"/>
          <p:cNvSpPr>
            <a:spLocks noGrp="1"/>
          </p:cNvSpPr>
          <p:nvPr>
            <p:ph type="dt" sz="half" idx="25"/>
          </p:nvPr>
        </p:nvSpPr>
        <p:spPr/>
        <p:txBody>
          <a:bodyPr/>
          <a:lstStyle/>
          <a:p>
            <a:fld id="{F30C84A2-23CF-44F5-B813-5187ED5C7D1C}" type="datetimeFigureOut">
              <a:rPr lang="en-US" sz="1200" smtClean="0">
                <a:solidFill>
                  <a:schemeClr val="tx2"/>
                </a:solidFill>
              </a:rPr>
              <a:pPr/>
              <a:t>9/14/16</a:t>
            </a:fld>
            <a:endParaRPr lang="en-US" dirty="0"/>
          </a:p>
        </p:txBody>
      </p:sp>
      <p:sp>
        <p:nvSpPr>
          <p:cNvPr id="11" name="Rectangle 10"/>
          <p:cNvSpPr>
            <a:spLocks noGrp="1"/>
          </p:cNvSpPr>
          <p:nvPr>
            <p:ph type="sldNum" sz="quarter" idx="26"/>
          </p:nvPr>
        </p:nvSpPr>
        <p:spPr/>
        <p:txBody>
          <a:bodyPr/>
          <a:lstStyle/>
          <a:p>
            <a:pPr algn="r"/>
            <a:fld id="{F99EC173-99AE-4773-AB25-02E469A13EAE}" type="slidenum">
              <a:rPr lang="en-US" sz="1200" smtClean="0">
                <a:solidFill>
                  <a:schemeClr val="tx2"/>
                </a:solidFill>
              </a:rPr>
              <a:pPr algn="r"/>
              <a:t>‹#›</a:t>
            </a:fld>
            <a:endParaRPr lang="en-US" dirty="0"/>
          </a:p>
        </p:txBody>
      </p:sp>
      <p:sp>
        <p:nvSpPr>
          <p:cNvPr id="12" name="Rectangle 11"/>
          <p:cNvSpPr>
            <a:spLocks noGrp="1"/>
          </p:cNvSpPr>
          <p:nvPr>
            <p:ph type="ftr" sz="quarter" idx="27"/>
          </p:nvPr>
        </p:nvSpPr>
        <p:spPr/>
        <p:txBody>
          <a:bodyPr/>
          <a:lstStyle/>
          <a:p>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reserve="1">
  <p:cSld name="4-Up Portrait with Large Caption">
    <p:spTree>
      <p:nvGrpSpPr>
        <p:cNvPr id="1" name=""/>
        <p:cNvGrpSpPr/>
        <p:nvPr/>
      </p:nvGrpSpPr>
      <p:grpSpPr>
        <a:xfrm>
          <a:off x="0" y="0"/>
          <a:ext cx="0" cy="0"/>
          <a:chOff x="0" y="0"/>
          <a:chExt cx="0" cy="0"/>
        </a:xfrm>
      </p:grpSpPr>
      <p:sp>
        <p:nvSpPr>
          <p:cNvPr id="26" name="Rectangle 7"/>
          <p:cNvSpPr>
            <a:spLocks noGrp="1"/>
          </p:cNvSpPr>
          <p:nvPr>
            <p:ph type="pic" sz="quarter" idx="14"/>
          </p:nvPr>
        </p:nvSpPr>
        <p:spPr>
          <a:xfrm>
            <a:off x="114300" y="2032001"/>
            <a:ext cx="1580239" cy="3745748"/>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30" name="Rectangle 7"/>
          <p:cNvSpPr>
            <a:spLocks noGrp="1"/>
          </p:cNvSpPr>
          <p:nvPr>
            <p:ph type="pic" sz="quarter" idx="31"/>
          </p:nvPr>
        </p:nvSpPr>
        <p:spPr>
          <a:xfrm>
            <a:off x="3409950" y="2032001"/>
            <a:ext cx="1580239" cy="3745748"/>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7" name="Rectangle 7"/>
          <p:cNvSpPr>
            <a:spLocks noGrp="1"/>
          </p:cNvSpPr>
          <p:nvPr>
            <p:ph type="pic" sz="quarter" idx="30"/>
          </p:nvPr>
        </p:nvSpPr>
        <p:spPr>
          <a:xfrm>
            <a:off x="1761795" y="2032001"/>
            <a:ext cx="1580239" cy="3745748"/>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9" name="Rectangle 7"/>
          <p:cNvSpPr>
            <a:spLocks noGrp="1"/>
          </p:cNvSpPr>
          <p:nvPr>
            <p:ph type="pic" sz="quarter" idx="32"/>
          </p:nvPr>
        </p:nvSpPr>
        <p:spPr>
          <a:xfrm>
            <a:off x="5055125" y="2032001"/>
            <a:ext cx="1580239" cy="3745748"/>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4" name="Rectangle 7"/>
          <p:cNvSpPr>
            <a:spLocks noGrp="1"/>
          </p:cNvSpPr>
          <p:nvPr>
            <p:ph type="body" sz="quarter" idx="29" hasCustomPrompt="1"/>
          </p:nvPr>
        </p:nvSpPr>
        <p:spPr>
          <a:xfrm>
            <a:off x="114300" y="5994400"/>
            <a:ext cx="6572250" cy="2540000"/>
          </a:xfrm>
        </p:spPr>
        <p:txBody>
          <a:bodyPr anchor="t" anchorCtr="0"/>
          <a:lstStyle>
            <a:lvl1pPr marL="0" marR="0" indent="0" algn="l">
              <a:buFontTx/>
              <a:buNone/>
              <a:defRPr sz="2400" baseline="0"/>
            </a:lvl1pPr>
          </a:lstStyle>
          <a:p>
            <a:pPr lvl="0"/>
            <a:r>
              <a:rPr lang="en-US" dirty="0" smtClean="0"/>
              <a:t>Click to add caption</a:t>
            </a:r>
            <a:endParaRPr lang="en-US" dirty="0"/>
          </a:p>
        </p:txBody>
      </p:sp>
      <p:sp>
        <p:nvSpPr>
          <p:cNvPr id="8" name="Rectangle 7"/>
          <p:cNvSpPr>
            <a:spLocks noGrp="1"/>
          </p:cNvSpPr>
          <p:nvPr>
            <p:ph type="dt" sz="half" idx="33"/>
          </p:nvPr>
        </p:nvSpPr>
        <p:spPr/>
        <p:txBody>
          <a:bodyPr/>
          <a:lstStyle/>
          <a:p>
            <a:fld id="{F30C84A2-23CF-44F5-B813-5187ED5C7D1C}" type="datetimeFigureOut">
              <a:rPr lang="en-US" sz="1200" smtClean="0">
                <a:solidFill>
                  <a:schemeClr val="tx2"/>
                </a:solidFill>
              </a:rPr>
              <a:pPr/>
              <a:t>9/14/16</a:t>
            </a:fld>
            <a:endParaRPr lang="en-US" dirty="0"/>
          </a:p>
        </p:txBody>
      </p:sp>
      <p:sp>
        <p:nvSpPr>
          <p:cNvPr id="9" name="Rectangle 8"/>
          <p:cNvSpPr>
            <a:spLocks noGrp="1"/>
          </p:cNvSpPr>
          <p:nvPr>
            <p:ph type="sldNum" sz="quarter" idx="34"/>
          </p:nvPr>
        </p:nvSpPr>
        <p:spPr/>
        <p:txBody>
          <a:bodyPr/>
          <a:lstStyle/>
          <a:p>
            <a:pPr algn="r"/>
            <a:fld id="{F99EC173-99AE-4773-AB25-02E469A13EAE}" type="slidenum">
              <a:rPr lang="en-US" sz="1200" smtClean="0">
                <a:solidFill>
                  <a:schemeClr val="tx2"/>
                </a:solidFill>
              </a:rPr>
              <a:pPr algn="r"/>
              <a:t>‹#›</a:t>
            </a:fld>
            <a:endParaRPr lang="en-US" dirty="0"/>
          </a:p>
        </p:txBody>
      </p:sp>
      <p:sp>
        <p:nvSpPr>
          <p:cNvPr id="10" name="Rectangle 9"/>
          <p:cNvSpPr>
            <a:spLocks noGrp="1"/>
          </p:cNvSpPr>
          <p:nvPr>
            <p:ph type="ftr" sz="quarter" idx="35"/>
          </p:nvPr>
        </p:nvSpPr>
        <p:spPr/>
        <p:txBody>
          <a:bodyPr/>
          <a:lstStyle/>
          <a:p>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reserve="1">
  <p:cSld name="4-Up: 1 Portrait with  3 Landscape">
    <p:spTree>
      <p:nvGrpSpPr>
        <p:cNvPr id="1" name=""/>
        <p:cNvGrpSpPr/>
        <p:nvPr/>
      </p:nvGrpSpPr>
      <p:grpSpPr>
        <a:xfrm>
          <a:off x="0" y="0"/>
          <a:ext cx="0" cy="0"/>
          <a:chOff x="0" y="0"/>
          <a:chExt cx="0" cy="0"/>
        </a:xfrm>
      </p:grpSpPr>
      <p:sp>
        <p:nvSpPr>
          <p:cNvPr id="26" name="Rectangle 7"/>
          <p:cNvSpPr>
            <a:spLocks noGrp="1"/>
          </p:cNvSpPr>
          <p:nvPr>
            <p:ph type="pic" sz="quarter" idx="14"/>
          </p:nvPr>
        </p:nvSpPr>
        <p:spPr>
          <a:xfrm>
            <a:off x="514350" y="343553"/>
            <a:ext cx="3463290" cy="8229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4" name="Rectangle 7"/>
          <p:cNvSpPr>
            <a:spLocks noGrp="1" noChangeAspect="1"/>
          </p:cNvSpPr>
          <p:nvPr>
            <p:ph type="pic" sz="quarter" idx="18"/>
          </p:nvPr>
        </p:nvSpPr>
        <p:spPr>
          <a:xfrm>
            <a:off x="4341636" y="343553"/>
            <a:ext cx="1828802" cy="2438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6" name="Rectangle 7"/>
          <p:cNvSpPr>
            <a:spLocks noGrp="1" noChangeAspect="1"/>
          </p:cNvSpPr>
          <p:nvPr>
            <p:ph type="pic" sz="quarter" idx="22"/>
          </p:nvPr>
        </p:nvSpPr>
        <p:spPr>
          <a:xfrm>
            <a:off x="4341636" y="3243543"/>
            <a:ext cx="1828802" cy="2438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14" name="Rectangle 7"/>
          <p:cNvSpPr>
            <a:spLocks noGrp="1" noChangeAspect="1"/>
          </p:cNvSpPr>
          <p:nvPr>
            <p:ph type="pic" sz="quarter" idx="23"/>
          </p:nvPr>
        </p:nvSpPr>
        <p:spPr>
          <a:xfrm>
            <a:off x="4341636" y="6143532"/>
            <a:ext cx="1828802" cy="2438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7" name="Rectangle 6"/>
          <p:cNvSpPr>
            <a:spLocks noGrp="1"/>
          </p:cNvSpPr>
          <p:nvPr>
            <p:ph type="dt" sz="half" idx="24"/>
          </p:nvPr>
        </p:nvSpPr>
        <p:spPr/>
        <p:txBody>
          <a:bodyPr/>
          <a:lstStyle/>
          <a:p>
            <a:fld id="{F30C84A2-23CF-44F5-B813-5187ED5C7D1C}" type="datetimeFigureOut">
              <a:rPr lang="en-US" sz="1200" smtClean="0">
                <a:solidFill>
                  <a:schemeClr val="tx2"/>
                </a:solidFill>
              </a:rPr>
              <a:pPr/>
              <a:t>9/14/16</a:t>
            </a:fld>
            <a:endParaRPr lang="en-US" dirty="0"/>
          </a:p>
        </p:txBody>
      </p:sp>
      <p:sp>
        <p:nvSpPr>
          <p:cNvPr id="8" name="Rectangle 7"/>
          <p:cNvSpPr>
            <a:spLocks noGrp="1"/>
          </p:cNvSpPr>
          <p:nvPr>
            <p:ph type="sldNum" sz="quarter" idx="25"/>
          </p:nvPr>
        </p:nvSpPr>
        <p:spPr/>
        <p:txBody>
          <a:bodyPr/>
          <a:lstStyle/>
          <a:p>
            <a:pPr algn="r"/>
            <a:fld id="{F99EC173-99AE-4773-AB25-02E469A13EAE}" type="slidenum">
              <a:rPr lang="en-US" sz="1200" smtClean="0">
                <a:solidFill>
                  <a:schemeClr val="tx2"/>
                </a:solidFill>
              </a:rPr>
              <a:pPr algn="r"/>
              <a:t>‹#›</a:t>
            </a:fld>
            <a:endParaRPr lang="en-US" dirty="0"/>
          </a:p>
        </p:txBody>
      </p:sp>
      <p:sp>
        <p:nvSpPr>
          <p:cNvPr id="9" name="Rectangle 8"/>
          <p:cNvSpPr>
            <a:spLocks noGrp="1"/>
          </p:cNvSpPr>
          <p:nvPr>
            <p:ph type="ftr" sz="quarter" idx="26"/>
          </p:nvPr>
        </p:nvSpPr>
        <p:spPr/>
        <p:txBody>
          <a:bodyPr/>
          <a:lstStyle/>
          <a:p>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reserve="1">
  <p:cSld name="5-up: 3 Landscape with 2 Portrait">
    <p:spTree>
      <p:nvGrpSpPr>
        <p:cNvPr id="1" name=""/>
        <p:cNvGrpSpPr/>
        <p:nvPr/>
      </p:nvGrpSpPr>
      <p:grpSpPr>
        <a:xfrm>
          <a:off x="0" y="0"/>
          <a:ext cx="0" cy="0"/>
          <a:chOff x="0" y="0"/>
          <a:chExt cx="0" cy="0"/>
        </a:xfrm>
      </p:grpSpPr>
      <p:sp>
        <p:nvSpPr>
          <p:cNvPr id="9" name="Rectangle 7"/>
          <p:cNvSpPr>
            <a:spLocks noGrp="1"/>
          </p:cNvSpPr>
          <p:nvPr>
            <p:ph type="pic" sz="quarter" idx="14"/>
          </p:nvPr>
        </p:nvSpPr>
        <p:spPr>
          <a:xfrm>
            <a:off x="457200" y="4572000"/>
            <a:ext cx="1552616" cy="3962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7" name="Rectangle 7"/>
          <p:cNvSpPr>
            <a:spLocks noGrp="1"/>
          </p:cNvSpPr>
          <p:nvPr>
            <p:ph type="pic" sz="quarter" idx="17"/>
          </p:nvPr>
        </p:nvSpPr>
        <p:spPr>
          <a:xfrm>
            <a:off x="2275386" y="304800"/>
            <a:ext cx="4171950" cy="5562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31" name="Rectangle 7"/>
          <p:cNvSpPr>
            <a:spLocks noGrp="1"/>
          </p:cNvSpPr>
          <p:nvPr>
            <p:ph type="pic" sz="quarter" idx="26"/>
          </p:nvPr>
        </p:nvSpPr>
        <p:spPr>
          <a:xfrm>
            <a:off x="457200" y="304800"/>
            <a:ext cx="1552616" cy="3962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6" name="Rectangle 7"/>
          <p:cNvSpPr>
            <a:spLocks noGrp="1" noChangeAspect="1"/>
          </p:cNvSpPr>
          <p:nvPr>
            <p:ph type="pic" sz="quarter" idx="27"/>
          </p:nvPr>
        </p:nvSpPr>
        <p:spPr>
          <a:xfrm>
            <a:off x="4457701" y="5994400"/>
            <a:ext cx="2000249" cy="249936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3" name="Rectangle 7"/>
          <p:cNvSpPr>
            <a:spLocks noGrp="1" noChangeAspect="1"/>
          </p:cNvSpPr>
          <p:nvPr>
            <p:ph type="pic" sz="quarter" idx="28"/>
          </p:nvPr>
        </p:nvSpPr>
        <p:spPr>
          <a:xfrm>
            <a:off x="2275386" y="5994400"/>
            <a:ext cx="2068014" cy="249936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7" name="Rectangle 6"/>
          <p:cNvSpPr>
            <a:spLocks noGrp="1"/>
          </p:cNvSpPr>
          <p:nvPr>
            <p:ph type="dt" sz="half" idx="29"/>
          </p:nvPr>
        </p:nvSpPr>
        <p:spPr/>
        <p:txBody>
          <a:bodyPr/>
          <a:lstStyle/>
          <a:p>
            <a:fld id="{F30C84A2-23CF-44F5-B813-5187ED5C7D1C}" type="datetimeFigureOut">
              <a:rPr lang="en-US" sz="1200" smtClean="0">
                <a:solidFill>
                  <a:schemeClr val="tx2"/>
                </a:solidFill>
              </a:rPr>
              <a:pPr/>
              <a:t>9/14/16</a:t>
            </a:fld>
            <a:endParaRPr lang="en-US" dirty="0"/>
          </a:p>
        </p:txBody>
      </p:sp>
      <p:sp>
        <p:nvSpPr>
          <p:cNvPr id="8" name="Rectangle 7"/>
          <p:cNvSpPr>
            <a:spLocks noGrp="1"/>
          </p:cNvSpPr>
          <p:nvPr>
            <p:ph type="sldNum" sz="quarter" idx="30"/>
          </p:nvPr>
        </p:nvSpPr>
        <p:spPr/>
        <p:txBody>
          <a:bodyPr/>
          <a:lstStyle/>
          <a:p>
            <a:pPr algn="r"/>
            <a:fld id="{F99EC173-99AE-4773-AB25-02E469A13EAE}" type="slidenum">
              <a:rPr lang="en-US" sz="1200" smtClean="0">
                <a:solidFill>
                  <a:schemeClr val="tx2"/>
                </a:solidFill>
              </a:rPr>
              <a:pPr algn="r"/>
              <a:t>‹#›</a:t>
            </a:fld>
            <a:endParaRPr lang="en-US" dirty="0"/>
          </a:p>
        </p:txBody>
      </p:sp>
      <p:sp>
        <p:nvSpPr>
          <p:cNvPr id="10" name="Rectangle 9"/>
          <p:cNvSpPr>
            <a:spLocks noGrp="1"/>
          </p:cNvSpPr>
          <p:nvPr>
            <p:ph type="ftr" sz="quarter" idx="31"/>
          </p:nvPr>
        </p:nvSpPr>
        <p:spPr/>
        <p:txBody>
          <a:bodyPr/>
          <a:lstStyle/>
          <a:p>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reserve="1">
  <p:cSld name="5-Up: 3 Portrait with 2 Landscape">
    <p:spTree>
      <p:nvGrpSpPr>
        <p:cNvPr id="1" name=""/>
        <p:cNvGrpSpPr/>
        <p:nvPr/>
      </p:nvGrpSpPr>
      <p:grpSpPr>
        <a:xfrm>
          <a:off x="0" y="0"/>
          <a:ext cx="0" cy="0"/>
          <a:chOff x="0" y="0"/>
          <a:chExt cx="0" cy="0"/>
        </a:xfrm>
      </p:grpSpPr>
      <p:sp>
        <p:nvSpPr>
          <p:cNvPr id="17" name="Rectangle 7"/>
          <p:cNvSpPr>
            <a:spLocks noGrp="1"/>
          </p:cNvSpPr>
          <p:nvPr>
            <p:ph type="pic" sz="quarter" idx="26"/>
          </p:nvPr>
        </p:nvSpPr>
        <p:spPr>
          <a:xfrm>
            <a:off x="384101" y="4165600"/>
            <a:ext cx="1954530" cy="4368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3" name="Rectangle 7"/>
          <p:cNvSpPr>
            <a:spLocks noGrp="1"/>
          </p:cNvSpPr>
          <p:nvPr>
            <p:ph type="pic" sz="quarter" idx="29"/>
          </p:nvPr>
        </p:nvSpPr>
        <p:spPr>
          <a:xfrm>
            <a:off x="384101" y="304800"/>
            <a:ext cx="2971800" cy="3657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30" name="Rectangle 7"/>
          <p:cNvSpPr>
            <a:spLocks noGrp="1"/>
          </p:cNvSpPr>
          <p:nvPr>
            <p:ph type="pic" sz="quarter" idx="30"/>
          </p:nvPr>
        </p:nvSpPr>
        <p:spPr>
          <a:xfrm>
            <a:off x="3538781" y="304800"/>
            <a:ext cx="2971800" cy="3657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2" name="Rectangle 7"/>
          <p:cNvSpPr>
            <a:spLocks noGrp="1"/>
          </p:cNvSpPr>
          <p:nvPr>
            <p:ph type="pic" sz="quarter" idx="27"/>
          </p:nvPr>
        </p:nvSpPr>
        <p:spPr>
          <a:xfrm>
            <a:off x="2470076" y="4165600"/>
            <a:ext cx="1954530" cy="4368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31" name="Rectangle 7"/>
          <p:cNvSpPr>
            <a:spLocks noGrp="1"/>
          </p:cNvSpPr>
          <p:nvPr>
            <p:ph type="pic" sz="quarter" idx="28"/>
          </p:nvPr>
        </p:nvSpPr>
        <p:spPr>
          <a:xfrm>
            <a:off x="4556051" y="4165600"/>
            <a:ext cx="1954530" cy="4368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7" name="Rectangle 6"/>
          <p:cNvSpPr>
            <a:spLocks noGrp="1"/>
          </p:cNvSpPr>
          <p:nvPr>
            <p:ph type="dt" sz="half" idx="31"/>
          </p:nvPr>
        </p:nvSpPr>
        <p:spPr/>
        <p:txBody>
          <a:bodyPr/>
          <a:lstStyle/>
          <a:p>
            <a:fld id="{F30C84A2-23CF-44F5-B813-5187ED5C7D1C}" type="datetimeFigureOut">
              <a:rPr lang="en-US" sz="1200" smtClean="0">
                <a:solidFill>
                  <a:schemeClr val="tx2"/>
                </a:solidFill>
              </a:rPr>
              <a:pPr/>
              <a:t>9/14/16</a:t>
            </a:fld>
            <a:endParaRPr lang="en-US" dirty="0"/>
          </a:p>
        </p:txBody>
      </p:sp>
      <p:sp>
        <p:nvSpPr>
          <p:cNvPr id="8" name="Rectangle 7"/>
          <p:cNvSpPr>
            <a:spLocks noGrp="1"/>
          </p:cNvSpPr>
          <p:nvPr>
            <p:ph type="sldNum" sz="quarter" idx="32"/>
          </p:nvPr>
        </p:nvSpPr>
        <p:spPr/>
        <p:txBody>
          <a:bodyPr/>
          <a:lstStyle/>
          <a:p>
            <a:pPr algn="r"/>
            <a:fld id="{F99EC173-99AE-4773-AB25-02E469A13EAE}" type="slidenum">
              <a:rPr lang="en-US" sz="1200" smtClean="0">
                <a:solidFill>
                  <a:schemeClr val="tx2"/>
                </a:solidFill>
              </a:rPr>
              <a:pPr algn="r"/>
              <a:t>‹#›</a:t>
            </a:fld>
            <a:endParaRPr lang="en-US" dirty="0"/>
          </a:p>
        </p:txBody>
      </p:sp>
      <p:sp>
        <p:nvSpPr>
          <p:cNvPr id="9" name="Rectangle 8"/>
          <p:cNvSpPr>
            <a:spLocks noGrp="1"/>
          </p:cNvSpPr>
          <p:nvPr>
            <p:ph type="ftr" sz="quarter" idx="33"/>
          </p:nvPr>
        </p:nvSpPr>
        <p:spPr/>
        <p:txBody>
          <a:bodyPr/>
          <a:lstStyle/>
          <a:p>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quare with Caption">
    <p:spTree>
      <p:nvGrpSpPr>
        <p:cNvPr id="1" name=""/>
        <p:cNvGrpSpPr/>
        <p:nvPr/>
      </p:nvGrpSpPr>
      <p:grpSpPr>
        <a:xfrm>
          <a:off x="0" y="0"/>
          <a:ext cx="0" cy="0"/>
          <a:chOff x="0" y="0"/>
          <a:chExt cx="0" cy="0"/>
        </a:xfrm>
      </p:grpSpPr>
      <p:sp>
        <p:nvSpPr>
          <p:cNvPr id="4" name="W¥ل云玗İαЂôÁûÂÚ丫:Pïçtúrê Plå¢éhõlðér 表¥鷗字㌍ 表_W 3"/>
          <p:cNvSpPr>
            <a:spLocks noGrp="1" noChangeAspect="1"/>
          </p:cNvSpPr>
          <p:nvPr>
            <p:ph type="pic" sz="quarter" idx="10"/>
          </p:nvPr>
        </p:nvSpPr>
        <p:spPr>
          <a:xfrm>
            <a:off x="2287705" y="2133600"/>
            <a:ext cx="2398595" cy="42672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FontTx/>
              <a:buNone/>
            </a:pPr>
            <a:r>
              <a:rPr lang="en-US" sz="2400" i="0" smtClean="0"/>
              <a:t>Drag picture to placeholder or click icon to add</a:t>
            </a:r>
            <a:endParaRPr lang="en-US" sz="2400" i="0" dirty="0"/>
          </a:p>
        </p:txBody>
      </p:sp>
      <p:sp>
        <p:nvSpPr>
          <p:cNvPr id="7" name="W¥ل云玗İαЂÕØÚáÛ丫:Téxt Plàçèhòlðêr 表¥鷗字㌍_W 6"/>
          <p:cNvSpPr>
            <a:spLocks noGrp="1"/>
          </p:cNvSpPr>
          <p:nvPr>
            <p:ph type="body" sz="quarter" idx="15" hasCustomPrompt="1"/>
          </p:nvPr>
        </p:nvSpPr>
        <p:spPr>
          <a:xfrm>
            <a:off x="2286000" y="6502400"/>
            <a:ext cx="2400300" cy="1727200"/>
          </a:xfrm>
        </p:spPr>
        <p:txBody>
          <a:bodyPr tIns="91440" rIns="9144" bIns="91440" anchor="t"/>
          <a:lstStyle>
            <a:lvl1pPr marL="0" marR="0" indent="0" algn="l">
              <a:buFontTx/>
              <a:buNone/>
              <a:defRPr sz="1800" i="0"/>
            </a:lvl1pPr>
          </a:lstStyle>
          <a:p>
            <a:pPr lvl="0"/>
            <a:r>
              <a:rPr lang="en-US" dirty="0" smtClean="0"/>
              <a:t>Click to add caption</a:t>
            </a:r>
            <a:endParaRPr lang="en-US" dirty="0"/>
          </a:p>
        </p:txBody>
      </p:sp>
      <p:sp>
        <p:nvSpPr>
          <p:cNvPr id="5" name="Rectangle 4"/>
          <p:cNvSpPr>
            <a:spLocks noGrp="1"/>
          </p:cNvSpPr>
          <p:nvPr>
            <p:ph type="dt" sz="half" idx="16"/>
          </p:nvPr>
        </p:nvSpPr>
        <p:spPr/>
        <p:txBody>
          <a:bodyPr/>
          <a:lstStyle/>
          <a:p>
            <a:fld id="{F30C84A2-23CF-44F5-B813-5187ED5C7D1C}" type="datetimeFigureOut">
              <a:rPr lang="en-US" sz="1200" smtClean="0">
                <a:solidFill>
                  <a:schemeClr val="tx2"/>
                </a:solidFill>
              </a:rPr>
              <a:pPr/>
              <a:t>9/14/16</a:t>
            </a:fld>
            <a:endParaRPr lang="en-US" dirty="0"/>
          </a:p>
        </p:txBody>
      </p:sp>
      <p:sp>
        <p:nvSpPr>
          <p:cNvPr id="6" name="Rectangle 5"/>
          <p:cNvSpPr>
            <a:spLocks noGrp="1"/>
          </p:cNvSpPr>
          <p:nvPr>
            <p:ph type="sldNum" sz="quarter" idx="17"/>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8"/>
          </p:nvPr>
        </p:nvSpPr>
        <p:spPr/>
        <p:txBody>
          <a:bodyPr/>
          <a:lstStyle/>
          <a:p>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Up Square with Caption">
    <p:spTree>
      <p:nvGrpSpPr>
        <p:cNvPr id="1" name=""/>
        <p:cNvGrpSpPr/>
        <p:nvPr/>
      </p:nvGrpSpPr>
      <p:grpSpPr>
        <a:xfrm>
          <a:off x="0" y="0"/>
          <a:ext cx="0" cy="0"/>
          <a:chOff x="0" y="0"/>
          <a:chExt cx="0" cy="0"/>
        </a:xfrm>
      </p:grpSpPr>
      <p:sp>
        <p:nvSpPr>
          <p:cNvPr id="4" name="W¥ل云玗İαЂôÁûÂÚ丫:Pïçtúrê Plå¢éhõlðér 表¥鷗字㌍ 表_W 3"/>
          <p:cNvSpPr>
            <a:spLocks noGrp="1" noChangeAspect="1"/>
          </p:cNvSpPr>
          <p:nvPr>
            <p:ph type="pic" sz="quarter" idx="10"/>
          </p:nvPr>
        </p:nvSpPr>
        <p:spPr>
          <a:xfrm>
            <a:off x="3716455" y="1828800"/>
            <a:ext cx="2398595" cy="42672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FontTx/>
              <a:buNone/>
            </a:pPr>
            <a:r>
              <a:rPr lang="en-US" sz="2400" i="0" smtClean="0"/>
              <a:t>Drag picture to placeholder or click icon to add</a:t>
            </a:r>
            <a:endParaRPr lang="en-US" sz="2400" i="0" dirty="0"/>
          </a:p>
        </p:txBody>
      </p:sp>
      <p:sp>
        <p:nvSpPr>
          <p:cNvPr id="6" name="W¥ل云玗İαЂôÁûÂÚ丫:Pïçtúrê Plå¢éhõlðér 表¥鷗字㌍ 表_W 5"/>
          <p:cNvSpPr>
            <a:spLocks noGrp="1" noChangeAspect="1"/>
          </p:cNvSpPr>
          <p:nvPr>
            <p:ph type="pic" sz="quarter" idx="14"/>
          </p:nvPr>
        </p:nvSpPr>
        <p:spPr>
          <a:xfrm>
            <a:off x="857251" y="1828800"/>
            <a:ext cx="2398595" cy="42672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FontTx/>
              <a:buNone/>
            </a:pPr>
            <a:r>
              <a:rPr lang="en-US" sz="2400" i="0" smtClean="0"/>
              <a:t>Drag picture to placeholder or click icon to add</a:t>
            </a:r>
            <a:endParaRPr lang="en-US" sz="2400" i="0" dirty="0"/>
          </a:p>
        </p:txBody>
      </p:sp>
      <p:sp>
        <p:nvSpPr>
          <p:cNvPr id="7" name="W¥ل云玗İαЂÕØÚáÛ丫:Téxt Plàçèhòlðêr 表¥鷗字㌍_W 6"/>
          <p:cNvSpPr>
            <a:spLocks noGrp="1"/>
          </p:cNvSpPr>
          <p:nvPr>
            <p:ph type="body" sz="quarter" idx="15" hasCustomPrompt="1"/>
          </p:nvPr>
        </p:nvSpPr>
        <p:spPr>
          <a:xfrm>
            <a:off x="3714750" y="6197600"/>
            <a:ext cx="2400300" cy="1727200"/>
          </a:xfrm>
        </p:spPr>
        <p:txBody>
          <a:bodyPr tIns="91440" rIns="9144" bIns="91440" anchor="t"/>
          <a:lstStyle>
            <a:lvl1pPr marL="0" marR="0" indent="0" algn="l">
              <a:buFontTx/>
              <a:buNone/>
              <a:defRPr sz="1800" i="0"/>
            </a:lvl1pPr>
          </a:lstStyle>
          <a:p>
            <a:pPr lvl="0"/>
            <a:r>
              <a:rPr lang="en-US" dirty="0" smtClean="0"/>
              <a:t>Click to add caption</a:t>
            </a:r>
            <a:endParaRPr lang="en-US" dirty="0"/>
          </a:p>
        </p:txBody>
      </p:sp>
      <p:sp>
        <p:nvSpPr>
          <p:cNvPr id="8" name="W¥ل云玗İαЂÕØÚáÛ丫:Téxt Plàçèhòlðêr 表¥鷗字㌍_W 7"/>
          <p:cNvSpPr>
            <a:spLocks noGrp="1"/>
          </p:cNvSpPr>
          <p:nvPr>
            <p:ph type="body" sz="quarter" idx="16" hasCustomPrompt="1"/>
          </p:nvPr>
        </p:nvSpPr>
        <p:spPr>
          <a:xfrm>
            <a:off x="857250" y="6197600"/>
            <a:ext cx="2400300" cy="1727200"/>
          </a:xfrm>
        </p:spPr>
        <p:txBody>
          <a:bodyPr tIns="91440" rIns="9144" bIns="91440" anchor="t"/>
          <a:lstStyle>
            <a:lvl1pPr marL="0" marR="0" indent="0" algn="l">
              <a:buFontTx/>
              <a:buNone/>
              <a:defRPr sz="1800" i="0"/>
            </a:lvl1pPr>
          </a:lstStyle>
          <a:p>
            <a:pPr lvl="0"/>
            <a:r>
              <a:rPr lang="en-US" dirty="0" smtClean="0"/>
              <a:t>Click to add caption</a:t>
            </a:r>
            <a:endParaRPr lang="en-US" dirty="0"/>
          </a:p>
        </p:txBody>
      </p:sp>
      <p:sp>
        <p:nvSpPr>
          <p:cNvPr id="9" name="Rectangle 8"/>
          <p:cNvSpPr>
            <a:spLocks noGrp="1"/>
          </p:cNvSpPr>
          <p:nvPr>
            <p:ph type="dt" sz="half" idx="17"/>
          </p:nvPr>
        </p:nvSpPr>
        <p:spPr/>
        <p:txBody>
          <a:bodyPr/>
          <a:lstStyle/>
          <a:p>
            <a:fld id="{F30C84A2-23CF-44F5-B813-5187ED5C7D1C}" type="datetimeFigureOut">
              <a:rPr lang="en-US" sz="1200" smtClean="0">
                <a:solidFill>
                  <a:schemeClr val="tx2"/>
                </a:solidFill>
              </a:rPr>
              <a:pPr/>
              <a:t>9/14/16</a:t>
            </a:fld>
            <a:endParaRPr lang="en-US" dirty="0"/>
          </a:p>
        </p:txBody>
      </p:sp>
      <p:sp>
        <p:nvSpPr>
          <p:cNvPr id="10" name="Rectangle 9"/>
          <p:cNvSpPr>
            <a:spLocks noGrp="1"/>
          </p:cNvSpPr>
          <p:nvPr>
            <p:ph type="sldNum" sz="quarter" idx="18"/>
          </p:nvPr>
        </p:nvSpPr>
        <p:spPr/>
        <p:txBody>
          <a:bodyPr/>
          <a:lstStyle/>
          <a:p>
            <a:pPr algn="r"/>
            <a:fld id="{F99EC173-99AE-4773-AB25-02E469A13EAE}" type="slidenum">
              <a:rPr lang="en-US" sz="1200" smtClean="0">
                <a:solidFill>
                  <a:schemeClr val="tx2"/>
                </a:solidFill>
              </a:rPr>
              <a:pPr algn="r"/>
              <a:t>‹#›</a:t>
            </a:fld>
            <a:endParaRPr lang="en-US" dirty="0"/>
          </a:p>
        </p:txBody>
      </p:sp>
      <p:sp>
        <p:nvSpPr>
          <p:cNvPr id="11" name="Rectangle 10"/>
          <p:cNvSpPr>
            <a:spLocks noGrp="1"/>
          </p:cNvSpPr>
          <p:nvPr>
            <p:ph type="ftr" sz="quarter" idx="19"/>
          </p:nvPr>
        </p:nvSpPr>
        <p:spPr/>
        <p:txBody>
          <a:bodyPr/>
          <a:lstStyle/>
          <a:p>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Landscape with Caption">
    <p:spTree>
      <p:nvGrpSpPr>
        <p:cNvPr id="1" name=""/>
        <p:cNvGrpSpPr/>
        <p:nvPr/>
      </p:nvGrpSpPr>
      <p:grpSpPr>
        <a:xfrm>
          <a:off x="0" y="0"/>
          <a:ext cx="0" cy="0"/>
          <a:chOff x="0" y="0"/>
          <a:chExt cx="0" cy="0"/>
        </a:xfrm>
      </p:grpSpPr>
      <p:sp>
        <p:nvSpPr>
          <p:cNvPr id="5" name="Rectangle 9"/>
          <p:cNvSpPr>
            <a:spLocks noGrp="1" noChangeAspect="1"/>
          </p:cNvSpPr>
          <p:nvPr>
            <p:ph type="pic" sz="quarter" idx="10"/>
          </p:nvPr>
        </p:nvSpPr>
        <p:spPr>
          <a:xfrm>
            <a:off x="685800" y="392787"/>
            <a:ext cx="5600700" cy="74676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lstStyle>
            <a:lvl1pPr marL="0" marR="0" indent="1588" algn="ctr" rtl="0" latinLnBrk="0">
              <a:spcBef>
                <a:spcPct val="20000"/>
              </a:spcBef>
              <a:buFontTx/>
              <a:buNone/>
              <a:defRPr lang="en-US" i="0" smtClean="0">
                <a:solidFill>
                  <a:schemeClr val="tx1"/>
                </a:solidFill>
                <a:latin typeface="+mn-lt"/>
                <a:ea typeface="+mn-ea"/>
                <a:cs typeface="+mn-cs"/>
              </a:defRPr>
            </a:lvl1pPr>
          </a:lstStyle>
          <a:p>
            <a:pPr marL="0" marR="0" indent="1588" algn="ctr" rtl="0" latinLnBrk="0">
              <a:spcBef>
                <a:spcPct val="20000"/>
              </a:spcBef>
              <a:buFontTx/>
              <a:buNone/>
            </a:pPr>
            <a:r>
              <a:rPr lang="en-US" sz="2400" i="0" smtClean="0">
                <a:solidFill>
                  <a:schemeClr val="tx1"/>
                </a:solidFill>
                <a:latin typeface="+mn-lt"/>
                <a:ea typeface="+mn-ea"/>
                <a:cs typeface="+mn-cs"/>
              </a:rPr>
              <a:t>Drag picture to placeholder or click icon to add</a:t>
            </a:r>
            <a:endParaRPr lang="en-US" i="0" dirty="0"/>
          </a:p>
        </p:txBody>
      </p:sp>
      <p:sp>
        <p:nvSpPr>
          <p:cNvPr id="7" name="Rectangle 5"/>
          <p:cNvSpPr>
            <a:spLocks noGrp="1"/>
          </p:cNvSpPr>
          <p:nvPr>
            <p:ph type="body" sz="quarter" idx="11" hasCustomPrompt="1"/>
          </p:nvPr>
        </p:nvSpPr>
        <p:spPr>
          <a:xfrm>
            <a:off x="685800" y="8026400"/>
            <a:ext cx="5600700" cy="508000"/>
          </a:xfrm>
        </p:spPr>
        <p:txBody>
          <a:bodyPr rIns="9144" anchor="t" anchorCtr="0">
            <a:noAutofit/>
          </a:bodyPr>
          <a:lstStyle>
            <a:lvl1pPr marL="0" marR="0" indent="0" algn="l" rtl="0" latinLnBrk="0">
              <a:spcBef>
                <a:spcPct val="20000"/>
              </a:spcBef>
              <a:buFontTx/>
              <a:buNone/>
              <a:defRPr sz="1800" i="0" baseline="0">
                <a:solidFill>
                  <a:schemeClr val="tx1"/>
                </a:solidFill>
                <a:latin typeface="+mn-lt"/>
                <a:ea typeface="+mn-ea"/>
                <a:cs typeface="+mn-cs"/>
              </a:defRPr>
            </a:lvl1pPr>
          </a:lstStyle>
          <a:p>
            <a:pPr lvl="0"/>
            <a:r>
              <a:rPr lang="en-US" dirty="0" smtClean="0"/>
              <a:t>Click to add caption</a:t>
            </a:r>
            <a:endParaRPr lang="en-US" dirty="0"/>
          </a:p>
        </p:txBody>
      </p:sp>
      <p:sp>
        <p:nvSpPr>
          <p:cNvPr id="4" name="Rectangle 3"/>
          <p:cNvSpPr>
            <a:spLocks noGrp="1"/>
          </p:cNvSpPr>
          <p:nvPr>
            <p:ph type="dt" sz="half" idx="12"/>
          </p:nvPr>
        </p:nvSpPr>
        <p:spPr/>
        <p:txBody>
          <a:bodyPr/>
          <a:lstStyle/>
          <a:p>
            <a:fld id="{F30C84A2-23CF-44F5-B813-5187ED5C7D1C}" type="datetimeFigureOut">
              <a:rPr lang="en-US" sz="1200" smtClean="0">
                <a:solidFill>
                  <a:schemeClr val="tx2"/>
                </a:solidFill>
              </a:rPr>
              <a:pPr/>
              <a:t>9/14/16</a:t>
            </a:fld>
            <a:endParaRPr lang="en-US" dirty="0"/>
          </a:p>
        </p:txBody>
      </p:sp>
      <p:sp>
        <p:nvSpPr>
          <p:cNvPr id="6" name="Rectangle 5"/>
          <p:cNvSpPr>
            <a:spLocks noGrp="1"/>
          </p:cNvSpPr>
          <p:nvPr>
            <p:ph type="sldNum" sz="quarter" idx="13"/>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4"/>
          </p:nvPr>
        </p:nvSpPr>
        <p:spPr/>
        <p:txBody>
          <a:bodyPr/>
          <a:lstStyle/>
          <a:p>
            <a:endParaRPr lang="en-US" dirty="0"/>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anorama">
    <p:spTree>
      <p:nvGrpSpPr>
        <p:cNvPr id="1" name=""/>
        <p:cNvGrpSpPr/>
        <p:nvPr/>
      </p:nvGrpSpPr>
      <p:grpSpPr>
        <a:xfrm>
          <a:off x="0" y="0"/>
          <a:ext cx="0" cy="0"/>
          <a:chOff x="0" y="0"/>
          <a:chExt cx="0" cy="0"/>
        </a:xfrm>
      </p:grpSpPr>
      <p:sp>
        <p:nvSpPr>
          <p:cNvPr id="3" name="W¥ل云玗İαЂôÁûÂÚ丫:Pïçtúrê Plå¢éhõlðér 表¥鷗字㌍ 表_W 2"/>
          <p:cNvSpPr>
            <a:spLocks noGrp="1"/>
          </p:cNvSpPr>
          <p:nvPr>
            <p:ph type="pic" sz="quarter" idx="30"/>
          </p:nvPr>
        </p:nvSpPr>
        <p:spPr>
          <a:xfrm>
            <a:off x="342900" y="2743200"/>
            <a:ext cx="6172200" cy="3657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4" name="W¥ل云玗İαЂÕØÚáÛ丫:Téxt Plàçèhòlðêr 表¥鷗字㌍_W 3"/>
          <p:cNvSpPr>
            <a:spLocks noGrp="1"/>
          </p:cNvSpPr>
          <p:nvPr>
            <p:ph type="body" sz="quarter" idx="12" hasCustomPrompt="1"/>
          </p:nvPr>
        </p:nvSpPr>
        <p:spPr>
          <a:xfrm>
            <a:off x="342900" y="6502400"/>
            <a:ext cx="6172200" cy="1930400"/>
          </a:xfrm>
        </p:spPr>
        <p:txBody>
          <a:bodyPr tIns="91440" rIns="9144" bIns="91440" anchor="t"/>
          <a:lstStyle>
            <a:lvl1pPr marL="0" marR="0" indent="0" algn="l">
              <a:buFontTx/>
              <a:buNone/>
              <a:defRPr sz="1800" i="0"/>
            </a:lvl1pPr>
          </a:lstStyle>
          <a:p>
            <a:pPr lvl="0"/>
            <a:r>
              <a:rPr lang="en-US" dirty="0" smtClean="0"/>
              <a:t>Click to add caption</a:t>
            </a:r>
            <a:endParaRPr lang="en-US" dirty="0"/>
          </a:p>
        </p:txBody>
      </p:sp>
      <p:sp>
        <p:nvSpPr>
          <p:cNvPr id="5" name="Rectangle 4"/>
          <p:cNvSpPr>
            <a:spLocks noGrp="1"/>
          </p:cNvSpPr>
          <p:nvPr>
            <p:ph type="dt" sz="half" idx="31"/>
          </p:nvPr>
        </p:nvSpPr>
        <p:spPr/>
        <p:txBody>
          <a:bodyPr/>
          <a:lstStyle/>
          <a:p>
            <a:fld id="{F30C84A2-23CF-44F5-B813-5187ED5C7D1C}" type="datetimeFigureOut">
              <a:rPr lang="en-US" sz="1200" smtClean="0">
                <a:solidFill>
                  <a:schemeClr val="tx2"/>
                </a:solidFill>
              </a:rPr>
              <a:pPr/>
              <a:t>9/14/16</a:t>
            </a:fld>
            <a:endParaRPr lang="en-US" dirty="0"/>
          </a:p>
        </p:txBody>
      </p:sp>
      <p:sp>
        <p:nvSpPr>
          <p:cNvPr id="6" name="Rectangle 5"/>
          <p:cNvSpPr>
            <a:spLocks noGrp="1"/>
          </p:cNvSpPr>
          <p:nvPr>
            <p:ph type="sldNum" sz="quarter" idx="32"/>
          </p:nvPr>
        </p:nvSpPr>
        <p:spPr/>
        <p:txBody>
          <a:bodyPr/>
          <a:lstStyle/>
          <a:p>
            <a:pPr algn="r"/>
            <a:fld id="{F99EC173-99AE-4773-AB25-02E469A13EAE}" type="slidenum">
              <a:rPr lang="en-US" sz="1200" smtClean="0">
                <a:solidFill>
                  <a:schemeClr val="tx2"/>
                </a:solidFill>
              </a:rPr>
              <a:pPr algn="r"/>
              <a:t>‹#›</a:t>
            </a:fld>
            <a:endParaRPr lang="en-US" dirty="0"/>
          </a:p>
        </p:txBody>
      </p:sp>
      <p:sp>
        <p:nvSpPr>
          <p:cNvPr id="7" name="Rectangle 6"/>
          <p:cNvSpPr>
            <a:spLocks noGrp="1"/>
          </p:cNvSpPr>
          <p:nvPr>
            <p:ph type="ftr" sz="quarter" idx="33"/>
          </p:nvPr>
        </p:nvSpPr>
        <p:spPr/>
        <p:txBody>
          <a:bodyPr/>
          <a:lstStyle/>
          <a:p>
            <a:endParaRPr lang="en-US" dirty="0"/>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13" name="Rectangle 13"/>
          <p:cNvSpPr>
            <a:spLocks noGrp="1"/>
          </p:cNvSpPr>
          <p:nvPr>
            <p:ph type="title"/>
          </p:nvPr>
        </p:nvSpPr>
        <p:spPr/>
        <p:txBody>
          <a:bodyPr anchor="ctr"/>
          <a:lstStyle/>
          <a:p>
            <a:r>
              <a:rPr lang="en-US" noProof="1" smtClean="0"/>
              <a:t>Click to edit Master title style</a:t>
            </a:r>
            <a:endParaRPr lang="en-US"/>
          </a:p>
        </p:txBody>
      </p:sp>
      <p:sp>
        <p:nvSpPr>
          <p:cNvPr id="14" name="Rectangle 6"/>
          <p:cNvSpPr>
            <a:spLocks noGrp="1"/>
          </p:cNvSpPr>
          <p:nvPr>
            <p:ph idx="1"/>
          </p:nvPr>
        </p:nvSpPr>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2" name="Rectangle 7"/>
          <p:cNvSpPr>
            <a:spLocks noGrp="1"/>
          </p:cNvSpPr>
          <p:nvPr>
            <p:ph type="dt" sz="half" idx="10"/>
          </p:nvPr>
        </p:nvSpPr>
        <p:spPr/>
        <p:txBody>
          <a:bodyPr/>
          <a:lstStyle/>
          <a:p>
            <a:fld id="{ACB2EC6F-6501-4E04-BD6C-A8A6CABB2C5B}" type="datetimeFigureOut">
              <a:rPr lang="en-US" smtClean="0"/>
              <a:pPr/>
              <a:t>9/14/16</a:t>
            </a:fld>
            <a:endParaRPr lang="en-US" dirty="0"/>
          </a:p>
        </p:txBody>
      </p:sp>
      <p:sp>
        <p:nvSpPr>
          <p:cNvPr id="27" name="Rectangle 19"/>
          <p:cNvSpPr>
            <a:spLocks noGrp="1"/>
          </p:cNvSpPr>
          <p:nvPr>
            <p:ph type="ftr" sz="quarter" idx="11"/>
          </p:nvPr>
        </p:nvSpPr>
        <p:spPr/>
        <p:txBody>
          <a:bodyPr/>
          <a:lstStyle/>
          <a:p>
            <a:endParaRPr lang="en-US" dirty="0"/>
          </a:p>
        </p:txBody>
      </p:sp>
      <p:sp>
        <p:nvSpPr>
          <p:cNvPr id="24" name="Rectangle 26"/>
          <p:cNvSpPr>
            <a:spLocks noGrp="1"/>
          </p:cNvSpPr>
          <p:nvPr>
            <p:ph type="sldNum" sz="quarter" idx="12"/>
          </p:nvPr>
        </p:nvSpPr>
        <p:spPr/>
        <p:txBody>
          <a:bodyPr/>
          <a:lstStyle/>
          <a:p>
            <a:fld id="{963B0023-0CED-47F7-85AE-654F0B232C29}"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1" y="3530600"/>
            <a:ext cx="2678906" cy="56134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785" y="-1233"/>
            <a:ext cx="6859785" cy="9145233"/>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612835" y="2307204"/>
            <a:ext cx="4236467" cy="1605741"/>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909208" y="3294567"/>
            <a:ext cx="4883348" cy="439012"/>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30C84A2-23CF-44F5-B813-5187ED5C7D1C}" type="datetimeFigureOut">
              <a:rPr lang="en-US" sz="1200" smtClean="0">
                <a:solidFill>
                  <a:schemeClr val="tx2"/>
                </a:solidFill>
              </a:rPr>
              <a:pPr/>
              <a:t>9/14/16</a:t>
            </a:fld>
            <a:endParaRPr lang="en-US" sz="1200" dirty="0">
              <a:solidFill>
                <a:schemeClr val="tx2"/>
              </a:solidFill>
            </a:endParaRPr>
          </a:p>
        </p:txBody>
      </p:sp>
      <p:sp>
        <p:nvSpPr>
          <p:cNvPr id="5" name="Footer Placeholder 4"/>
          <p:cNvSpPr>
            <a:spLocks noGrp="1"/>
          </p:cNvSpPr>
          <p:nvPr>
            <p:ph type="ftr" sz="quarter" idx="11"/>
          </p:nvPr>
        </p:nvSpPr>
        <p:spPr/>
        <p:txBody>
          <a:bodyPr/>
          <a:lstStyle/>
          <a:p>
            <a:pPr algn="ctr"/>
            <a:endParaRPr lang="en-US" sz="1200" dirty="0">
              <a:solidFill>
                <a:schemeClr val="tx2"/>
              </a:solidFill>
            </a:endParaRPr>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CB2EC6F-6501-4E04-BD6C-A8A6CABB2C5B}" type="datetimeFigureOut">
              <a:rPr lang="en-US" smtClean="0"/>
              <a:pPr/>
              <a:t>9/14/16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3B0023-0CED-47F7-85AE-654F0B232C2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1785" y="-1233"/>
            <a:ext cx="6859785" cy="9145233"/>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 y="3530600"/>
            <a:ext cx="2678906" cy="561340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14549" y="2302317"/>
            <a:ext cx="4238244" cy="1610012"/>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912114" y="3291072"/>
            <a:ext cx="4882896" cy="438912"/>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F30C84A2-23CF-44F5-B813-5187ED5C7D1C}" type="datetimeFigureOut">
              <a:rPr lang="en-US" sz="1200" smtClean="0">
                <a:solidFill>
                  <a:schemeClr val="tx2"/>
                </a:solidFill>
              </a:rPr>
              <a:pPr/>
              <a:t>9/14/16</a:t>
            </a:fld>
            <a:endParaRPr lang="en-US" sz="1200" dirty="0">
              <a:solidFill>
                <a:schemeClr val="tx2"/>
              </a:solidFill>
            </a:endParaRPr>
          </a:p>
        </p:txBody>
      </p:sp>
      <p:sp>
        <p:nvSpPr>
          <p:cNvPr id="5" name="Footer Placeholder 4"/>
          <p:cNvSpPr>
            <a:spLocks noGrp="1"/>
          </p:cNvSpPr>
          <p:nvPr>
            <p:ph type="ftr" sz="quarter" idx="11"/>
          </p:nvPr>
        </p:nvSpPr>
        <p:spPr/>
        <p:txBody>
          <a:bodyPr/>
          <a:lstStyle/>
          <a:p>
            <a:pPr algn="ctr"/>
            <a:endParaRPr lang="en-US" sz="1200" dirty="0">
              <a:solidFill>
                <a:schemeClr val="tx2"/>
              </a:solidFill>
            </a:endParaRPr>
          </a:p>
        </p:txBody>
      </p:sp>
      <p:sp>
        <p:nvSpPr>
          <p:cNvPr id="6" name="Slide Number Placeholder 5"/>
          <p:cNvSpPr>
            <a:spLocks noGrp="1"/>
          </p:cNvSpPr>
          <p:nvPr>
            <p:ph type="sldNum" sz="quarter" idx="12"/>
          </p:nvPr>
        </p:nvSpPr>
        <p:spPr/>
        <p:txBody>
          <a:body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17220" y="1463040"/>
            <a:ext cx="2400300" cy="494995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525012" y="1463040"/>
            <a:ext cx="2400300" cy="494995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30C84A2-23CF-44F5-B813-5187ED5C7D1C}" type="datetimeFigureOut">
              <a:rPr lang="en-US" sz="1200" smtClean="0">
                <a:solidFill>
                  <a:schemeClr val="tx2"/>
                </a:solidFill>
              </a:rPr>
              <a:pPr/>
              <a:t>9/14/16</a:t>
            </a:fld>
            <a:endParaRPr lang="en-US" sz="1200" dirty="0">
              <a:solidFill>
                <a:schemeClr val="tx2"/>
              </a:solidFill>
            </a:endParaRPr>
          </a:p>
        </p:txBody>
      </p:sp>
      <p:sp>
        <p:nvSpPr>
          <p:cNvPr id="6" name="Footer Placeholder 5"/>
          <p:cNvSpPr>
            <a:spLocks noGrp="1"/>
          </p:cNvSpPr>
          <p:nvPr>
            <p:ph type="ftr" sz="quarter" idx="11"/>
          </p:nvPr>
        </p:nvSpPr>
        <p:spPr/>
        <p:txBody>
          <a:bodyPr/>
          <a:lstStyle/>
          <a:p>
            <a:pPr algn="ctr"/>
            <a:endParaRPr lang="en-US" sz="1200" dirty="0">
              <a:solidFill>
                <a:schemeClr val="tx2"/>
              </a:solidFill>
            </a:endParaRPr>
          </a:p>
        </p:txBody>
      </p:sp>
      <p:sp>
        <p:nvSpPr>
          <p:cNvPr id="7" name="Slide Number Placeholder 6"/>
          <p:cNvSpPr>
            <a:spLocks noGrp="1"/>
          </p:cNvSpPr>
          <p:nvPr>
            <p:ph type="sldNum" sz="quarter" idx="12"/>
          </p:nvPr>
        </p:nvSpPr>
        <p:spPr/>
        <p:txBody>
          <a:body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17220" y="1463040"/>
            <a:ext cx="2400300" cy="73152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614363" y="2269131"/>
            <a:ext cx="2400300" cy="4145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525012" y="1463040"/>
            <a:ext cx="2400300" cy="73152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3525012" y="2269131"/>
            <a:ext cx="2400300" cy="4145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0C84A2-23CF-44F5-B813-5187ED5C7D1C}" type="datetimeFigureOut">
              <a:rPr lang="en-US" sz="1200" smtClean="0">
                <a:solidFill>
                  <a:schemeClr val="tx2"/>
                </a:solidFill>
              </a:rPr>
              <a:pPr/>
              <a:t>9/14/16</a:t>
            </a:fld>
            <a:endParaRPr lang="en-US" sz="1200" dirty="0">
              <a:solidFill>
                <a:schemeClr val="tx2"/>
              </a:solidFill>
            </a:endParaRPr>
          </a:p>
        </p:txBody>
      </p:sp>
      <p:sp>
        <p:nvSpPr>
          <p:cNvPr id="8" name="Footer Placeholder 7"/>
          <p:cNvSpPr>
            <a:spLocks noGrp="1"/>
          </p:cNvSpPr>
          <p:nvPr>
            <p:ph type="ftr" sz="quarter" idx="11"/>
          </p:nvPr>
        </p:nvSpPr>
        <p:spPr/>
        <p:txBody>
          <a:bodyPr/>
          <a:lstStyle/>
          <a:p>
            <a:pPr algn="ctr"/>
            <a:endParaRPr lang="en-US" sz="1200" dirty="0">
              <a:solidFill>
                <a:schemeClr val="tx2"/>
              </a:solidFill>
            </a:endParaRPr>
          </a:p>
        </p:txBody>
      </p:sp>
      <p:sp>
        <p:nvSpPr>
          <p:cNvPr id="9" name="Slide Number Placeholder 8"/>
          <p:cNvSpPr>
            <a:spLocks noGrp="1"/>
          </p:cNvSpPr>
          <p:nvPr>
            <p:ph type="sldNum" sz="quarter" idx="12"/>
          </p:nvPr>
        </p:nvSpPr>
        <p:spPr/>
        <p:txBody>
          <a:body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0C84A2-23CF-44F5-B813-5187ED5C7D1C}" type="datetimeFigureOut">
              <a:rPr lang="en-US" sz="1200" smtClean="0">
                <a:solidFill>
                  <a:schemeClr val="tx2"/>
                </a:solidFill>
              </a:rPr>
              <a:pPr/>
              <a:t>9/14/16</a:t>
            </a:fld>
            <a:endParaRPr lang="en-US" sz="1200" dirty="0">
              <a:solidFill>
                <a:schemeClr val="tx2"/>
              </a:solidFill>
            </a:endParaRPr>
          </a:p>
        </p:txBody>
      </p:sp>
      <p:sp>
        <p:nvSpPr>
          <p:cNvPr id="4" name="Footer Placeholder 3"/>
          <p:cNvSpPr>
            <a:spLocks noGrp="1"/>
          </p:cNvSpPr>
          <p:nvPr>
            <p:ph type="ftr" sz="quarter" idx="11"/>
          </p:nvPr>
        </p:nvSpPr>
        <p:spPr/>
        <p:txBody>
          <a:bodyPr/>
          <a:lstStyle/>
          <a:p>
            <a:pPr algn="ctr"/>
            <a:endParaRPr lang="en-US" sz="1200" dirty="0">
              <a:solidFill>
                <a:schemeClr val="tx2"/>
              </a:solidFill>
            </a:endParaRPr>
          </a:p>
        </p:txBody>
      </p:sp>
      <p:sp>
        <p:nvSpPr>
          <p:cNvPr id="5" name="Slide Number Placeholder 4"/>
          <p:cNvSpPr>
            <a:spLocks noGrp="1"/>
          </p:cNvSpPr>
          <p:nvPr>
            <p:ph type="sldNum" sz="quarter" idx="12"/>
          </p:nvPr>
        </p:nvSpPr>
        <p:spPr/>
        <p:txBody>
          <a:body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28701E-CAF4-4159-9B3E-41C86DFFA30D}" type="datetimeFigureOut">
              <a:rPr lang="en-US" smtClean="0"/>
              <a:pPr/>
              <a:t>9/14/16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2F1D00-BD13-4404-86B0-79703945A0A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ColTx" preserve="1">
  <p:cSld name="Portrait with Caption">
    <p:spTree>
      <p:nvGrpSpPr>
        <p:cNvPr id="1" name=""/>
        <p:cNvGrpSpPr/>
        <p:nvPr/>
      </p:nvGrpSpPr>
      <p:grpSpPr>
        <a:xfrm>
          <a:off x="0" y="0"/>
          <a:ext cx="0" cy="0"/>
          <a:chOff x="0" y="0"/>
          <a:chExt cx="0" cy="0"/>
        </a:xfrm>
      </p:grpSpPr>
      <p:sp>
        <p:nvSpPr>
          <p:cNvPr id="11" name="Rectangle 8"/>
          <p:cNvSpPr>
            <a:spLocks noGrp="1"/>
          </p:cNvSpPr>
          <p:nvPr>
            <p:ph type="pic" sz="quarter" idx="10"/>
          </p:nvPr>
        </p:nvSpPr>
        <p:spPr>
          <a:xfrm>
            <a:off x="314531" y="310988"/>
            <a:ext cx="3480229" cy="82296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FontTx/>
              <a:buNone/>
            </a:pPr>
            <a:r>
              <a:rPr lang="en-US" i="0" smtClean="0"/>
              <a:t>Drag picture to placeholder or click icon to add</a:t>
            </a:r>
            <a:endParaRPr lang="en-US" i="0" dirty="0"/>
          </a:p>
        </p:txBody>
      </p:sp>
      <p:sp>
        <p:nvSpPr>
          <p:cNvPr id="13" name="Rectangle 6"/>
          <p:cNvSpPr>
            <a:spLocks noGrp="1"/>
          </p:cNvSpPr>
          <p:nvPr>
            <p:ph type="body" sz="quarter" idx="11" hasCustomPrompt="1"/>
          </p:nvPr>
        </p:nvSpPr>
        <p:spPr>
          <a:xfrm>
            <a:off x="3943350" y="4064000"/>
            <a:ext cx="2628900" cy="4470400"/>
          </a:xfrm>
        </p:spPr>
        <p:txBody>
          <a:bodyPr tIns="91440" bIns="91440" anchor="b" anchorCtr="0">
            <a:noAutofit/>
          </a:bodyPr>
          <a:lstStyle>
            <a:lvl1pPr marL="0" marR="0" indent="0" algn="l" rtl="0" latinLnBrk="0">
              <a:spcBef>
                <a:spcPct val="20000"/>
              </a:spcBef>
              <a:buFontTx/>
              <a:buNone/>
              <a:defRPr sz="1800" i="0" baseline="0">
                <a:solidFill>
                  <a:schemeClr val="tx1"/>
                </a:solidFill>
                <a:latin typeface="+mn-lt"/>
                <a:ea typeface="+mn-ea"/>
                <a:cs typeface="+mn-cs"/>
              </a:defRPr>
            </a:lvl1pPr>
          </a:lstStyle>
          <a:p>
            <a:pPr lvl="0"/>
            <a:r>
              <a:rPr lang="en-US" dirty="0" smtClean="0"/>
              <a:t>Click to add caption</a:t>
            </a:r>
            <a:endParaRPr lang="en-US" dirty="0"/>
          </a:p>
        </p:txBody>
      </p:sp>
      <p:sp>
        <p:nvSpPr>
          <p:cNvPr id="4" name="Rectangle 3"/>
          <p:cNvSpPr>
            <a:spLocks noGrp="1"/>
          </p:cNvSpPr>
          <p:nvPr>
            <p:ph type="dt" sz="half" idx="12"/>
          </p:nvPr>
        </p:nvSpPr>
        <p:spPr/>
        <p:txBody>
          <a:bodyPr/>
          <a:lstStyle/>
          <a:p>
            <a:fld id="{F30C84A2-23CF-44F5-B813-5187ED5C7D1C}" type="datetimeFigureOut">
              <a:rPr lang="en-US" sz="1200" smtClean="0">
                <a:solidFill>
                  <a:schemeClr val="tx2"/>
                </a:solidFill>
              </a:rPr>
              <a:pPr/>
              <a:t>9/14/16</a:t>
            </a:fld>
            <a:endParaRPr lang="en-US" dirty="0"/>
          </a:p>
        </p:txBody>
      </p:sp>
      <p:sp>
        <p:nvSpPr>
          <p:cNvPr id="5" name="Rectangle 4"/>
          <p:cNvSpPr>
            <a:spLocks noGrp="1"/>
          </p:cNvSpPr>
          <p:nvPr>
            <p:ph type="sldNum" sz="quarter" idx="13"/>
          </p:nvPr>
        </p:nvSpPr>
        <p:spPr/>
        <p:txBody>
          <a:bodyPr/>
          <a:lstStyle/>
          <a:p>
            <a:pPr algn="r"/>
            <a:fld id="{F99EC173-99AE-4773-AB25-02E469A13EAE}" type="slidenum">
              <a:rPr lang="en-US" sz="1200" smtClean="0">
                <a:solidFill>
                  <a:schemeClr val="tx2"/>
                </a:solidFill>
              </a:rPr>
              <a:pPr algn="r"/>
              <a:t>‹#›</a:t>
            </a:fld>
            <a:endParaRPr lang="en-US" dirty="0"/>
          </a:p>
        </p:txBody>
      </p:sp>
      <p:sp>
        <p:nvSpPr>
          <p:cNvPr id="6" name="Rectangle 5"/>
          <p:cNvSpPr>
            <a:spLocks noGrp="1"/>
          </p:cNvSpPr>
          <p:nvPr>
            <p:ph type="ftr" sz="quarter" idx="14"/>
          </p:nvPr>
        </p:nvSpPr>
        <p:spPr/>
        <p:txBody>
          <a:bodyPr/>
          <a:lstStyle/>
          <a:p>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1" y="3530600"/>
            <a:ext cx="2678906" cy="56134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1675208" y="1675211"/>
            <a:ext cx="9144000" cy="579358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588698" y="2101472"/>
            <a:ext cx="3909060" cy="1452569"/>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3562165" y="3491883"/>
            <a:ext cx="2855834" cy="443291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973466" y="3004514"/>
            <a:ext cx="4346070" cy="831085"/>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F30C84A2-23CF-44F5-B813-5187ED5C7D1C}" type="datetimeFigureOut">
              <a:rPr lang="en-US" sz="1200" smtClean="0">
                <a:solidFill>
                  <a:schemeClr val="tx2"/>
                </a:solidFill>
              </a:rPr>
              <a:pPr/>
              <a:t>9/14/16</a:t>
            </a:fld>
            <a:endParaRPr lang="en-US" sz="1200" dirty="0">
              <a:solidFill>
                <a:schemeClr val="tx2"/>
              </a:solidFill>
            </a:endParaRPr>
          </a:p>
        </p:txBody>
      </p:sp>
      <p:sp>
        <p:nvSpPr>
          <p:cNvPr id="6" name="Footer Placeholder 5"/>
          <p:cNvSpPr>
            <a:spLocks noGrp="1"/>
          </p:cNvSpPr>
          <p:nvPr>
            <p:ph type="ftr" sz="quarter" idx="11"/>
          </p:nvPr>
        </p:nvSpPr>
        <p:spPr/>
        <p:txBody>
          <a:bodyPr/>
          <a:lstStyle>
            <a:lvl1pPr>
              <a:defRPr>
                <a:solidFill>
                  <a:schemeClr val="tx2"/>
                </a:solidFill>
              </a:defRPr>
            </a:lvl1pPr>
          </a:lstStyle>
          <a:p>
            <a:pPr algn="ctr"/>
            <a:endParaRPr lang="en-US" sz="1200" dirty="0">
              <a:solidFill>
                <a:schemeClr val="tx2"/>
              </a:solidFill>
            </a:endParaRP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1521619" y="0"/>
            <a:ext cx="5336381" cy="9144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Drag picture to placeholder or click icon to add</a:t>
            </a:r>
            <a:endParaRPr lang="en-US" dirty="0"/>
          </a:p>
        </p:txBody>
      </p:sp>
      <p:sp>
        <p:nvSpPr>
          <p:cNvPr id="9" name="Right Triangle 8"/>
          <p:cNvSpPr/>
          <p:nvPr/>
        </p:nvSpPr>
        <p:spPr>
          <a:xfrm>
            <a:off x="1" y="3530600"/>
            <a:ext cx="2678906" cy="56134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 y="6731000"/>
            <a:ext cx="2678906" cy="241300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503398" y="2290001"/>
            <a:ext cx="4114800" cy="1156592"/>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857610" y="2907372"/>
            <a:ext cx="4572409" cy="987552"/>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0C84A2-23CF-44F5-B813-5187ED5C7D1C}" type="datetimeFigureOut">
              <a:rPr lang="en-US" sz="1200" smtClean="0">
                <a:solidFill>
                  <a:schemeClr val="tx2"/>
                </a:solidFill>
              </a:rPr>
              <a:pPr/>
              <a:t>9/14/16</a:t>
            </a:fld>
            <a:endParaRPr lang="en-US" sz="1200" dirty="0">
              <a:solidFill>
                <a:schemeClr val="tx2"/>
              </a:solidFill>
            </a:endParaRPr>
          </a:p>
        </p:txBody>
      </p:sp>
      <p:sp>
        <p:nvSpPr>
          <p:cNvPr id="6" name="Footer Placeholder 5"/>
          <p:cNvSpPr>
            <a:spLocks noGrp="1"/>
          </p:cNvSpPr>
          <p:nvPr>
            <p:ph type="ftr" sz="quarter" idx="11"/>
          </p:nvPr>
        </p:nvSpPr>
        <p:spPr/>
        <p:txBody>
          <a:bodyPr/>
          <a:lstStyle/>
          <a:p>
            <a:pPr algn="ctr"/>
            <a:endParaRPr lang="en-US" sz="1200" dirty="0">
              <a:solidFill>
                <a:schemeClr val="tx2"/>
              </a:solidFill>
            </a:endParaRPr>
          </a:p>
        </p:txBody>
      </p:sp>
      <p:sp>
        <p:nvSpPr>
          <p:cNvPr id="7" name="Slide Number Placeholder 6"/>
          <p:cNvSpPr>
            <a:spLocks noGrp="1"/>
          </p:cNvSpPr>
          <p:nvPr>
            <p:ph type="sldNum" sz="quarter" idx="12"/>
          </p:nvPr>
        </p:nvSpPr>
        <p:spPr/>
        <p:txBody>
          <a:body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C84A2-23CF-44F5-B813-5187ED5C7D1C}" type="datetimeFigureOut">
              <a:rPr lang="en-US" sz="1200" smtClean="0">
                <a:solidFill>
                  <a:schemeClr val="tx2"/>
                </a:solidFill>
              </a:rPr>
              <a:pPr/>
              <a:t>9/14/16</a:t>
            </a:fld>
            <a:endParaRPr lang="en-US" sz="1200" dirty="0">
              <a:solidFill>
                <a:schemeClr val="tx2"/>
              </a:solidFill>
            </a:endParaRPr>
          </a:p>
        </p:txBody>
      </p:sp>
      <p:sp>
        <p:nvSpPr>
          <p:cNvPr id="5" name="Footer Placeholder 4"/>
          <p:cNvSpPr>
            <a:spLocks noGrp="1"/>
          </p:cNvSpPr>
          <p:nvPr>
            <p:ph type="ftr" sz="quarter" idx="11"/>
          </p:nvPr>
        </p:nvSpPr>
        <p:spPr/>
        <p:txBody>
          <a:bodyPr/>
          <a:lstStyle/>
          <a:p>
            <a:pPr algn="ctr"/>
            <a:endParaRPr lang="en-US" sz="1200" dirty="0">
              <a:solidFill>
                <a:schemeClr val="tx2"/>
              </a:solidFill>
            </a:endParaRPr>
          </a:p>
        </p:txBody>
      </p:sp>
      <p:sp>
        <p:nvSpPr>
          <p:cNvPr id="6" name="Slide Number Placeholder 5"/>
          <p:cNvSpPr>
            <a:spLocks noGrp="1"/>
          </p:cNvSpPr>
          <p:nvPr>
            <p:ph type="sldNum" sz="quarter" idx="12"/>
          </p:nvPr>
        </p:nvSpPr>
        <p:spPr/>
        <p:txBody>
          <a:body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623781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2900" y="366185"/>
            <a:ext cx="4514850" cy="623781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C84A2-23CF-44F5-B813-5187ED5C7D1C}" type="datetimeFigureOut">
              <a:rPr lang="en-US" sz="1200" smtClean="0">
                <a:solidFill>
                  <a:schemeClr val="tx2"/>
                </a:solidFill>
              </a:rPr>
              <a:pPr/>
              <a:t>9/14/16</a:t>
            </a:fld>
            <a:endParaRPr lang="en-US" sz="1200" dirty="0">
              <a:solidFill>
                <a:schemeClr val="tx2"/>
              </a:solidFill>
            </a:endParaRPr>
          </a:p>
        </p:txBody>
      </p:sp>
      <p:sp>
        <p:nvSpPr>
          <p:cNvPr id="5" name="Footer Placeholder 4"/>
          <p:cNvSpPr>
            <a:spLocks noGrp="1"/>
          </p:cNvSpPr>
          <p:nvPr>
            <p:ph type="ftr" sz="quarter" idx="11"/>
          </p:nvPr>
        </p:nvSpPr>
        <p:spPr/>
        <p:txBody>
          <a:bodyPr/>
          <a:lstStyle/>
          <a:p>
            <a:pPr algn="ctr"/>
            <a:endParaRPr lang="en-US" sz="1200" dirty="0">
              <a:solidFill>
                <a:schemeClr val="tx2"/>
              </a:solidFill>
            </a:endParaRPr>
          </a:p>
        </p:txBody>
      </p:sp>
      <p:sp>
        <p:nvSpPr>
          <p:cNvPr id="6" name="Slide Number Placeholder 5"/>
          <p:cNvSpPr>
            <a:spLocks noGrp="1"/>
          </p:cNvSpPr>
          <p:nvPr>
            <p:ph type="sldNum" sz="quarter" idx="12"/>
          </p:nvPr>
        </p:nvSpPr>
        <p:spPr/>
        <p:txBody>
          <a:body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Album Cover">
    <p:spTree>
      <p:nvGrpSpPr>
        <p:cNvPr id="1" name=""/>
        <p:cNvGrpSpPr/>
        <p:nvPr/>
      </p:nvGrpSpPr>
      <p:grpSpPr>
        <a:xfrm>
          <a:off x="0" y="0"/>
          <a:ext cx="0" cy="0"/>
          <a:chOff x="0" y="0"/>
          <a:chExt cx="0" cy="0"/>
        </a:xfrm>
      </p:grpSpPr>
      <p:sp>
        <p:nvSpPr>
          <p:cNvPr id="24" name="Rectangle 7"/>
          <p:cNvSpPr>
            <a:spLocks noGrp="1"/>
          </p:cNvSpPr>
          <p:nvPr>
            <p:ph type="title" hasCustomPrompt="1"/>
          </p:nvPr>
        </p:nvSpPr>
        <p:spPr>
          <a:xfrm>
            <a:off x="171451" y="5283200"/>
            <a:ext cx="6223864" cy="1422400"/>
          </a:xfrm>
        </p:spPr>
        <p:txBody>
          <a:bodyPr bIns="0"/>
          <a:lstStyle>
            <a:lvl1pPr algn="r">
              <a:defRPr lang="en-US" dirty="0"/>
            </a:lvl1pPr>
          </a:lstStyle>
          <a:p>
            <a:r>
              <a:rPr lang="en-US" dirty="0" smtClean="0"/>
              <a:t>Click to add photo album title</a:t>
            </a:r>
            <a:endParaRPr lang="en-US" dirty="0"/>
          </a:p>
        </p:txBody>
      </p:sp>
      <p:sp>
        <p:nvSpPr>
          <p:cNvPr id="9" name="Rectangle 7"/>
          <p:cNvSpPr>
            <a:spLocks noGrp="1"/>
          </p:cNvSpPr>
          <p:nvPr>
            <p:ph type="body" sz="quarter" idx="10" hasCustomPrompt="1"/>
          </p:nvPr>
        </p:nvSpPr>
        <p:spPr>
          <a:xfrm>
            <a:off x="1600200" y="6845300"/>
            <a:ext cx="4790210" cy="1625600"/>
          </a:xfrm>
        </p:spPr>
        <p:txBody>
          <a:bodyPr vert="horz" tIns="0" anchor="t" anchorCtr="0">
            <a:noAutofit/>
          </a:bodyPr>
          <a:lstStyle>
            <a:lvl1pPr marL="0" marR="0" indent="0" algn="r" rtl="0" latinLnBrk="0">
              <a:spcBef>
                <a:spcPct val="20000"/>
              </a:spcBef>
              <a:buFontTx/>
              <a:buNone/>
              <a:defRPr sz="1800" i="0" baseline="0">
                <a:solidFill>
                  <a:schemeClr val="tx1"/>
                </a:solidFill>
                <a:latin typeface="+mn-lt"/>
                <a:ea typeface="+mn-ea"/>
                <a:cs typeface="+mn-cs"/>
              </a:defRPr>
            </a:lvl1pPr>
          </a:lstStyle>
          <a:p>
            <a:pPr lvl="0"/>
            <a:r>
              <a:rPr lang="en-US" dirty="0" smtClean="0"/>
              <a:t>Click to add date and other details</a:t>
            </a:r>
            <a:endParaRPr lang="en-US" dirty="0"/>
          </a:p>
        </p:txBody>
      </p:sp>
      <p:sp>
        <p:nvSpPr>
          <p:cNvPr id="27" name="Rectangle 6"/>
          <p:cNvSpPr>
            <a:spLocks noGrp="1"/>
          </p:cNvSpPr>
          <p:nvPr>
            <p:ph type="pic" sz="quarter" idx="11"/>
          </p:nvPr>
        </p:nvSpPr>
        <p:spPr>
          <a:xfrm>
            <a:off x="4572000" y="2133600"/>
            <a:ext cx="1714500" cy="3048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smtClean="0"/>
              <a:t>Drag picture to placeholder or click icon to add</a:t>
            </a:r>
            <a:endParaRPr lang="en-US" sz="2000" dirty="0"/>
          </a:p>
        </p:txBody>
      </p:sp>
      <p:sp>
        <p:nvSpPr>
          <p:cNvPr id="6" name="Rectangle 5"/>
          <p:cNvSpPr/>
          <p:nvPr userDrawn="1"/>
        </p:nvSpPr>
        <p:spPr>
          <a:xfrm>
            <a:off x="132633" y="249205"/>
            <a:ext cx="6572250" cy="8285195"/>
          </a:xfrm>
          <a:prstGeom prst="rect">
            <a:avLst/>
          </a:prstGeom>
          <a:noFill/>
          <a:ln w="9525" cap="rnd" cmpd="sng" algn="ctr">
            <a:solidFill>
              <a:schemeClr val="bg1">
                <a:tint val="85000"/>
              </a:schemeClr>
            </a:solidFill>
            <a:prstDash val="dash"/>
          </a:ln>
          <a:effectLst>
            <a:outerShdw blurRad="25400" dist="12700" dir="5400000" algn="tl" rotWithShape="0">
              <a:schemeClr val="bg1">
                <a:alpha val="60000"/>
              </a:scheme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a:spLocks noGrp="1"/>
          </p:cNvSpPr>
          <p:nvPr>
            <p:ph type="dt" sz="half" idx="12"/>
          </p:nvPr>
        </p:nvSpPr>
        <p:spPr/>
        <p:txBody>
          <a:bodyPr/>
          <a:lstStyle/>
          <a:p>
            <a:fld id="{F30C84A2-23CF-44F5-B813-5187ED5C7D1C}" type="datetimeFigureOut">
              <a:rPr lang="en-US" sz="1200" smtClean="0">
                <a:solidFill>
                  <a:schemeClr val="tx2"/>
                </a:solidFill>
              </a:rPr>
              <a:pPr/>
              <a:t>9/14/16</a:t>
            </a:fld>
            <a:endParaRPr lang="en-US" dirty="0"/>
          </a:p>
        </p:txBody>
      </p:sp>
      <p:sp>
        <p:nvSpPr>
          <p:cNvPr id="12" name="Rectangle 11"/>
          <p:cNvSpPr>
            <a:spLocks noGrp="1"/>
          </p:cNvSpPr>
          <p:nvPr>
            <p:ph type="sldNum" sz="quarter" idx="13"/>
          </p:nvPr>
        </p:nvSpPr>
        <p:spPr/>
        <p:txBody>
          <a:bodyPr/>
          <a:lstStyle/>
          <a:p>
            <a:pPr algn="r"/>
            <a:fld id="{F99EC173-99AE-4773-AB25-02E469A13EAE}" type="slidenum">
              <a:rPr lang="en-US" sz="1200" smtClean="0">
                <a:solidFill>
                  <a:schemeClr val="tx2"/>
                </a:solidFill>
              </a:rPr>
              <a:pPr algn="r"/>
              <a:t>‹#›</a:t>
            </a:fld>
            <a:endParaRPr lang="en-US" dirty="0"/>
          </a:p>
        </p:txBody>
      </p:sp>
      <p:sp>
        <p:nvSpPr>
          <p:cNvPr id="13" name="Rectangle 12"/>
          <p:cNvSpPr>
            <a:spLocks noGrp="1"/>
          </p:cNvSpPr>
          <p:nvPr>
            <p:ph type="ftr" sz="quarter" idx="14"/>
          </p:nvPr>
        </p:nvSpPr>
        <p:spPr/>
        <p:txBody>
          <a:bodyPr/>
          <a:lstStyle/>
          <a:p>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andscape (Fullscreen)">
    <p:spTree>
      <p:nvGrpSpPr>
        <p:cNvPr id="1" name=""/>
        <p:cNvGrpSpPr/>
        <p:nvPr/>
      </p:nvGrpSpPr>
      <p:grpSpPr>
        <a:xfrm>
          <a:off x="0" y="0"/>
          <a:ext cx="0" cy="0"/>
          <a:chOff x="0" y="0"/>
          <a:chExt cx="0" cy="0"/>
        </a:xfrm>
      </p:grpSpPr>
      <p:sp>
        <p:nvSpPr>
          <p:cNvPr id="15" name="Rectangle 6"/>
          <p:cNvSpPr>
            <a:spLocks noGrp="1" noChangeAspect="1"/>
          </p:cNvSpPr>
          <p:nvPr>
            <p:ph type="pic" sz="quarter" idx="10" hasCustomPrompt="1"/>
          </p:nvPr>
        </p:nvSpPr>
        <p:spPr>
          <a:xfrm>
            <a:off x="0" y="0"/>
            <a:ext cx="6858000" cy="9144000"/>
          </a:xfrm>
          <a:noFill/>
          <a:ln w="25400" cap="rnd" cmpd="sng" algn="ctr">
            <a:noFill/>
            <a:prstDash val="solid"/>
          </a:ln>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a:buFontTx/>
              <a:buNone/>
            </a:pPr>
            <a:r>
              <a:rPr lang="en-US" i="0" dirty="0" smtClean="0"/>
              <a:t>Click icon</a:t>
            </a:r>
            <a:r>
              <a:rPr lang="en-US" i="0" baseline="0" dirty="0" smtClean="0"/>
              <a:t> to add </a:t>
            </a:r>
            <a:r>
              <a:rPr lang="en-US" i="0" dirty="0" smtClean="0"/>
              <a:t>full page picture</a:t>
            </a:r>
            <a:endParaRPr lang="en-US" i="0" baseline="0" dirty="0" smtClean="0"/>
          </a:p>
          <a:p>
            <a:pPr marL="0" marR="0" indent="0" algn="ctr">
              <a:buFontTx/>
              <a:buNone/>
            </a:pPr>
            <a:endParaRPr lang="en-US" i="0" dirty="0" smtClean="0"/>
          </a:p>
          <a:p>
            <a:pPr algn="ctr">
              <a:buFontTx/>
              <a:buNone/>
            </a:pPr>
            <a:endParaRPr lang="en-US" i="0" dirty="0" smtClean="0"/>
          </a:p>
          <a:p>
            <a:pPr algn="ctr">
              <a:buFontTx/>
              <a:buNone/>
            </a:pPr>
            <a:endParaRPr lang="en-US" i="0"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Album Section">
    <p:spTree>
      <p:nvGrpSpPr>
        <p:cNvPr id="1" name=""/>
        <p:cNvGrpSpPr/>
        <p:nvPr/>
      </p:nvGrpSpPr>
      <p:grpSpPr>
        <a:xfrm>
          <a:off x="0" y="0"/>
          <a:ext cx="0" cy="0"/>
          <a:chOff x="0" y="0"/>
          <a:chExt cx="0" cy="0"/>
        </a:xfrm>
      </p:grpSpPr>
      <p:sp>
        <p:nvSpPr>
          <p:cNvPr id="17" name="Rectangle 2"/>
          <p:cNvSpPr>
            <a:spLocks noGrp="1"/>
          </p:cNvSpPr>
          <p:nvPr>
            <p:ph type="title" hasCustomPrompt="1"/>
          </p:nvPr>
        </p:nvSpPr>
        <p:spPr>
          <a:xfrm>
            <a:off x="564502" y="6096000"/>
            <a:ext cx="5836298" cy="1320800"/>
          </a:xfrm>
        </p:spPr>
        <p:txBody>
          <a:bodyPr vert="horz" bIns="0" anchor="b" anchorCtr="0"/>
          <a:lstStyle>
            <a:lvl1pPr>
              <a:defRPr baseline="0"/>
            </a:lvl1pPr>
          </a:lstStyle>
          <a:p>
            <a:r>
              <a:rPr lang="en-US" dirty="0" smtClean="0"/>
              <a:t>Click to add section title</a:t>
            </a:r>
            <a:endParaRPr lang="en-US" dirty="0"/>
          </a:p>
        </p:txBody>
      </p:sp>
      <p:sp>
        <p:nvSpPr>
          <p:cNvPr id="27" name="Rectangle 11"/>
          <p:cNvSpPr>
            <a:spLocks noGrp="1"/>
          </p:cNvSpPr>
          <p:nvPr>
            <p:ph type="body" sz="quarter" idx="14" hasCustomPrompt="1"/>
          </p:nvPr>
        </p:nvSpPr>
        <p:spPr>
          <a:xfrm>
            <a:off x="564503" y="7467600"/>
            <a:ext cx="5829300" cy="1117600"/>
          </a:xfrm>
        </p:spPr>
        <p:txBody>
          <a:bodyPr vert="horz" tIns="0"/>
          <a:lstStyle>
            <a:lvl1pPr>
              <a:buFontTx/>
              <a:buNone/>
              <a:defRPr sz="1800"/>
            </a:lvl1pPr>
          </a:lstStyle>
          <a:p>
            <a:pPr lvl="0"/>
            <a:r>
              <a:rPr lang="en-US" dirty="0" smtClean="0"/>
              <a:t>Click to add subtitle</a:t>
            </a:r>
            <a:endParaRPr lang="en-US" dirty="0"/>
          </a:p>
        </p:txBody>
      </p:sp>
      <p:sp>
        <p:nvSpPr>
          <p:cNvPr id="7" name="Rectangle 6"/>
          <p:cNvSpPr>
            <a:spLocks noGrp="1"/>
          </p:cNvSpPr>
          <p:nvPr>
            <p:ph type="pic" sz="quarter" idx="11"/>
          </p:nvPr>
        </p:nvSpPr>
        <p:spPr>
          <a:xfrm>
            <a:off x="589754" y="2854260"/>
            <a:ext cx="1714500" cy="3048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smtClean="0"/>
              <a:t>Drag picture to placeholder or click icon to add</a:t>
            </a:r>
            <a:endParaRPr lang="en-US" sz="2000" dirty="0"/>
          </a:p>
        </p:txBody>
      </p:sp>
      <p:sp>
        <p:nvSpPr>
          <p:cNvPr id="18" name="Rectangle 6"/>
          <p:cNvSpPr>
            <a:spLocks noGrp="1"/>
          </p:cNvSpPr>
          <p:nvPr>
            <p:ph type="pic" sz="quarter" idx="15"/>
          </p:nvPr>
        </p:nvSpPr>
        <p:spPr>
          <a:xfrm>
            <a:off x="2605953" y="2854260"/>
            <a:ext cx="1714500" cy="3048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smtClean="0"/>
              <a:t>Drag picture to placeholder or click icon to add</a:t>
            </a:r>
            <a:endParaRPr lang="en-US" sz="2000" dirty="0"/>
          </a:p>
        </p:txBody>
      </p:sp>
      <p:sp>
        <p:nvSpPr>
          <p:cNvPr id="2" name="Rectangle 6"/>
          <p:cNvSpPr>
            <a:spLocks noGrp="1"/>
          </p:cNvSpPr>
          <p:nvPr>
            <p:ph type="pic" sz="quarter" idx="16"/>
          </p:nvPr>
        </p:nvSpPr>
        <p:spPr>
          <a:xfrm>
            <a:off x="4622153" y="2854260"/>
            <a:ext cx="1714500" cy="3048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smtClean="0"/>
              <a:t>Drag picture to placeholder or click icon to add</a:t>
            </a:r>
            <a:endParaRPr lang="en-US" sz="2000" dirty="0"/>
          </a:p>
        </p:txBody>
      </p:sp>
      <p:sp>
        <p:nvSpPr>
          <p:cNvPr id="8" name="Rectangle 7"/>
          <p:cNvSpPr>
            <a:spLocks noGrp="1"/>
          </p:cNvSpPr>
          <p:nvPr>
            <p:ph type="dt" sz="half" idx="17"/>
          </p:nvPr>
        </p:nvSpPr>
        <p:spPr/>
        <p:txBody>
          <a:bodyPr/>
          <a:lstStyle/>
          <a:p>
            <a:fld id="{F30C84A2-23CF-44F5-B813-5187ED5C7D1C}" type="datetimeFigureOut">
              <a:rPr lang="en-US" sz="1200" smtClean="0">
                <a:solidFill>
                  <a:schemeClr val="tx2"/>
                </a:solidFill>
              </a:rPr>
              <a:pPr/>
              <a:t>9/14/16</a:t>
            </a:fld>
            <a:endParaRPr lang="en-US" dirty="0"/>
          </a:p>
        </p:txBody>
      </p:sp>
      <p:sp>
        <p:nvSpPr>
          <p:cNvPr id="9" name="Rectangle 8"/>
          <p:cNvSpPr>
            <a:spLocks noGrp="1"/>
          </p:cNvSpPr>
          <p:nvPr>
            <p:ph type="sldNum" sz="quarter" idx="18"/>
          </p:nvPr>
        </p:nvSpPr>
        <p:spPr/>
        <p:txBody>
          <a:bodyPr/>
          <a:lstStyle/>
          <a:p>
            <a:pPr algn="r"/>
            <a:fld id="{F99EC173-99AE-4773-AB25-02E469A13EAE}" type="slidenum">
              <a:rPr lang="en-US" sz="1200" smtClean="0">
                <a:solidFill>
                  <a:schemeClr val="tx2"/>
                </a:solidFill>
              </a:rPr>
              <a:pPr algn="r"/>
              <a:t>‹#›</a:t>
            </a:fld>
            <a:endParaRPr lang="en-US" dirty="0"/>
          </a:p>
        </p:txBody>
      </p:sp>
      <p:sp>
        <p:nvSpPr>
          <p:cNvPr id="10" name="Rectangle 9"/>
          <p:cNvSpPr>
            <a:spLocks noGrp="1"/>
          </p:cNvSpPr>
          <p:nvPr>
            <p:ph type="ftr" sz="quarter" idx="19"/>
          </p:nvPr>
        </p:nvSpPr>
        <p:spPr/>
        <p:txBody>
          <a:bodyPr/>
          <a:lstStyle/>
          <a:p>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ColTx" preserve="1">
  <p:cSld name="2-Up Portrait with Captions">
    <p:spTree>
      <p:nvGrpSpPr>
        <p:cNvPr id="1" name=""/>
        <p:cNvGrpSpPr/>
        <p:nvPr/>
      </p:nvGrpSpPr>
      <p:grpSpPr>
        <a:xfrm>
          <a:off x="0" y="0"/>
          <a:ext cx="0" cy="0"/>
          <a:chOff x="0" y="0"/>
          <a:chExt cx="0" cy="0"/>
        </a:xfrm>
      </p:grpSpPr>
      <p:sp>
        <p:nvSpPr>
          <p:cNvPr id="20" name="Rectangle 8"/>
          <p:cNvSpPr>
            <a:spLocks noGrp="1" noChangeAspect="1"/>
          </p:cNvSpPr>
          <p:nvPr>
            <p:ph type="pic" sz="quarter" idx="10"/>
          </p:nvPr>
        </p:nvSpPr>
        <p:spPr>
          <a:xfrm>
            <a:off x="3541536" y="812801"/>
            <a:ext cx="2573515" cy="6100188"/>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FontTx/>
              <a:buNone/>
            </a:pPr>
            <a:r>
              <a:rPr lang="en-US" sz="2400" i="0" smtClean="0"/>
              <a:t>Drag picture to placeholder or click icon to add</a:t>
            </a:r>
            <a:endParaRPr lang="en-US" sz="2400" i="0" dirty="0"/>
          </a:p>
        </p:txBody>
      </p:sp>
      <p:sp>
        <p:nvSpPr>
          <p:cNvPr id="11" name="Rectangle 8"/>
          <p:cNvSpPr>
            <a:spLocks noGrp="1" noChangeAspect="1"/>
          </p:cNvSpPr>
          <p:nvPr>
            <p:ph type="pic" sz="quarter" idx="11"/>
          </p:nvPr>
        </p:nvSpPr>
        <p:spPr>
          <a:xfrm>
            <a:off x="800100" y="812800"/>
            <a:ext cx="2571750" cy="6096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FontTx/>
              <a:buNone/>
            </a:pPr>
            <a:r>
              <a:rPr lang="en-US" sz="2400" i="0" smtClean="0"/>
              <a:t>Drag picture to placeholder or click icon to add</a:t>
            </a:r>
            <a:endParaRPr lang="en-US" sz="2400" i="0" dirty="0"/>
          </a:p>
        </p:txBody>
      </p:sp>
      <p:sp>
        <p:nvSpPr>
          <p:cNvPr id="3" name="Rectangle 7"/>
          <p:cNvSpPr>
            <a:spLocks noGrp="1"/>
          </p:cNvSpPr>
          <p:nvPr>
            <p:ph type="body" sz="quarter" idx="14" hasCustomPrompt="1"/>
          </p:nvPr>
        </p:nvSpPr>
        <p:spPr>
          <a:xfrm>
            <a:off x="800100" y="7112000"/>
            <a:ext cx="2571750" cy="1422400"/>
          </a:xfrm>
        </p:spPr>
        <p:txBody>
          <a:bodyPr lIns="91440" rIns="9144"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lstStyle>
          <a:p>
            <a:pPr lvl="0"/>
            <a:r>
              <a:rPr lang="en-US" dirty="0" smtClean="0"/>
              <a:t>Click to add caption</a:t>
            </a:r>
            <a:endParaRPr lang="en-US" dirty="0"/>
          </a:p>
        </p:txBody>
      </p:sp>
      <p:sp>
        <p:nvSpPr>
          <p:cNvPr id="19" name="Rectangle 7"/>
          <p:cNvSpPr>
            <a:spLocks noGrp="1"/>
          </p:cNvSpPr>
          <p:nvPr>
            <p:ph type="body" sz="quarter" idx="15" hasCustomPrompt="1"/>
          </p:nvPr>
        </p:nvSpPr>
        <p:spPr>
          <a:xfrm>
            <a:off x="3543300" y="7112000"/>
            <a:ext cx="2571750" cy="1422400"/>
          </a:xfrm>
        </p:spPr>
        <p:txBody>
          <a:bodyPr lIns="91440" rIns="9144"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lstStyle>
          <a:p>
            <a:pPr lvl="0"/>
            <a:r>
              <a:rPr lang="en-US" dirty="0" smtClean="0"/>
              <a:t>Click to add caption</a:t>
            </a:r>
            <a:endParaRPr lang="en-US" dirty="0"/>
          </a:p>
        </p:txBody>
      </p:sp>
      <p:sp>
        <p:nvSpPr>
          <p:cNvPr id="6" name="Rectangle 5"/>
          <p:cNvSpPr>
            <a:spLocks noGrp="1"/>
          </p:cNvSpPr>
          <p:nvPr>
            <p:ph type="dt" sz="half" idx="16"/>
          </p:nvPr>
        </p:nvSpPr>
        <p:spPr/>
        <p:txBody>
          <a:bodyPr/>
          <a:lstStyle/>
          <a:p>
            <a:fld id="{F30C84A2-23CF-44F5-B813-5187ED5C7D1C}" type="datetimeFigureOut">
              <a:rPr lang="en-US" sz="1200" smtClean="0">
                <a:solidFill>
                  <a:schemeClr val="tx2"/>
                </a:solidFill>
              </a:rPr>
              <a:pPr/>
              <a:t>9/14/16</a:t>
            </a:fld>
            <a:endParaRPr lang="en-US" dirty="0"/>
          </a:p>
        </p:txBody>
      </p:sp>
      <p:sp>
        <p:nvSpPr>
          <p:cNvPr id="7" name="Rectangle 6"/>
          <p:cNvSpPr>
            <a:spLocks noGrp="1"/>
          </p:cNvSpPr>
          <p:nvPr>
            <p:ph type="sldNum" sz="quarter" idx="17"/>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8"/>
          </p:nvPr>
        </p:nvSpPr>
        <p:spPr/>
        <p:txBody>
          <a:bodyPr/>
          <a:lstStyle/>
          <a:p>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Up Landscape with Captions">
    <p:spTree>
      <p:nvGrpSpPr>
        <p:cNvPr id="1" name=""/>
        <p:cNvGrpSpPr/>
        <p:nvPr/>
      </p:nvGrpSpPr>
      <p:grpSpPr>
        <a:xfrm>
          <a:off x="0" y="0"/>
          <a:ext cx="0" cy="0"/>
          <a:chOff x="0" y="0"/>
          <a:chExt cx="0" cy="0"/>
        </a:xfrm>
      </p:grpSpPr>
      <p:sp>
        <p:nvSpPr>
          <p:cNvPr id="23" name="Rectangle 7"/>
          <p:cNvSpPr>
            <a:spLocks noGrp="1" noChangeAspect="1"/>
          </p:cNvSpPr>
          <p:nvPr>
            <p:ph type="pic" sz="quarter" idx="13"/>
          </p:nvPr>
        </p:nvSpPr>
        <p:spPr>
          <a:xfrm>
            <a:off x="3486150" y="2235200"/>
            <a:ext cx="3028950" cy="4038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5" name="Rectangle 7"/>
          <p:cNvSpPr>
            <a:spLocks noGrp="1" noChangeAspect="1"/>
          </p:cNvSpPr>
          <p:nvPr>
            <p:ph type="pic" sz="quarter" idx="14"/>
          </p:nvPr>
        </p:nvSpPr>
        <p:spPr>
          <a:xfrm>
            <a:off x="342900" y="2235200"/>
            <a:ext cx="3028950" cy="4038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8" name="Rectangle 7"/>
          <p:cNvSpPr>
            <a:spLocks noGrp="1"/>
          </p:cNvSpPr>
          <p:nvPr>
            <p:ph type="body" sz="quarter" idx="16" hasCustomPrompt="1"/>
          </p:nvPr>
        </p:nvSpPr>
        <p:spPr>
          <a:xfrm>
            <a:off x="342900" y="6477000"/>
            <a:ext cx="3028950" cy="1651000"/>
          </a:xfrm>
        </p:spPr>
        <p:txBody>
          <a:bodyPr rIns="9144"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lstStyle>
          <a:p>
            <a:pPr lvl="0"/>
            <a:r>
              <a:rPr lang="en-US" dirty="0" smtClean="0"/>
              <a:t>Click to add caption</a:t>
            </a:r>
            <a:endParaRPr lang="en-US" dirty="0"/>
          </a:p>
        </p:txBody>
      </p:sp>
      <p:sp>
        <p:nvSpPr>
          <p:cNvPr id="19" name="Rectangle 7"/>
          <p:cNvSpPr>
            <a:spLocks noGrp="1"/>
          </p:cNvSpPr>
          <p:nvPr>
            <p:ph type="body" sz="quarter" idx="17" hasCustomPrompt="1"/>
          </p:nvPr>
        </p:nvSpPr>
        <p:spPr>
          <a:xfrm>
            <a:off x="3486150" y="6477000"/>
            <a:ext cx="3028950" cy="1651000"/>
          </a:xfrm>
        </p:spPr>
        <p:txBody>
          <a:bodyPr rIns="9144"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lstStyle>
          <a:p>
            <a:pPr lvl="0"/>
            <a:r>
              <a:rPr lang="en-US" dirty="0" smtClean="0"/>
              <a:t>Click to add caption</a:t>
            </a:r>
            <a:endParaRPr lang="en-US" dirty="0"/>
          </a:p>
        </p:txBody>
      </p:sp>
      <p:sp>
        <p:nvSpPr>
          <p:cNvPr id="6" name="Rectangle 5"/>
          <p:cNvSpPr>
            <a:spLocks noGrp="1"/>
          </p:cNvSpPr>
          <p:nvPr>
            <p:ph type="dt" sz="half" idx="18"/>
          </p:nvPr>
        </p:nvSpPr>
        <p:spPr/>
        <p:txBody>
          <a:bodyPr/>
          <a:lstStyle/>
          <a:p>
            <a:fld id="{F30C84A2-23CF-44F5-B813-5187ED5C7D1C}" type="datetimeFigureOut">
              <a:rPr lang="en-US" sz="1200" smtClean="0">
                <a:solidFill>
                  <a:schemeClr val="tx2"/>
                </a:solidFill>
              </a:rPr>
              <a:pPr/>
              <a:t>9/14/16</a:t>
            </a:fld>
            <a:endParaRPr lang="en-US" dirty="0"/>
          </a:p>
        </p:txBody>
      </p:sp>
      <p:sp>
        <p:nvSpPr>
          <p:cNvPr id="7" name="Rectangle 6"/>
          <p:cNvSpPr>
            <a:spLocks noGrp="1"/>
          </p:cNvSpPr>
          <p:nvPr>
            <p:ph type="sldNum" sz="quarter" idx="19"/>
          </p:nvPr>
        </p:nvSpPr>
        <p:spPr/>
        <p:txBody>
          <a:bodyPr/>
          <a:lstStyle/>
          <a:p>
            <a:pPr algn="r"/>
            <a:fld id="{F99EC173-99AE-4773-AB25-02E469A13EAE}" type="slidenum">
              <a:rPr lang="en-US" sz="1200" smtClean="0">
                <a:solidFill>
                  <a:schemeClr val="tx2"/>
                </a:solidFill>
              </a:rPr>
              <a:pPr algn="r"/>
              <a:t>‹#›</a:t>
            </a:fld>
            <a:endParaRPr lang="en-US" dirty="0"/>
          </a:p>
        </p:txBody>
      </p:sp>
      <p:sp>
        <p:nvSpPr>
          <p:cNvPr id="9" name="Rectangle 8"/>
          <p:cNvSpPr>
            <a:spLocks noGrp="1"/>
          </p:cNvSpPr>
          <p:nvPr>
            <p:ph type="ftr" sz="quarter" idx="20"/>
          </p:nvPr>
        </p:nvSpPr>
        <p:spPr/>
        <p:txBody>
          <a:bodyPr/>
          <a:lstStyle/>
          <a:p>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Up Mixed with Caption">
    <p:spTree>
      <p:nvGrpSpPr>
        <p:cNvPr id="1" name=""/>
        <p:cNvGrpSpPr/>
        <p:nvPr/>
      </p:nvGrpSpPr>
      <p:grpSpPr>
        <a:xfrm>
          <a:off x="0" y="0"/>
          <a:ext cx="0" cy="0"/>
          <a:chOff x="0" y="0"/>
          <a:chExt cx="0" cy="0"/>
        </a:xfrm>
      </p:grpSpPr>
      <p:sp>
        <p:nvSpPr>
          <p:cNvPr id="6" name="Rectangle 7"/>
          <p:cNvSpPr>
            <a:spLocks noGrp="1" noChangeAspect="1"/>
          </p:cNvSpPr>
          <p:nvPr>
            <p:ph type="pic" sz="quarter" idx="11"/>
          </p:nvPr>
        </p:nvSpPr>
        <p:spPr>
          <a:xfrm>
            <a:off x="3856482" y="508000"/>
            <a:ext cx="2830068" cy="3773424"/>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Clr>
                <a:srgbClr val="D34817"/>
              </a:buClr>
              <a:buSzPct val="85000"/>
              <a:buFontTx/>
              <a:buNone/>
            </a:pPr>
            <a:r>
              <a:rPr lang="en-US" i="0" smtClean="0"/>
              <a:t>Drag picture to placeholder or click icon to add</a:t>
            </a:r>
            <a:endParaRPr lang="en-US" i="0" dirty="0"/>
          </a:p>
        </p:txBody>
      </p:sp>
      <p:sp>
        <p:nvSpPr>
          <p:cNvPr id="22" name="Rectangle 7"/>
          <p:cNvSpPr>
            <a:spLocks noGrp="1" noChangeAspect="1"/>
          </p:cNvSpPr>
          <p:nvPr>
            <p:ph type="pic" sz="quarter" idx="12"/>
          </p:nvPr>
        </p:nvSpPr>
        <p:spPr>
          <a:xfrm>
            <a:off x="340614" y="508000"/>
            <a:ext cx="3346704" cy="7932928"/>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Clr>
                <a:srgbClr val="D34817"/>
              </a:buClr>
              <a:buSzPct val="85000"/>
              <a:buFontTx/>
              <a:buNone/>
            </a:pPr>
            <a:r>
              <a:rPr lang="en-US" i="0" smtClean="0"/>
              <a:t>Drag picture to placeholder or click icon to add</a:t>
            </a:r>
            <a:endParaRPr lang="en-US" i="0" dirty="0"/>
          </a:p>
        </p:txBody>
      </p:sp>
      <p:sp>
        <p:nvSpPr>
          <p:cNvPr id="11" name="Rectangle 7"/>
          <p:cNvSpPr>
            <a:spLocks noGrp="1"/>
          </p:cNvSpPr>
          <p:nvPr>
            <p:ph type="body" sz="quarter" idx="13" hasCustomPrompt="1"/>
          </p:nvPr>
        </p:nvSpPr>
        <p:spPr>
          <a:xfrm>
            <a:off x="3856482" y="4470400"/>
            <a:ext cx="2830069" cy="3962400"/>
          </a:xfrm>
        </p:spPr>
        <p:txBody>
          <a:bodyPr anchor="t" anchorCtr="0">
            <a:noAutofit/>
          </a:bodyPr>
          <a:lstStyle>
            <a:lvl1pPr marL="0" marR="0" indent="0" algn="l" rtl="0" latinLnBrk="0">
              <a:spcBef>
                <a:spcPct val="20000"/>
              </a:spcBef>
              <a:buFontTx/>
              <a:buNone/>
              <a:defRPr sz="1800" i="0" baseline="0">
                <a:solidFill>
                  <a:schemeClr val="tx1"/>
                </a:solidFill>
                <a:latin typeface="+mn-lt"/>
                <a:ea typeface="+mn-ea"/>
                <a:cs typeface="+mn-cs"/>
              </a:defRPr>
            </a:lvl1pPr>
          </a:lstStyle>
          <a:p>
            <a:pPr lvl="0"/>
            <a:r>
              <a:rPr lang="en-US" dirty="0" smtClean="0"/>
              <a:t>Click to add caption</a:t>
            </a:r>
            <a:endParaRPr lang="en-US" dirty="0"/>
          </a:p>
        </p:txBody>
      </p:sp>
      <p:sp>
        <p:nvSpPr>
          <p:cNvPr id="5" name="Rectangle 4"/>
          <p:cNvSpPr>
            <a:spLocks noGrp="1"/>
          </p:cNvSpPr>
          <p:nvPr>
            <p:ph type="dt" sz="half" idx="14"/>
          </p:nvPr>
        </p:nvSpPr>
        <p:spPr/>
        <p:txBody>
          <a:bodyPr/>
          <a:lstStyle/>
          <a:p>
            <a:fld id="{F30C84A2-23CF-44F5-B813-5187ED5C7D1C}" type="datetimeFigureOut">
              <a:rPr lang="en-US" sz="1200" smtClean="0">
                <a:solidFill>
                  <a:schemeClr val="tx2"/>
                </a:solidFill>
              </a:rPr>
              <a:pPr/>
              <a:t>9/14/16</a:t>
            </a:fld>
            <a:endParaRPr lang="en-US" dirty="0"/>
          </a:p>
        </p:txBody>
      </p:sp>
      <p:sp>
        <p:nvSpPr>
          <p:cNvPr id="7" name="Rectangle 6"/>
          <p:cNvSpPr>
            <a:spLocks noGrp="1"/>
          </p:cNvSpPr>
          <p:nvPr>
            <p:ph type="sldNum" sz="quarter" idx="15"/>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6"/>
          </p:nvPr>
        </p:nvSpPr>
        <p:spPr/>
        <p:txBody>
          <a:body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Up Portrait with Captions">
    <p:spTree>
      <p:nvGrpSpPr>
        <p:cNvPr id="1" name=""/>
        <p:cNvGrpSpPr/>
        <p:nvPr/>
      </p:nvGrpSpPr>
      <p:grpSpPr>
        <a:xfrm>
          <a:off x="0" y="0"/>
          <a:ext cx="0" cy="0"/>
          <a:chOff x="0" y="0"/>
          <a:chExt cx="0" cy="0"/>
        </a:xfrm>
      </p:grpSpPr>
      <p:sp>
        <p:nvSpPr>
          <p:cNvPr id="2" name="Rectangle 8"/>
          <p:cNvSpPr>
            <a:spLocks noGrp="1" noChangeAspect="1"/>
          </p:cNvSpPr>
          <p:nvPr>
            <p:ph type="pic" sz="quarter" idx="10"/>
          </p:nvPr>
        </p:nvSpPr>
        <p:spPr>
          <a:xfrm>
            <a:off x="171450" y="1422400"/>
            <a:ext cx="2057400" cy="48768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342900" indent="-342900" algn="ctr" rtl="0" latinLnBrk="0">
              <a:spcBef>
                <a:spcPct val="20000"/>
              </a:spcBef>
              <a:buClr>
                <a:srgbClr val="438086"/>
              </a:buClr>
              <a:buSzPct val="60000"/>
              <a:buFontTx/>
              <a:buNone/>
            </a:pPr>
            <a:r>
              <a:rPr lang="en-US" smtClean="0"/>
              <a:t>Drag picture to placeholder or click icon to add</a:t>
            </a:r>
            <a:endParaRPr lang="en-US" dirty="0"/>
          </a:p>
        </p:txBody>
      </p:sp>
      <p:sp>
        <p:nvSpPr>
          <p:cNvPr id="4" name="Rectangle 8"/>
          <p:cNvSpPr>
            <a:spLocks noGrp="1" noChangeAspect="1"/>
          </p:cNvSpPr>
          <p:nvPr>
            <p:ph type="pic" sz="quarter" idx="11"/>
          </p:nvPr>
        </p:nvSpPr>
        <p:spPr>
          <a:xfrm>
            <a:off x="2400300" y="1422400"/>
            <a:ext cx="2057400" cy="48768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342900" indent="-342900" algn="ctr" rtl="0" latinLnBrk="0">
              <a:spcBef>
                <a:spcPct val="20000"/>
              </a:spcBef>
              <a:buClr>
                <a:srgbClr val="438086"/>
              </a:buClr>
              <a:buSzPct val="60000"/>
              <a:buFontTx/>
              <a:buNone/>
            </a:pPr>
            <a:r>
              <a:rPr lang="en-US" smtClean="0"/>
              <a:t>Drag picture to placeholder or click icon to add</a:t>
            </a:r>
            <a:endParaRPr lang="en-US" dirty="0"/>
          </a:p>
        </p:txBody>
      </p:sp>
      <p:sp>
        <p:nvSpPr>
          <p:cNvPr id="31" name="Rectangle 8"/>
          <p:cNvSpPr>
            <a:spLocks noGrp="1" noChangeAspect="1"/>
          </p:cNvSpPr>
          <p:nvPr>
            <p:ph type="pic" sz="quarter" idx="12"/>
          </p:nvPr>
        </p:nvSpPr>
        <p:spPr>
          <a:xfrm>
            <a:off x="4629150" y="1422400"/>
            <a:ext cx="2057400" cy="48768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342900" indent="-342900" algn="ctr" rtl="0" latinLnBrk="0">
              <a:spcBef>
                <a:spcPct val="20000"/>
              </a:spcBef>
              <a:buClr>
                <a:srgbClr val="438086"/>
              </a:buClr>
              <a:buSzPct val="60000"/>
              <a:buFontTx/>
              <a:buNone/>
            </a:pPr>
            <a:r>
              <a:rPr lang="en-US" smtClean="0"/>
              <a:t>Drag picture to placeholder or click icon to add</a:t>
            </a:r>
            <a:endParaRPr lang="en-US" dirty="0"/>
          </a:p>
        </p:txBody>
      </p:sp>
      <p:sp>
        <p:nvSpPr>
          <p:cNvPr id="7" name="Rectangle 6"/>
          <p:cNvSpPr>
            <a:spLocks noGrp="1"/>
          </p:cNvSpPr>
          <p:nvPr>
            <p:ph type="body" sz="quarter" idx="13" hasCustomPrompt="1"/>
          </p:nvPr>
        </p:nvSpPr>
        <p:spPr>
          <a:xfrm>
            <a:off x="171450" y="6502400"/>
            <a:ext cx="2057400" cy="1930400"/>
          </a:xfrm>
        </p:spPr>
        <p:txBody>
          <a:bodyPr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lstStyle>
          <a:p>
            <a:pPr lvl="0"/>
            <a:r>
              <a:rPr lang="en-US" dirty="0" smtClean="0"/>
              <a:t>Click to add caption</a:t>
            </a:r>
            <a:endParaRPr lang="en-US" dirty="0"/>
          </a:p>
        </p:txBody>
      </p:sp>
      <p:sp>
        <p:nvSpPr>
          <p:cNvPr id="6" name="Rectangle 6"/>
          <p:cNvSpPr>
            <a:spLocks noGrp="1"/>
          </p:cNvSpPr>
          <p:nvPr>
            <p:ph type="body" sz="quarter" idx="14" hasCustomPrompt="1"/>
          </p:nvPr>
        </p:nvSpPr>
        <p:spPr>
          <a:xfrm>
            <a:off x="2400300" y="6502400"/>
            <a:ext cx="2057400" cy="1930400"/>
          </a:xfrm>
        </p:spPr>
        <p:txBody>
          <a:bodyPr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lstStyle>
          <a:p>
            <a:pPr lvl="0"/>
            <a:r>
              <a:rPr lang="en-US" dirty="0" smtClean="0"/>
              <a:t>Click to add caption</a:t>
            </a:r>
            <a:endParaRPr lang="en-US" dirty="0"/>
          </a:p>
        </p:txBody>
      </p:sp>
      <p:sp>
        <p:nvSpPr>
          <p:cNvPr id="14" name="Rectangle 6"/>
          <p:cNvSpPr>
            <a:spLocks noGrp="1"/>
          </p:cNvSpPr>
          <p:nvPr>
            <p:ph type="body" sz="quarter" idx="15" hasCustomPrompt="1"/>
          </p:nvPr>
        </p:nvSpPr>
        <p:spPr>
          <a:xfrm>
            <a:off x="4629150" y="6502400"/>
            <a:ext cx="2057400" cy="1930400"/>
          </a:xfrm>
        </p:spPr>
        <p:txBody>
          <a:bodyPr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lstStyle>
          <a:p>
            <a:pPr lvl="0"/>
            <a:r>
              <a:rPr lang="en-US" dirty="0" smtClean="0"/>
              <a:t>Click to add caption</a:t>
            </a:r>
            <a:endParaRPr lang="en-US" dirty="0"/>
          </a:p>
        </p:txBody>
      </p:sp>
      <p:sp>
        <p:nvSpPr>
          <p:cNvPr id="8" name="Rectangle 7"/>
          <p:cNvSpPr>
            <a:spLocks noGrp="1"/>
          </p:cNvSpPr>
          <p:nvPr>
            <p:ph type="dt" sz="half" idx="16"/>
          </p:nvPr>
        </p:nvSpPr>
        <p:spPr/>
        <p:txBody>
          <a:bodyPr/>
          <a:lstStyle/>
          <a:p>
            <a:fld id="{F30C84A2-23CF-44F5-B813-5187ED5C7D1C}" type="datetimeFigureOut">
              <a:rPr lang="en-US" sz="1200" smtClean="0">
                <a:solidFill>
                  <a:schemeClr val="tx2"/>
                </a:solidFill>
              </a:rPr>
              <a:pPr/>
              <a:t>9/14/16</a:t>
            </a:fld>
            <a:endParaRPr lang="en-US" dirty="0"/>
          </a:p>
        </p:txBody>
      </p:sp>
      <p:sp>
        <p:nvSpPr>
          <p:cNvPr id="9" name="Rectangle 8"/>
          <p:cNvSpPr>
            <a:spLocks noGrp="1"/>
          </p:cNvSpPr>
          <p:nvPr>
            <p:ph type="sldNum" sz="quarter" idx="17"/>
          </p:nvPr>
        </p:nvSpPr>
        <p:spPr/>
        <p:txBody>
          <a:bodyPr/>
          <a:lstStyle/>
          <a:p>
            <a:pPr algn="r"/>
            <a:fld id="{F99EC173-99AE-4773-AB25-02E469A13EAE}" type="slidenum">
              <a:rPr lang="en-US" sz="1200" smtClean="0">
                <a:solidFill>
                  <a:schemeClr val="tx2"/>
                </a:solidFill>
              </a:rPr>
              <a:pPr algn="r"/>
              <a:t>‹#›</a:t>
            </a:fld>
            <a:endParaRPr lang="en-US" dirty="0"/>
          </a:p>
        </p:txBody>
      </p:sp>
      <p:sp>
        <p:nvSpPr>
          <p:cNvPr id="10" name="Rectangle 9"/>
          <p:cNvSpPr>
            <a:spLocks noGrp="1"/>
          </p:cNvSpPr>
          <p:nvPr>
            <p:ph type="ftr" sz="quarter" idx="18"/>
          </p:nvPr>
        </p:nvSpPr>
        <p:spPr/>
        <p:txBody>
          <a:bodyPr/>
          <a:lstStyle/>
          <a:p>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theme" Target="../theme/theme2.xml"/><Relationship Id="rId14" Type="http://schemas.openxmlformats.org/officeDocument/2006/relationships/image" Target="../media/image4.jpe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2"/>
      </p:bgRef>
    </p:bg>
    <p:spTree>
      <p:nvGrpSpPr>
        <p:cNvPr id="1" name=""/>
        <p:cNvGrpSpPr/>
        <p:nvPr/>
      </p:nvGrpSpPr>
      <p:grpSpPr>
        <a:xfrm>
          <a:off x="0" y="0"/>
          <a:ext cx="0" cy="0"/>
          <a:chOff x="0" y="0"/>
          <a:chExt cx="0" cy="0"/>
        </a:xfrm>
      </p:grpSpPr>
      <p:sp>
        <p:nvSpPr>
          <p:cNvPr id="26" name="Rectangle 6"/>
          <p:cNvSpPr>
            <a:spLocks noGrp="1"/>
          </p:cNvSpPr>
          <p:nvPr>
            <p:ph type="title"/>
          </p:nvPr>
        </p:nvSpPr>
        <p:spPr>
          <a:xfrm>
            <a:off x="342900" y="366184"/>
            <a:ext cx="6172200" cy="1665816"/>
          </a:xfrm>
          <a:prstGeom prst="rect">
            <a:avLst/>
          </a:prstGeom>
        </p:spPr>
        <p:txBody>
          <a:bodyPr anchor="ctr">
            <a:normAutofit/>
          </a:bodyPr>
          <a:lstStyle/>
          <a:p>
            <a:r>
              <a:rPr lang="en-US" noProof="1" smtClean="0"/>
              <a:t>Click to edit Master title style</a:t>
            </a:r>
            <a:endParaRPr lang="en-US" dirty="0"/>
          </a:p>
        </p:txBody>
      </p:sp>
      <p:sp>
        <p:nvSpPr>
          <p:cNvPr id="13" name="Rectangle 5"/>
          <p:cNvSpPr>
            <a:spLocks noGrp="1"/>
          </p:cNvSpPr>
          <p:nvPr>
            <p:ph type="body" idx="1"/>
          </p:nvPr>
        </p:nvSpPr>
        <p:spPr>
          <a:xfrm>
            <a:off x="342900" y="2133601"/>
            <a:ext cx="6172200" cy="6034617"/>
          </a:xfrm>
          <a:prstGeom prst="rect">
            <a:avLst/>
          </a:prstGeom>
        </p:spPr>
        <p:txBody>
          <a:bodyPr>
            <a:normAutofit/>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dirty="0"/>
          </a:p>
        </p:txBody>
      </p:sp>
      <p:sp>
        <p:nvSpPr>
          <p:cNvPr id="29" name="Rectangle 3"/>
          <p:cNvSpPr>
            <a:spLocks noGrp="1"/>
          </p:cNvSpPr>
          <p:nvPr>
            <p:ph type="dt" sz="half" idx="2"/>
          </p:nvPr>
        </p:nvSpPr>
        <p:spPr>
          <a:xfrm>
            <a:off x="50006" y="8745814"/>
            <a:ext cx="1828800" cy="325967"/>
          </a:xfrm>
          <a:prstGeom prst="rect">
            <a:avLst/>
          </a:prstGeom>
        </p:spPr>
        <p:txBody>
          <a:bodyPr anchor="b"/>
          <a:lstStyle>
            <a:lvl1pPr>
              <a:defRPr sz="1200">
                <a:solidFill>
                  <a:schemeClr val="tx2"/>
                </a:solidFill>
              </a:defRPr>
            </a:lvl1pPr>
          </a:lstStyle>
          <a:p>
            <a:fld id="{F30C84A2-23CF-44F5-B813-5187ED5C7D1C}" type="datetimeFigureOut">
              <a:rPr lang="en-US" sz="1200" smtClean="0">
                <a:solidFill>
                  <a:schemeClr val="tx2"/>
                </a:solidFill>
              </a:rPr>
              <a:pPr/>
              <a:t>9/14/16</a:t>
            </a:fld>
            <a:endParaRPr lang="en-US" sz="1200" dirty="0">
              <a:solidFill>
                <a:schemeClr val="tx2"/>
              </a:solidFill>
            </a:endParaRPr>
          </a:p>
        </p:txBody>
      </p:sp>
      <p:sp>
        <p:nvSpPr>
          <p:cNvPr id="20" name="Rectangle 25"/>
          <p:cNvSpPr>
            <a:spLocks noGrp="1"/>
          </p:cNvSpPr>
          <p:nvPr>
            <p:ph type="ftr" sz="quarter" idx="3"/>
          </p:nvPr>
        </p:nvSpPr>
        <p:spPr>
          <a:xfrm>
            <a:off x="2246740" y="8744204"/>
            <a:ext cx="3486150" cy="329184"/>
          </a:xfrm>
          <a:prstGeom prst="rect">
            <a:avLst/>
          </a:prstGeom>
        </p:spPr>
        <p:txBody>
          <a:bodyPr anchor="b"/>
          <a:lstStyle>
            <a:lvl1pPr algn="ctr">
              <a:defRPr sz="1200">
                <a:solidFill>
                  <a:schemeClr val="tx2"/>
                </a:solidFill>
              </a:defRPr>
            </a:lvl1pPr>
          </a:lstStyle>
          <a:p>
            <a:pPr algn="ctr"/>
            <a:endParaRPr lang="en-US" sz="1200" dirty="0">
              <a:solidFill>
                <a:schemeClr val="tx2"/>
              </a:solidFill>
            </a:endParaRPr>
          </a:p>
        </p:txBody>
      </p:sp>
      <p:sp>
        <p:nvSpPr>
          <p:cNvPr id="23" name="Rectangle 16"/>
          <p:cNvSpPr>
            <a:spLocks noGrp="1"/>
          </p:cNvSpPr>
          <p:nvPr>
            <p:ph type="sldNum" sz="quarter" idx="4"/>
          </p:nvPr>
        </p:nvSpPr>
        <p:spPr>
          <a:xfrm>
            <a:off x="6129338" y="8745814"/>
            <a:ext cx="685800" cy="325967"/>
          </a:xfrm>
          <a:prstGeom prst="rect">
            <a:avLst/>
          </a:prstGeom>
        </p:spPr>
        <p:txBody>
          <a:bodyPr/>
          <a:lstStyle>
            <a:lvl1pPr algn="r">
              <a:defRPr sz="1200">
                <a:solidFill>
                  <a:schemeClr val="tx2"/>
                </a:solidFill>
              </a:defRPr>
            </a:lvl1p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transition>
    <p:fade/>
  </p:transition>
  <p:timing>
    <p:tnLst>
      <p:par>
        <p:cTn id="1" dur="indefinite" restart="never" nodeType="tmRoot"/>
      </p:par>
    </p:tnLst>
  </p:timing>
  <p:txStyles>
    <p:titleStyle>
      <a:lvl1pPr algn="l" rtl="0" eaLnBrk="1" latinLnBrk="0" hangingPunct="1">
        <a:spcBef>
          <a:spcPct val="0"/>
        </a:spcBef>
        <a:buNone/>
        <a:defRPr sz="3200" cap="all" baseline="0">
          <a:solidFill>
            <a:schemeClr val="tx2"/>
          </a:solidFill>
          <a:effectLst>
            <a:outerShdw blurRad="51000" dist="37000" dir="5400000" algn="tl" rotWithShape="0">
              <a:srgbClr val="000000">
                <a:alpha val="25000"/>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rtl="0" eaLnBrk="1" latinLnBrk="0" hangingPunct="1">
        <a:spcBef>
          <a:spcPct val="20000"/>
        </a:spcBef>
        <a:buChar char="•"/>
        <a:defRPr sz="2400">
          <a:solidFill>
            <a:schemeClr val="tx1"/>
          </a:solidFill>
          <a:latin typeface="+mn-lt"/>
          <a:ea typeface="+mn-ea"/>
          <a:cs typeface="+mn-cs"/>
        </a:defRPr>
      </a:lvl1pPr>
      <a:lvl2pPr marL="742950" indent="-285750" algn="l" rtl="0" eaLnBrk="1" latinLnBrk="0" hangingPunct="1">
        <a:spcBef>
          <a:spcPct val="20000"/>
        </a:spcBef>
        <a:buChar char="–"/>
        <a:defRPr sz="2400">
          <a:solidFill>
            <a:schemeClr val="tx1"/>
          </a:solidFill>
          <a:latin typeface="+mn-lt"/>
          <a:ea typeface="+mn-ea"/>
          <a:cs typeface="+mn-cs"/>
        </a:defRPr>
      </a:lvl2pPr>
      <a:lvl3pPr marL="1143000" indent="-228600" algn="l" rtl="0" eaLnBrk="1" latinLnBrk="0" hangingPunct="1">
        <a:spcBef>
          <a:spcPct val="20000"/>
        </a:spcBef>
        <a:buChar char="•"/>
        <a:defRPr sz="2000">
          <a:solidFill>
            <a:schemeClr val="tx1"/>
          </a:solidFill>
          <a:latin typeface="+mn-lt"/>
          <a:ea typeface="+mn-ea"/>
          <a:cs typeface="+mn-cs"/>
        </a:defRPr>
      </a:lvl3pPr>
      <a:lvl4pPr marL="1600200" indent="-228600" algn="l" rtl="0" eaLnBrk="1" latinLnBrk="0" hangingPunct="1">
        <a:spcBef>
          <a:spcPct val="20000"/>
        </a:spcBef>
        <a:buChar char="–"/>
        <a:defRPr sz="1800">
          <a:solidFill>
            <a:schemeClr val="tx1"/>
          </a:solidFill>
          <a:latin typeface="+mn-lt"/>
          <a:ea typeface="+mn-ea"/>
          <a:cs typeface="+mn-cs"/>
        </a:defRPr>
      </a:lvl4pPr>
      <a:lvl5pPr marL="2057400" indent="-228600" algn="l" rtl="0" eaLnBrk="1" latinLnBrk="0" hangingPunct="1">
        <a:spcBef>
          <a:spcPct val="20000"/>
        </a:spcBef>
        <a:buChar char="»"/>
        <a:defRPr sz="16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7" name="Freeform 6"/>
          <p:cNvSpPr/>
          <p:nvPr/>
        </p:nvSpPr>
        <p:spPr>
          <a:xfrm>
            <a:off x="-1786" y="6734177"/>
            <a:ext cx="2680693" cy="2409824"/>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blipFill rotWithShape="1">
            <a:blip r:embed="rId14"/>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785" y="6735057"/>
            <a:ext cx="6859785" cy="240894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17220" y="487680"/>
            <a:ext cx="5640705" cy="73152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17220" y="1467505"/>
            <a:ext cx="5640705" cy="477313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150876" y="7827264"/>
            <a:ext cx="1632204" cy="268224"/>
          </a:xfrm>
          <a:prstGeom prst="rect">
            <a:avLst/>
          </a:prstGeom>
        </p:spPr>
        <p:txBody>
          <a:bodyPr vert="horz" lIns="91440" tIns="45720" rIns="91440" bIns="45720" rtlCol="0" anchor="ctr"/>
          <a:lstStyle>
            <a:lvl1pPr algn="l">
              <a:defRPr sz="1200">
                <a:solidFill>
                  <a:srgbClr val="FFFFFF"/>
                </a:solidFill>
              </a:defRPr>
            </a:lvl1pPr>
          </a:lstStyle>
          <a:p>
            <a:fld id="{F30C84A2-23CF-44F5-B813-5187ED5C7D1C}" type="datetimeFigureOut">
              <a:rPr lang="en-US" sz="1200" smtClean="0">
                <a:solidFill>
                  <a:schemeClr val="tx2"/>
                </a:solidFill>
              </a:rPr>
              <a:pPr/>
              <a:t>9/14/16</a:t>
            </a:fld>
            <a:endParaRPr lang="en-US" sz="1200" dirty="0">
              <a:solidFill>
                <a:schemeClr val="tx2"/>
              </a:solidFill>
            </a:endParaRPr>
          </a:p>
        </p:txBody>
      </p:sp>
      <p:sp>
        <p:nvSpPr>
          <p:cNvPr id="5" name="Footer Placeholder 4"/>
          <p:cNvSpPr>
            <a:spLocks noGrp="1"/>
          </p:cNvSpPr>
          <p:nvPr>
            <p:ph type="ftr" sz="quarter" idx="3"/>
          </p:nvPr>
        </p:nvSpPr>
        <p:spPr>
          <a:xfrm>
            <a:off x="2638136" y="8380163"/>
            <a:ext cx="3543300" cy="365760"/>
          </a:xfrm>
          <a:prstGeom prst="rect">
            <a:avLst/>
          </a:prstGeom>
        </p:spPr>
        <p:txBody>
          <a:bodyPr vert="horz" lIns="91440" tIns="45720" rIns="91440" bIns="45720" rtlCol="0" anchor="ctr"/>
          <a:lstStyle>
            <a:lvl1pPr algn="r">
              <a:defRPr sz="1000" cap="all" spc="200" baseline="0">
                <a:solidFill>
                  <a:srgbClr val="FFFFFF"/>
                </a:solidFill>
              </a:defRPr>
            </a:lvl1pPr>
          </a:lstStyle>
          <a:p>
            <a:pPr algn="ctr"/>
            <a:endParaRPr lang="en-US" sz="1200" dirty="0">
              <a:solidFill>
                <a:schemeClr val="tx2"/>
              </a:solidFill>
            </a:endParaRPr>
          </a:p>
        </p:txBody>
      </p:sp>
      <p:sp>
        <p:nvSpPr>
          <p:cNvPr id="6" name="Slide Number Placeholder 5"/>
          <p:cNvSpPr>
            <a:spLocks noGrp="1"/>
          </p:cNvSpPr>
          <p:nvPr>
            <p:ph type="sldNum" sz="quarter" idx="4"/>
          </p:nvPr>
        </p:nvSpPr>
        <p:spPr>
          <a:xfrm>
            <a:off x="6300779" y="8227763"/>
            <a:ext cx="377190" cy="67056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09" r:id="rId12"/>
  </p:sldLayoutIdLst>
  <p:transition>
    <p:fade/>
  </p:transition>
  <p:timing>
    <p:tnLst>
      <p:par>
        <p:cTn id="1" dur="indefinite" restart="never" nodeType="tmRoot"/>
      </p:par>
    </p:tnLst>
  </p:timing>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34.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Rectangle 14"/>
          <p:cNvSpPr/>
          <p:nvPr/>
        </p:nvSpPr>
        <p:spPr>
          <a:xfrm>
            <a:off x="0" y="0"/>
            <a:ext cx="6858000" cy="9144000"/>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a:xfrm>
            <a:off x="0" y="3886200"/>
            <a:ext cx="6858000" cy="1600200"/>
          </a:xfrm>
          <a:solidFill>
            <a:schemeClr val="accent6">
              <a:lumMod val="20000"/>
              <a:lumOff val="80000"/>
            </a:schemeClr>
          </a:solidFill>
          <a:ln>
            <a:noFill/>
          </a:ln>
        </p:spPr>
        <p:txBody>
          <a:bodyPr tIns="0"/>
          <a:lstStyle/>
          <a:p>
            <a:r>
              <a:rPr lang="en-US" sz="1800" cap="none" dirty="0" smtClean="0">
                <a:latin typeface="Copperplate Gothic Bold"/>
                <a:cs typeface="Copperplate Gothic Bold"/>
              </a:rPr>
              <a:t>Guest Speaker: </a:t>
            </a:r>
            <a:r>
              <a:rPr lang="en-US" sz="1800" cap="none" dirty="0" smtClean="0">
                <a:latin typeface="Copperplate Gothic Bold"/>
                <a:cs typeface="Copperplate Gothic Bold"/>
              </a:rPr>
              <a:t/>
            </a:r>
            <a:br>
              <a:rPr lang="en-US" sz="1800" cap="none" dirty="0" smtClean="0">
                <a:latin typeface="Copperplate Gothic Bold"/>
                <a:cs typeface="Copperplate Gothic Bold"/>
              </a:rPr>
            </a:br>
            <a:r>
              <a:rPr lang="en-US" sz="1800" cap="none" dirty="0" smtClean="0">
                <a:latin typeface="Copperplate Gothic Bold"/>
                <a:cs typeface="Copperplate Gothic Bold"/>
              </a:rPr>
              <a:t>PROFESSOR JARED LEWIS</a:t>
            </a:r>
            <a:br>
              <a:rPr lang="en-US" sz="1800" cap="none" dirty="0" smtClean="0">
                <a:latin typeface="Copperplate Gothic Bold"/>
                <a:cs typeface="Copperplate Gothic Bold"/>
              </a:rPr>
            </a:br>
            <a:r>
              <a:rPr lang="en-US" sz="1800" cap="none" dirty="0" smtClean="0">
                <a:latin typeface="Copperplate Gothic Bold"/>
                <a:cs typeface="Copperplate Gothic Bold"/>
              </a:rPr>
              <a:t>UNVERSITY OF CHICAGO</a:t>
            </a:r>
            <a:br>
              <a:rPr lang="en-US" sz="1800" cap="none" dirty="0" smtClean="0">
                <a:latin typeface="Copperplate Gothic Bold"/>
                <a:cs typeface="Copperplate Gothic Bold"/>
              </a:rPr>
            </a:br>
            <a:r>
              <a:rPr lang="en-US" sz="1800" cap="none" dirty="0" smtClean="0">
                <a:latin typeface="Copperplate Gothic Bold"/>
                <a:cs typeface="Copperplate Gothic Bold"/>
              </a:rPr>
              <a:t>SEARLE CHEMISTRY LAB</a:t>
            </a:r>
            <a:endParaRPr lang="en-US" sz="1800" cap="none" dirty="0">
              <a:latin typeface="Copperplate Gothic Bold"/>
              <a:cs typeface="Copperplate Gothic Bold"/>
            </a:endParaRPr>
          </a:p>
        </p:txBody>
      </p:sp>
      <p:sp>
        <p:nvSpPr>
          <p:cNvPr id="17" name="Rectangle 16"/>
          <p:cNvSpPr>
            <a:spLocks noGrp="1"/>
          </p:cNvSpPr>
          <p:nvPr>
            <p:ph type="body" sz="quarter" idx="10"/>
          </p:nvPr>
        </p:nvSpPr>
        <p:spPr>
          <a:xfrm>
            <a:off x="0" y="6629400"/>
            <a:ext cx="6858000" cy="2514600"/>
          </a:xfrm>
          <a:solidFill>
            <a:srgbClr val="980011"/>
          </a:solidFill>
        </p:spPr>
        <p:txBody>
          <a:bodyPr lIns="182880" rIns="182880"/>
          <a:lstStyle/>
          <a:p>
            <a:pPr algn="just"/>
            <a:r>
              <a:rPr lang="en-US" sz="1200" dirty="0" smtClean="0">
                <a:latin typeface="Arial"/>
                <a:cs typeface="Arial"/>
              </a:rPr>
              <a:t> </a:t>
            </a:r>
          </a:p>
          <a:p>
            <a:pPr algn="just"/>
            <a:r>
              <a:rPr lang="en-US" sz="1600" dirty="0" smtClean="0">
                <a:solidFill>
                  <a:srgbClr val="FFFFFF"/>
                </a:solidFill>
                <a:latin typeface="Arial"/>
                <a:cs typeface="Arial"/>
              </a:rPr>
              <a:t>Abstract:</a:t>
            </a:r>
            <a:r>
              <a:rPr lang="en-US" sz="1600" dirty="0" smtClean="0">
                <a:solidFill>
                  <a:srgbClr val="FFFFFF"/>
                </a:solidFill>
                <a:latin typeface="Arial"/>
                <a:cs typeface="Arial"/>
              </a:rPr>
              <a:t> </a:t>
            </a:r>
            <a:r>
              <a:rPr lang="en-US" sz="1200" dirty="0" smtClean="0">
                <a:solidFill>
                  <a:srgbClr val="FFFFFF"/>
                </a:solidFill>
              </a:rPr>
              <a:t>Pr</a:t>
            </a:r>
            <a:r>
              <a:rPr lang="en-US" sz="1200" dirty="0" smtClean="0">
                <a:solidFill>
                  <a:schemeClr val="bg1"/>
                </a:solidFill>
              </a:rPr>
              <a:t>oteins have great potential as scaffolds to control the selectivity of catalysts and reactive intermediates contained within their structures. Techniques to improve the substrate scope and alter the selectivity of natural enzymes are now well established, and examples in which enzymes are used to catalyze synthetically useful, non-native reactions are appearing with increasing frequency. This trend of using proteins to control chemical reactivity has been further extended through the development of artificial </a:t>
            </a:r>
            <a:r>
              <a:rPr lang="en-US" sz="1200" dirty="0" err="1" smtClean="0">
                <a:solidFill>
                  <a:schemeClr val="bg1"/>
                </a:solidFill>
              </a:rPr>
              <a:t>metalloenzymes</a:t>
            </a:r>
            <a:r>
              <a:rPr lang="en-US" sz="1200" dirty="0" smtClean="0">
                <a:solidFill>
                  <a:schemeClr val="bg1"/>
                </a:solidFill>
              </a:rPr>
              <a:t>, hybrid catalysts comprised of synthetic cofactors linked to protein scaffolds. I will discuss efforts by my group aimed at engineering natural enzymes and artificial </a:t>
            </a:r>
            <a:r>
              <a:rPr lang="en-US" sz="1200" dirty="0" err="1" smtClean="0">
                <a:solidFill>
                  <a:schemeClr val="bg1"/>
                </a:solidFill>
              </a:rPr>
              <a:t>metalloenzymes</a:t>
            </a:r>
            <a:r>
              <a:rPr lang="en-US" sz="1200" dirty="0" smtClean="0">
                <a:solidFill>
                  <a:schemeClr val="bg1"/>
                </a:solidFill>
              </a:rPr>
              <a:t> for selective C-H bond </a:t>
            </a:r>
            <a:r>
              <a:rPr lang="en-US" sz="1200" dirty="0" err="1" smtClean="0">
                <a:solidFill>
                  <a:schemeClr val="bg1"/>
                </a:solidFill>
              </a:rPr>
              <a:t>functionalization</a:t>
            </a:r>
            <a:r>
              <a:rPr lang="en-US" sz="1200" dirty="0" smtClean="0">
                <a:solidFill>
                  <a:schemeClr val="bg1"/>
                </a:solidFill>
              </a:rPr>
              <a:t> and other challenging transformations. The examples presented will highlight the potential for molecular recognition and evolution to enable new methods and strategies for organic </a:t>
            </a:r>
            <a:r>
              <a:rPr lang="en-US" sz="1200" dirty="0" smtClean="0">
                <a:solidFill>
                  <a:schemeClr val="bg1"/>
                </a:solidFill>
              </a:rPr>
              <a:t>synthesis.</a:t>
            </a:r>
            <a:endParaRPr lang="en-US" sz="1200" b="0" dirty="0" smtClean="0">
              <a:solidFill>
                <a:schemeClr val="bg1"/>
              </a:solidFill>
              <a:latin typeface="Arial"/>
              <a:cs typeface="Arial"/>
            </a:endParaRPr>
          </a:p>
          <a:p>
            <a:pPr algn="just"/>
            <a:r>
              <a:rPr lang="en-US" sz="1200" dirty="0" smtClean="0">
                <a:solidFill>
                  <a:srgbClr val="FFFFFF"/>
                </a:solidFill>
                <a:latin typeface="Arial"/>
                <a:cs typeface="Arial"/>
              </a:rPr>
              <a:t>Host</a:t>
            </a:r>
            <a:r>
              <a:rPr lang="en-US" sz="1200" dirty="0" smtClean="0">
                <a:solidFill>
                  <a:srgbClr val="FFFFFF"/>
                </a:solidFill>
                <a:latin typeface="Arial"/>
                <a:cs typeface="Arial"/>
              </a:rPr>
              <a:t>:  Professor</a:t>
            </a:r>
            <a:r>
              <a:rPr lang="en-US" sz="1200" dirty="0" smtClean="0">
                <a:solidFill>
                  <a:srgbClr val="FFFFFF"/>
                </a:solidFill>
                <a:latin typeface="Arial"/>
                <a:cs typeface="Arial"/>
              </a:rPr>
              <a:t> Rudi Fasan, </a:t>
            </a:r>
            <a:r>
              <a:rPr lang="en-US" sz="1200" dirty="0" smtClean="0">
                <a:solidFill>
                  <a:srgbClr val="FFFFFF"/>
                </a:solidFill>
                <a:latin typeface="Arial"/>
                <a:cs typeface="Arial"/>
              </a:rPr>
              <a:t>email: </a:t>
            </a:r>
            <a:r>
              <a:rPr lang="en-US" sz="1200" dirty="0" smtClean="0">
                <a:solidFill>
                  <a:srgbClr val="FFFFFF"/>
                </a:solidFill>
                <a:latin typeface="Arial"/>
                <a:cs typeface="Arial"/>
              </a:rPr>
              <a:t> </a:t>
            </a:r>
            <a:r>
              <a:rPr lang="en-US" sz="1200" dirty="0" err="1" smtClean="0">
                <a:solidFill>
                  <a:srgbClr val="FFFFFF"/>
                </a:solidFill>
                <a:latin typeface="Arial"/>
                <a:cs typeface="Arial"/>
              </a:rPr>
              <a:t>rfasan@ur.rochester.edu</a:t>
            </a:r>
            <a:endParaRPr lang="en-US" sz="1200" dirty="0">
              <a:solidFill>
                <a:srgbClr val="FFFFFF"/>
              </a:solidFill>
              <a:latin typeface="Arial"/>
              <a:cs typeface="Arial"/>
            </a:endParaRPr>
          </a:p>
        </p:txBody>
      </p:sp>
      <p:sp>
        <p:nvSpPr>
          <p:cNvPr id="4" name="TextBox 3"/>
          <p:cNvSpPr txBox="1"/>
          <p:nvPr/>
        </p:nvSpPr>
        <p:spPr>
          <a:xfrm>
            <a:off x="0" y="76200"/>
            <a:ext cx="3429000" cy="3662541"/>
          </a:xfrm>
          <a:prstGeom prst="rect">
            <a:avLst/>
          </a:prstGeom>
          <a:noFill/>
          <a:ln>
            <a:noFill/>
          </a:ln>
        </p:spPr>
        <p:txBody>
          <a:bodyPr wrap="square" lIns="91440" tIns="91440" rIns="91440" bIns="91440" rtlCol="0">
            <a:spAutoFit/>
            <a:scene3d>
              <a:camera prst="orthographicFront"/>
              <a:lightRig rig="flat" dir="tl">
                <a:rot lat="0" lon="0" rev="6600000"/>
              </a:lightRig>
            </a:scene3d>
            <a:sp3d extrusionH="25400" contourW="8890">
              <a:bevelT w="38100" h="31750"/>
              <a:contourClr>
                <a:schemeClr val="bg1"/>
              </a:contourClr>
            </a:sp3d>
          </a:bodyPr>
          <a:lstStyle/>
          <a:p>
            <a:pPr algn="ctr"/>
            <a:r>
              <a:rPr lang="en-US" sz="24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ORGANIC SEMINAR</a:t>
            </a:r>
          </a:p>
          <a:p>
            <a:pPr algn="ctr"/>
            <a:endParaRPr lang="en-US" sz="24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endParaRPr>
          </a:p>
          <a:p>
            <a:pPr algn="ctr"/>
            <a:r>
              <a:rPr lang="en-US" sz="20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Friday,</a:t>
            </a:r>
            <a:r>
              <a:rPr lang="en-US" sz="20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 </a:t>
            </a:r>
            <a:r>
              <a:rPr lang="en-US" sz="20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October</a:t>
            </a:r>
            <a:r>
              <a:rPr lang="en-US" sz="20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 </a:t>
            </a:r>
            <a:r>
              <a:rPr lang="en-US" sz="20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7</a:t>
            </a:r>
            <a:r>
              <a:rPr lang="en-US" sz="2000" b="1" baseline="30000"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th</a:t>
            </a:r>
            <a:r>
              <a:rPr lang="en-US" sz="20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  </a:t>
            </a:r>
            <a:r>
              <a:rPr lang="en-US" sz="20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2016</a:t>
            </a:r>
            <a:endParaRPr lang="en-US" sz="20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endParaRPr>
          </a:p>
          <a:p>
            <a:pPr algn="ctr"/>
            <a:r>
              <a:rPr lang="en-US" sz="20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9:00 a.m.</a:t>
            </a:r>
          </a:p>
          <a:p>
            <a:pPr algn="ctr"/>
            <a:endParaRPr lang="en-US" sz="20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endParaRPr>
          </a:p>
          <a:p>
            <a:pPr algn="ctr"/>
            <a:r>
              <a:rPr lang="en-US" sz="20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Hutchison Hall 473</a:t>
            </a:r>
          </a:p>
          <a:p>
            <a:pPr algn="ctr"/>
            <a:endParaRPr lang="en-US" sz="20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endParaRPr>
          </a:p>
          <a:p>
            <a:pPr algn="ctr"/>
            <a:r>
              <a:rPr lang="en-US" sz="20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University of Rochester</a:t>
            </a:r>
          </a:p>
          <a:p>
            <a:pPr algn="ctr"/>
            <a:r>
              <a:rPr lang="en-US"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Department of Chemistry</a:t>
            </a:r>
          </a:p>
        </p:txBody>
      </p:sp>
      <p:sp>
        <p:nvSpPr>
          <p:cNvPr id="5" name="TextBox 4"/>
          <p:cNvSpPr txBox="1"/>
          <p:nvPr/>
        </p:nvSpPr>
        <p:spPr>
          <a:xfrm>
            <a:off x="0" y="5486400"/>
            <a:ext cx="6858000" cy="1277273"/>
          </a:xfrm>
          <a:prstGeom prst="rect">
            <a:avLst/>
          </a:prstGeom>
          <a:solidFill>
            <a:schemeClr val="tx1"/>
          </a:solidFill>
          <a:ln w="38100" cmpd="sng">
            <a:noFill/>
          </a:ln>
        </p:spPr>
        <p:style>
          <a:lnRef idx="3">
            <a:schemeClr val="lt1"/>
          </a:lnRef>
          <a:fillRef idx="1">
            <a:schemeClr val="accent4"/>
          </a:fillRef>
          <a:effectRef idx="1">
            <a:schemeClr val="accent4"/>
          </a:effectRef>
          <a:fontRef idx="minor">
            <a:schemeClr val="lt1"/>
          </a:fontRef>
        </p:style>
        <p:txBody>
          <a:bodyPr wrap="square" lIns="91440" tIns="228600" rIns="91440" bIns="182880" rtlCol="0">
            <a:spAutoFit/>
          </a:bodyPr>
          <a:lstStyle/>
          <a:p>
            <a:pPr algn="ctr"/>
            <a:r>
              <a:rPr lang="en-US" sz="2800" b="1" dirty="0" smtClean="0">
                <a:solidFill>
                  <a:schemeClr val="bg1"/>
                </a:solidFill>
                <a:latin typeface="Copperplate Gothic Light"/>
                <a:cs typeface="Copperplate Gothic Light"/>
              </a:rPr>
              <a:t>“Engineering Proteins for Selective Catalysis ”</a:t>
            </a:r>
            <a:endParaRPr lang="en-US" sz="2800" b="1" dirty="0" smtClean="0">
              <a:solidFill>
                <a:schemeClr val="bg1"/>
              </a:solidFill>
              <a:latin typeface="Copperplate Gothic Light"/>
              <a:cs typeface="Copperplate Gothic Light"/>
            </a:endParaRPr>
          </a:p>
        </p:txBody>
      </p:sp>
      <p:pic>
        <p:nvPicPr>
          <p:cNvPr id="2" name="Picture 1" descr="qrcode_seminars.png"/>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6172200" y="8610600"/>
            <a:ext cx="457200" cy="457200"/>
          </a:xfrm>
          <a:prstGeom prst="rect">
            <a:avLst/>
          </a:prstGeom>
        </p:spPr>
      </p:pic>
      <p:pic>
        <p:nvPicPr>
          <p:cNvPr id="11" name="Picture 10"/>
          <p:cNvPicPr>
            <a:picLocks noChangeAspect="1"/>
          </p:cNvPicPr>
          <p:nvPr/>
        </p:nvPicPr>
        <p:blipFill>
          <a:blip r:embed="rId4"/>
          <a:stretch>
            <a:fillRect/>
          </a:stretch>
        </p:blipFill>
        <p:spPr>
          <a:xfrm>
            <a:off x="3505200" y="304800"/>
            <a:ext cx="3200400" cy="3200400"/>
          </a:xfrm>
          <a:prstGeom prst="rect">
            <a:avLst/>
          </a:prstGeom>
        </p:spPr>
      </p:pic>
      <p:pic>
        <p:nvPicPr>
          <p:cNvPr id="12" name="Picture 11"/>
          <p:cNvPicPr>
            <a:picLocks noChangeAspect="1"/>
          </p:cNvPicPr>
          <p:nvPr/>
        </p:nvPicPr>
        <p:blipFill>
          <a:blip r:embed="rId5"/>
          <a:stretch>
            <a:fillRect/>
          </a:stretch>
        </p:blipFill>
        <p:spPr>
          <a:xfrm>
            <a:off x="155205" y="3962400"/>
            <a:ext cx="2816595" cy="1434703"/>
          </a:xfrm>
          <a:prstGeom prst="rect">
            <a:avLst/>
          </a:prstGeom>
        </p:spPr>
      </p:pic>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image" Target="../media/image3.jpeg"/></Relationships>
</file>

<file path=ppt/theme/theme1.xml><?xml version="1.0" encoding="utf-8"?>
<a:theme xmlns:a="http://schemas.openxmlformats.org/drawingml/2006/main" name="Classic Photo Album">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70000"/>
                <a:satMod val="350000"/>
              </a:schemeClr>
            </a:gs>
          </a:gsLst>
          <a:path path="circle">
            <a:fillToRect l="51000" t="-20000" r="200000" b="100000"/>
          </a:path>
        </a:gradFill>
        <a:blipFill>
          <a:blip xmlns:r="http://schemas.openxmlformats.org/officeDocument/2006/relationships" r:embed="rId1">
            <a:duotone>
              <a:schemeClr val="phClr">
                <a:shade val="25000"/>
                <a:satMod val="350000"/>
              </a:schemeClr>
              <a:schemeClr val="phClr">
                <a:tint val="83000"/>
                <a:satMod val="115000"/>
              </a:schemeClr>
            </a:duotone>
          </a:blip>
          <a:tile tx="0" ty="0" sx="120000" sy="120000" flip="xy" algn="t"/>
        </a:blipFill>
      </a:bgFillStyleLst>
    </a:fmtScheme>
  </a:themeElements>
  <a:objectDefaults/>
  <a:extraClrSchemeLst/>
</a:theme>
</file>

<file path=ppt/theme/theme2.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Classic Photo Album.potx</Template>
  <TotalTime>0</TotalTime>
  <Words>216</Words>
  <Application>Microsoft Macintosh PowerPoint</Application>
  <PresentationFormat>Overhead</PresentationFormat>
  <Paragraphs>15</Paragraphs>
  <Slides>1</Slides>
  <Notes>1</Notes>
  <HiddenSlides>0</HiddenSlides>
  <MMClips>0</MMClips>
  <ScaleCrop>false</ScaleCrop>
  <HeadingPairs>
    <vt:vector size="4" baseType="variant">
      <vt:variant>
        <vt:lpstr>Design Template</vt:lpstr>
      </vt:variant>
      <vt:variant>
        <vt:i4>2</vt:i4>
      </vt:variant>
      <vt:variant>
        <vt:lpstr>Slide Titles</vt:lpstr>
      </vt:variant>
      <vt:variant>
        <vt:i4>1</vt:i4>
      </vt:variant>
    </vt:vector>
  </HeadingPairs>
  <TitlesOfParts>
    <vt:vector size="3" baseType="lpstr">
      <vt:lpstr>Classic Photo Album</vt:lpstr>
      <vt:lpstr>Angles</vt:lpstr>
      <vt:lpstr>Guest Speaker:  PROFESSOR JARED LEWIS UNVERSITY OF CHICAGO SEARLE CHEMISTRY LAB</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2016-09-14T17:10:39Z</dcterms:created>
  <dcterms:modified xsi:type="dcterms:W3CDTF">2016-09-14T17:42:58Z</dcterms:modified>
</cp:coreProperties>
</file>