
<file path=[Content_Types].xml><?xml version="1.0" encoding="utf-8"?>
<Types xmlns="http://schemas.openxmlformats.org/package/2006/content-types">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3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Layouts/slideLayout28.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ppt/slideLayouts/slideLayout6.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xml" ContentType="application/vnd.openxmlformats-officedocument.presentationml.slideLayout+xml"/>
  <Default Extension="tiff" ContentType="image/tiff"/>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presProps.xml" ContentType="application/vnd.openxmlformats-officedocument.presentationml.presProps+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p:sldMasterIdLst>
    <p:sldMasterId id="2147483648" r:id="rId1"/>
    <p:sldMasterId id="2147483797" r:id="rId2"/>
  </p:sldMasterIdLst>
  <p:notesMasterIdLst>
    <p:notesMasterId r:id="rId4"/>
  </p:notesMasterIdLst>
  <p:handoutMasterIdLst>
    <p:handoutMasterId r:id="rId5"/>
  </p:handoutMasterIdLst>
  <p:sldIdLst>
    <p:sldId id="319" r:id="rId3"/>
  </p:sldIdLst>
  <p:sldSz cx="6858000" cy="9144000" type="overhead"/>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AAC5CF"/>
    <a:srgbClr val="97B6C0"/>
    <a:srgbClr val="8FA0AC"/>
    <a:srgbClr val="AEC1CF"/>
    <a:srgbClr val="8CAABB"/>
    <a:srgbClr val="95AABB"/>
    <a:srgbClr val="FFF6F6"/>
    <a:srgbClr val="FFF7F2"/>
    <a:srgbClr val="FAF1E8"/>
    <a:srgbClr val="97ACB5"/>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7656" autoAdjust="0"/>
  </p:normalViewPr>
  <p:slideViewPr>
    <p:cSldViewPr>
      <p:cViewPr varScale="1">
        <p:scale>
          <a:sx n="85" d="100"/>
          <a:sy n="85" d="100"/>
        </p:scale>
        <p:origin x="-1856" y="-12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lstStyle>
          <a:p>
            <a:fld id="{68F88C59-319B-4332-9A1D-2A62CFCB00D8}" type="datetimeFigureOut">
              <a:rPr lang="en-US" smtClean="0"/>
              <a:pPr/>
              <a:t>9/20/16</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lstStyle>
          <a:p>
            <a:fld id="{B16A41B8-7DC3-4DB6-84E4-E105629EAA36}"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3403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lstStyle>
          <a:p>
            <a:fld id="{968B300D-05F0-4B43-940D-46DED5A791AD}" type="datetimeFigureOut">
              <a:rPr lang="en-US" smtClean="0"/>
              <a:pPr/>
              <a:t>9/20/16</a:t>
            </a:fld>
            <a:endParaRPr lang="en-US" dirty="0"/>
          </a:p>
        </p:txBody>
      </p:sp>
      <p:sp>
        <p:nvSpPr>
          <p:cNvPr id="4" name="Rectangle 4"/>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9B26CD33-4337-4529-948A-94F6960B2374}"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9063503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171451" y="5283200"/>
            <a:ext cx="6223864" cy="1422400"/>
          </a:xfrm>
        </p:spPr>
        <p:txBody>
          <a:bodyPr bIns="0"/>
          <a:lstStyle>
            <a:lvl1pPr algn="r">
              <a:defRPr lang="en-US" dirty="0"/>
            </a:lvl1pPr>
          </a:lstStyle>
          <a:p>
            <a:r>
              <a:rPr lang="en-US" dirty="0" smtClean="0"/>
              <a:t>Click to add photo album title</a:t>
            </a:r>
            <a:endParaRPr lang="en-US" dirty="0"/>
          </a:p>
        </p:txBody>
      </p:sp>
      <p:sp>
        <p:nvSpPr>
          <p:cNvPr id="30" name="Rectangle 7"/>
          <p:cNvSpPr>
            <a:spLocks/>
          </p:cNvSpPr>
          <p:nvPr/>
        </p:nvSpPr>
        <p:spPr>
          <a:xfrm>
            <a:off x="340302" y="6908800"/>
            <a:ext cx="6172200" cy="1524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1600200" y="6845300"/>
            <a:ext cx="4790210" cy="16256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4572000" y="2133600"/>
            <a:ext cx="1714500" cy="3048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dirty="0" smtClean="0"/>
              <a:t>Drag picture to placeholder or click icon to add</a:t>
            </a:r>
            <a:endParaRPr lang="en-US" sz="2000" dirty="0"/>
          </a:p>
        </p:txBody>
      </p:sp>
      <p:sp>
        <p:nvSpPr>
          <p:cNvPr id="6" name="Rectangle 5"/>
          <p:cNvSpPr/>
          <p:nvPr userDrawn="1"/>
        </p:nvSpPr>
        <p:spPr>
          <a:xfrm>
            <a:off x="132633" y="249205"/>
            <a:ext cx="6572250" cy="8285195"/>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p:cNvSpPr>
          <p:nvPr>
            <p:ph type="dt" sz="half" idx="12"/>
          </p:nvPr>
        </p:nvSpPr>
        <p:spPr/>
        <p:txBody>
          <a:bodyPr/>
          <a:lstStyle/>
          <a:p>
            <a:fld id="{F30C84A2-23CF-44F5-B813-5187ED5C7D1C}" type="datetimeFigureOut">
              <a:rPr lang="en-US" sz="1200" smtClean="0">
                <a:solidFill>
                  <a:schemeClr val="tx2"/>
                </a:solidFill>
              </a:rPr>
              <a:pPr/>
              <a:t>9/20/16</a:t>
            </a:fld>
            <a:endParaRPr lang="en-US" dirty="0"/>
          </a:p>
        </p:txBody>
      </p:sp>
      <p:sp>
        <p:nvSpPr>
          <p:cNvPr id="12" name="Rectangle 11"/>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3497580" y="4538431"/>
            <a:ext cx="3017520" cy="402336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342900" indent="-342900" algn="ctr" rtl="0" latinLnBrk="0">
              <a:spcBef>
                <a:spcPct val="20000"/>
              </a:spcBef>
              <a:buClr>
                <a:srgbClr val="438086"/>
              </a:buClr>
              <a:buSzPct val="60000"/>
              <a:buFontTx/>
              <a:buNone/>
            </a:pPr>
            <a:r>
              <a:rPr lang="en-US" dirty="0" smtClean="0"/>
              <a:t>Drag picture to placeholder or click icon to add</a:t>
            </a:r>
            <a:endParaRPr lang="en-US" dirty="0"/>
          </a:p>
        </p:txBody>
      </p:sp>
      <p:sp>
        <p:nvSpPr>
          <p:cNvPr id="15" name="Rectangle 7"/>
          <p:cNvSpPr>
            <a:spLocks noGrp="1" noChangeAspect="1"/>
          </p:cNvSpPr>
          <p:nvPr>
            <p:ph type="pic" sz="quarter" idx="12"/>
          </p:nvPr>
        </p:nvSpPr>
        <p:spPr>
          <a:xfrm>
            <a:off x="342900" y="4538431"/>
            <a:ext cx="3017520" cy="402336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342900" indent="-342900" algn="ctr" rtl="0" latinLnBrk="0">
              <a:spcBef>
                <a:spcPct val="20000"/>
              </a:spcBef>
              <a:buClr>
                <a:srgbClr val="438086"/>
              </a:buClr>
              <a:buSzPct val="60000"/>
              <a:buFontTx/>
              <a:buNone/>
            </a:pPr>
            <a:r>
              <a:rPr lang="en-US" dirty="0" smtClean="0"/>
              <a:t>Drag picture to placeholder or click icon to add</a:t>
            </a:r>
            <a:endParaRPr lang="en-US" dirty="0"/>
          </a:p>
        </p:txBody>
      </p:sp>
      <p:sp>
        <p:nvSpPr>
          <p:cNvPr id="26" name="Rectangle 7"/>
          <p:cNvSpPr>
            <a:spLocks noGrp="1" noChangeAspect="1"/>
          </p:cNvSpPr>
          <p:nvPr>
            <p:ph type="pic" sz="quarter" idx="13"/>
          </p:nvPr>
        </p:nvSpPr>
        <p:spPr>
          <a:xfrm>
            <a:off x="3497580" y="304800"/>
            <a:ext cx="3017520" cy="402336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342900" indent="-342900" algn="ctr" rtl="0" latinLnBrk="0">
              <a:spcBef>
                <a:spcPct val="20000"/>
              </a:spcBef>
              <a:buClr>
                <a:srgbClr val="438086"/>
              </a:buClr>
              <a:buSzPct val="60000"/>
              <a:buFontTx/>
              <a:buNone/>
            </a:pPr>
            <a:r>
              <a:rPr lang="en-US" dirty="0" smtClean="0"/>
              <a:t>Drag picture to placeholder or click icon to add</a:t>
            </a:r>
            <a:endParaRPr lang="en-US" dirty="0"/>
          </a:p>
        </p:txBody>
      </p:sp>
      <p:sp>
        <p:nvSpPr>
          <p:cNvPr id="27" name="Rectangle 11"/>
          <p:cNvSpPr>
            <a:spLocks noGrp="1"/>
          </p:cNvSpPr>
          <p:nvPr>
            <p:ph type="body" sz="quarter" idx="14" hasCustomPrompt="1"/>
          </p:nvPr>
        </p:nvSpPr>
        <p:spPr>
          <a:xfrm>
            <a:off x="342900" y="304800"/>
            <a:ext cx="3017520" cy="402336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dirty="0" smtClean="0"/>
              <a:t>Click to add caption</a:t>
            </a:r>
            <a:endParaRPr lang="en-US" dirty="0"/>
          </a:p>
        </p:txBody>
      </p:sp>
      <p:sp>
        <p:nvSpPr>
          <p:cNvPr id="6" name="Rectangle 5"/>
          <p:cNvSpPr>
            <a:spLocks noGrp="1"/>
          </p:cNvSpPr>
          <p:nvPr>
            <p:ph type="dt" sz="half" idx="15"/>
          </p:nvPr>
        </p:nvSpPr>
        <p:spPr/>
        <p:txBody>
          <a:bodyPr/>
          <a:lstStyle/>
          <a:p>
            <a:fld id="{F30C84A2-23CF-44F5-B813-5187ED5C7D1C}" type="datetimeFigureOut">
              <a:rPr lang="en-US" sz="1200" smtClean="0">
                <a:solidFill>
                  <a:schemeClr val="tx2"/>
                </a:solidFill>
              </a:rPr>
              <a:pPr/>
              <a:t>9/20/16</a:t>
            </a:fld>
            <a:endParaRPr lang="en-US" dirty="0"/>
          </a:p>
        </p:txBody>
      </p:sp>
      <p:sp>
        <p:nvSpPr>
          <p:cNvPr id="7" name="Rectangle 6"/>
          <p:cNvSpPr>
            <a:spLocks noGrp="1"/>
          </p:cNvSpPr>
          <p:nvPr>
            <p:ph type="sldNum" sz="quarter" idx="16"/>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7"/>
          </p:nvPr>
        </p:nvSpPr>
        <p:spPr/>
        <p:txBody>
          <a:bodyPr/>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3800475" y="4582160"/>
            <a:ext cx="2737425" cy="3852672"/>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1588" algn="ctr" rtl="0" latinLnBrk="0">
              <a:spcBef>
                <a:spcPct val="20000"/>
              </a:spcBef>
              <a:buClr>
                <a:srgbClr val="D34817"/>
              </a:buClr>
              <a:buSzPct val="85000"/>
              <a:buFontTx/>
              <a:buNone/>
            </a:pPr>
            <a:r>
              <a:rPr lang="en-US" dirty="0" smtClean="0"/>
              <a:t>Drag picture to placeholder or click icon to add</a:t>
            </a:r>
            <a:endParaRPr lang="en-US" dirty="0"/>
          </a:p>
        </p:txBody>
      </p:sp>
      <p:sp>
        <p:nvSpPr>
          <p:cNvPr id="29" name="Rectangle 7"/>
          <p:cNvSpPr>
            <a:spLocks noGrp="1" noChangeAspect="1"/>
          </p:cNvSpPr>
          <p:nvPr>
            <p:ph type="pic" sz="quarter" idx="12"/>
          </p:nvPr>
        </p:nvSpPr>
        <p:spPr>
          <a:xfrm>
            <a:off x="320040" y="512064"/>
            <a:ext cx="3343275" cy="7924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1588" algn="ctr" rtl="0" latinLnBrk="0">
              <a:spcBef>
                <a:spcPct val="20000"/>
              </a:spcBef>
              <a:buClr>
                <a:srgbClr val="D34817"/>
              </a:buClr>
              <a:buSzPct val="85000"/>
              <a:buFontTx/>
              <a:buNone/>
            </a:pPr>
            <a:r>
              <a:rPr lang="en-US" dirty="0" smtClean="0"/>
              <a:t>Drag picture to placeholder or click icon to add</a:t>
            </a:r>
            <a:endParaRPr lang="en-US" dirty="0"/>
          </a:p>
        </p:txBody>
      </p:sp>
      <p:sp>
        <p:nvSpPr>
          <p:cNvPr id="10" name="Rectangle 7"/>
          <p:cNvSpPr>
            <a:spLocks noGrp="1" noChangeAspect="1"/>
          </p:cNvSpPr>
          <p:nvPr>
            <p:ph type="pic" sz="quarter" idx="13"/>
          </p:nvPr>
        </p:nvSpPr>
        <p:spPr>
          <a:xfrm>
            <a:off x="3800475" y="519110"/>
            <a:ext cx="2743200" cy="3849692"/>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1588" algn="ctr" rtl="0" latinLnBrk="0">
              <a:spcBef>
                <a:spcPct val="20000"/>
              </a:spcBef>
              <a:buClr>
                <a:srgbClr val="D34817"/>
              </a:buClr>
              <a:buSzPct val="85000"/>
              <a:buFontTx/>
              <a:buNone/>
            </a:pPr>
            <a:r>
              <a:rPr lang="en-US" dirty="0" smtClean="0"/>
              <a:t>Drag picture to placeholder or click icon to add</a:t>
            </a:r>
            <a:endParaRPr lang="en-US" dirty="0"/>
          </a:p>
        </p:txBody>
      </p:sp>
      <p:sp>
        <p:nvSpPr>
          <p:cNvPr id="5" name="Rectangle 4"/>
          <p:cNvSpPr>
            <a:spLocks noGrp="1"/>
          </p:cNvSpPr>
          <p:nvPr>
            <p:ph type="dt" sz="half" idx="14"/>
          </p:nvPr>
        </p:nvSpPr>
        <p:spPr/>
        <p:txBody>
          <a:bodyPr/>
          <a:lstStyle/>
          <a:p>
            <a:fld id="{F30C84A2-23CF-44F5-B813-5187ED5C7D1C}" type="datetimeFigureOut">
              <a:rPr lang="en-US" sz="1200" smtClean="0">
                <a:solidFill>
                  <a:schemeClr val="tx2"/>
                </a:solidFill>
              </a:rPr>
              <a:pPr/>
              <a:t>9/20/16</a:t>
            </a:fld>
            <a:endParaRPr lang="en-US" dirty="0"/>
          </a:p>
        </p:txBody>
      </p:sp>
      <p:sp>
        <p:nvSpPr>
          <p:cNvPr id="6" name="Rectangle 5"/>
          <p:cNvSpPr>
            <a:spLocks noGrp="1"/>
          </p:cNvSpPr>
          <p:nvPr>
            <p:ph type="sldNum" sz="quarter" idx="15"/>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1671973" y="304800"/>
            <a:ext cx="1713911" cy="3962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3" name="Rectangle 7"/>
          <p:cNvSpPr>
            <a:spLocks noGrp="1"/>
          </p:cNvSpPr>
          <p:nvPr>
            <p:ph type="pic" sz="quarter" idx="26"/>
          </p:nvPr>
        </p:nvSpPr>
        <p:spPr>
          <a:xfrm>
            <a:off x="1671973" y="4487189"/>
            <a:ext cx="1713911" cy="3962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10" name="Rectangle 7"/>
          <p:cNvSpPr>
            <a:spLocks noGrp="1" noChangeAspect="1"/>
          </p:cNvSpPr>
          <p:nvPr>
            <p:ph type="pic" sz="quarter" idx="25"/>
          </p:nvPr>
        </p:nvSpPr>
        <p:spPr>
          <a:xfrm>
            <a:off x="3504163" y="304800"/>
            <a:ext cx="1714500" cy="3962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27" name="Rectangle 7"/>
          <p:cNvSpPr>
            <a:spLocks noGrp="1"/>
          </p:cNvSpPr>
          <p:nvPr>
            <p:ph type="pic" sz="quarter" idx="27"/>
          </p:nvPr>
        </p:nvSpPr>
        <p:spPr>
          <a:xfrm>
            <a:off x="3500773" y="4487189"/>
            <a:ext cx="1713911" cy="3962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6" name="Rectangle 7"/>
          <p:cNvSpPr>
            <a:spLocks noGrp="1"/>
          </p:cNvSpPr>
          <p:nvPr>
            <p:ph type="body" sz="quarter" idx="16" hasCustomPrompt="1"/>
          </p:nvPr>
        </p:nvSpPr>
        <p:spPr>
          <a:xfrm>
            <a:off x="300373" y="1727200"/>
            <a:ext cx="1257300" cy="2540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5314950" y="1727200"/>
            <a:ext cx="1257300" cy="2540000"/>
          </a:xfrm>
        </p:spPr>
        <p:txBody>
          <a:bodyPr anchor="b" anchorCtr="0"/>
          <a:lstStyle>
            <a:lvl1pPr marL="0" marR="0" indent="0" algn="l">
              <a:buFontTx/>
              <a:buNone/>
              <a:defRPr sz="1600" baseline="0"/>
            </a:lvl1pPr>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300373" y="4470400"/>
            <a:ext cx="1257300" cy="2540000"/>
          </a:xfrm>
        </p:spPr>
        <p:txBody>
          <a:bodyPr anchor="t" anchorCtr="0"/>
          <a:lstStyle>
            <a:lvl1pPr marL="0" marR="0" indent="0" algn="r">
              <a:buFontTx/>
              <a:buNone/>
              <a:defRPr sz="1600" baseline="0"/>
            </a:lvl1pPr>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5314950" y="4470400"/>
            <a:ext cx="1257300" cy="2540000"/>
          </a:xfrm>
        </p:spPr>
        <p:txBody>
          <a:bodyPr anchor="t" anchorCtr="0"/>
          <a:lstStyle>
            <a:lvl1pPr marL="0" marR="0" indent="0" algn="l">
              <a:buFontTx/>
              <a:buNone/>
              <a:defRPr sz="1600" baseline="0"/>
            </a:lvl1pPr>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p>
            <a:fld id="{F30C84A2-23CF-44F5-B813-5187ED5C7D1C}" type="datetimeFigureOut">
              <a:rPr lang="en-US" sz="1200" smtClean="0">
                <a:solidFill>
                  <a:schemeClr val="tx2"/>
                </a:solidFill>
              </a:rPr>
              <a:pPr/>
              <a:t>9/20/16</a:t>
            </a:fld>
            <a:endParaRPr lang="en-US" dirty="0"/>
          </a:p>
        </p:txBody>
      </p:sp>
      <p:sp>
        <p:nvSpPr>
          <p:cNvPr id="12" name="Rectangle 11"/>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15" name="Rectangle 14"/>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695116" y="711200"/>
            <a:ext cx="2739973" cy="3657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8" name="Rectangle 7"/>
          <p:cNvSpPr>
            <a:spLocks noGrp="1"/>
          </p:cNvSpPr>
          <p:nvPr>
            <p:ph type="body" sz="quarter" idx="16" hasCustomPrompt="1"/>
          </p:nvPr>
        </p:nvSpPr>
        <p:spPr>
          <a:xfrm>
            <a:off x="695116" y="8229600"/>
            <a:ext cx="2743200" cy="406400"/>
          </a:xfrm>
        </p:spPr>
        <p:txBody>
          <a:bodyPr lIns="9144" anchor="t" anchorCtr="0"/>
          <a:lstStyle>
            <a:lvl1pPr marL="0" marR="0" indent="0" algn="l">
              <a:buFontTx/>
              <a:buNone/>
              <a:defRPr sz="1600" baseline="0"/>
            </a:lvl1pPr>
          </a:lstStyle>
          <a:p>
            <a:pPr lvl="0"/>
            <a:r>
              <a:rPr lang="en-US" dirty="0" smtClean="0"/>
              <a:t>Click to add caption</a:t>
            </a:r>
            <a:endParaRPr lang="en-US" dirty="0"/>
          </a:p>
        </p:txBody>
      </p:sp>
      <p:sp>
        <p:nvSpPr>
          <p:cNvPr id="9" name="Rectangle 7"/>
          <p:cNvSpPr>
            <a:spLocks noGrp="1"/>
          </p:cNvSpPr>
          <p:nvPr>
            <p:ph type="pic" sz="quarter" idx="17"/>
          </p:nvPr>
        </p:nvSpPr>
        <p:spPr>
          <a:xfrm>
            <a:off x="3495466" y="711200"/>
            <a:ext cx="2743200" cy="3657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6" name="Rectangle 7"/>
          <p:cNvSpPr>
            <a:spLocks noGrp="1"/>
          </p:cNvSpPr>
          <p:nvPr>
            <p:ph type="pic" sz="quarter" idx="18"/>
          </p:nvPr>
        </p:nvSpPr>
        <p:spPr>
          <a:xfrm>
            <a:off x="695116" y="4470400"/>
            <a:ext cx="2743200" cy="3657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14" name="Rectangle 7"/>
          <p:cNvSpPr>
            <a:spLocks noGrp="1"/>
          </p:cNvSpPr>
          <p:nvPr>
            <p:ph type="pic" sz="quarter" idx="19"/>
          </p:nvPr>
        </p:nvSpPr>
        <p:spPr>
          <a:xfrm>
            <a:off x="3495466" y="4470400"/>
            <a:ext cx="2743200" cy="3657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4" name="Rectangle 7"/>
          <p:cNvSpPr>
            <a:spLocks noGrp="1"/>
          </p:cNvSpPr>
          <p:nvPr>
            <p:ph type="body" sz="quarter" idx="22" hasCustomPrompt="1"/>
          </p:nvPr>
        </p:nvSpPr>
        <p:spPr>
          <a:xfrm>
            <a:off x="695116" y="203200"/>
            <a:ext cx="2743200" cy="406400"/>
          </a:xfrm>
        </p:spPr>
        <p:txBody>
          <a:bodyPr lIns="9144" anchor="t" anchorCtr="0"/>
          <a:lstStyle>
            <a:lvl1pPr marL="0" marR="0" indent="0" algn="l">
              <a:buFontTx/>
              <a:buNone/>
              <a:defRPr sz="1600" baseline="0"/>
            </a:lvl1pPr>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3495466" y="8229600"/>
            <a:ext cx="2743200" cy="406400"/>
          </a:xfrm>
        </p:spPr>
        <p:txBody>
          <a:bodyPr lIns="9144" anchor="t" anchorCtr="0"/>
          <a:lstStyle>
            <a:lvl1pPr marL="0" marR="0" indent="0" algn="l">
              <a:buFontTx/>
              <a:buNone/>
              <a:defRPr sz="1600" baseline="0"/>
            </a:lvl1pPr>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3495466" y="203200"/>
            <a:ext cx="2743200" cy="406400"/>
          </a:xfrm>
        </p:spPr>
        <p:txBody>
          <a:bodyPr lIns="9144" anchor="t" anchorCtr="0"/>
          <a:lstStyle>
            <a:lvl1pPr marL="0" marR="0" indent="0" algn="l">
              <a:buFontTx/>
              <a:buNone/>
              <a:defRPr sz="1600" baseline="0"/>
            </a:lvl1pPr>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p>
            <a:fld id="{F30C84A2-23CF-44F5-B813-5187ED5C7D1C}" type="datetimeFigureOut">
              <a:rPr lang="en-US" sz="1200" smtClean="0">
                <a:solidFill>
                  <a:schemeClr val="tx2"/>
                </a:solidFill>
              </a:rPr>
              <a:pPr/>
              <a:t>9/20/16</a:t>
            </a:fld>
            <a:endParaRPr lang="en-US" dirty="0"/>
          </a:p>
        </p:txBody>
      </p:sp>
      <p:sp>
        <p:nvSpPr>
          <p:cNvPr id="11" name="Rectangle 10"/>
          <p:cNvSpPr>
            <a:spLocks noGrp="1"/>
          </p:cNvSpPr>
          <p:nvPr>
            <p:ph type="sldNum" sz="quarter" idx="26"/>
          </p:nvPr>
        </p:nvSpPr>
        <p:spPr/>
        <p:txBody>
          <a:bodyPr/>
          <a:lstStyle/>
          <a:p>
            <a:pPr algn="r"/>
            <a:fld id="{F99EC173-99AE-4773-AB25-02E469A13EAE}" type="slidenum">
              <a:rPr lang="en-US" sz="1200" smtClean="0">
                <a:solidFill>
                  <a:schemeClr val="tx2"/>
                </a:solidFill>
              </a:rPr>
              <a:pPr algn="r"/>
              <a:t>‹#›</a:t>
            </a:fld>
            <a:endParaRPr lang="en-US" dirty="0"/>
          </a:p>
        </p:txBody>
      </p:sp>
      <p:sp>
        <p:nvSpPr>
          <p:cNvPr id="12" name="Rectangle 11"/>
          <p:cNvSpPr>
            <a:spLocks noGrp="1"/>
          </p:cNvSpPr>
          <p:nvPr>
            <p:ph type="ftr" sz="quarter" idx="27"/>
          </p:nvPr>
        </p:nvSpPr>
        <p:spPr/>
        <p:txBody>
          <a:bodyPr/>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14300" y="2032001"/>
            <a:ext cx="1580239" cy="3745748"/>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30" name="Rectangle 7"/>
          <p:cNvSpPr>
            <a:spLocks noGrp="1"/>
          </p:cNvSpPr>
          <p:nvPr>
            <p:ph type="pic" sz="quarter" idx="31"/>
          </p:nvPr>
        </p:nvSpPr>
        <p:spPr>
          <a:xfrm>
            <a:off x="3409950" y="2032001"/>
            <a:ext cx="1580239" cy="3745748"/>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7" name="Rectangle 7"/>
          <p:cNvSpPr>
            <a:spLocks noGrp="1"/>
          </p:cNvSpPr>
          <p:nvPr>
            <p:ph type="pic" sz="quarter" idx="30"/>
          </p:nvPr>
        </p:nvSpPr>
        <p:spPr>
          <a:xfrm>
            <a:off x="1761795" y="2032001"/>
            <a:ext cx="1580239" cy="3745748"/>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29" name="Rectangle 7"/>
          <p:cNvSpPr>
            <a:spLocks noGrp="1"/>
          </p:cNvSpPr>
          <p:nvPr>
            <p:ph type="pic" sz="quarter" idx="32"/>
          </p:nvPr>
        </p:nvSpPr>
        <p:spPr>
          <a:xfrm>
            <a:off x="5055125" y="2032001"/>
            <a:ext cx="1580239" cy="3745748"/>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24" name="Rectangle 7"/>
          <p:cNvSpPr>
            <a:spLocks noGrp="1"/>
          </p:cNvSpPr>
          <p:nvPr>
            <p:ph type="body" sz="quarter" idx="29" hasCustomPrompt="1"/>
          </p:nvPr>
        </p:nvSpPr>
        <p:spPr>
          <a:xfrm>
            <a:off x="114300" y="5994400"/>
            <a:ext cx="6572250" cy="2540000"/>
          </a:xfrm>
        </p:spPr>
        <p:txBody>
          <a:bodyPr anchor="t" anchorCtr="0"/>
          <a:lstStyle>
            <a:lvl1pPr marL="0" marR="0" indent="0" algn="l">
              <a:buFontTx/>
              <a:buNone/>
              <a:defRPr sz="2400" baseline="0"/>
            </a:lvl1pPr>
          </a:lstStyle>
          <a:p>
            <a:pPr lvl="0"/>
            <a:r>
              <a:rPr lang="en-US" dirty="0" smtClean="0"/>
              <a:t>Click to add caption</a:t>
            </a:r>
            <a:endParaRPr lang="en-US" dirty="0"/>
          </a:p>
        </p:txBody>
      </p:sp>
      <p:sp>
        <p:nvSpPr>
          <p:cNvPr id="8" name="Rectangle 7"/>
          <p:cNvSpPr>
            <a:spLocks noGrp="1"/>
          </p:cNvSpPr>
          <p:nvPr>
            <p:ph type="dt" sz="half" idx="33"/>
          </p:nvPr>
        </p:nvSpPr>
        <p:spPr/>
        <p:txBody>
          <a:bodyPr/>
          <a:lstStyle/>
          <a:p>
            <a:fld id="{F30C84A2-23CF-44F5-B813-5187ED5C7D1C}" type="datetimeFigureOut">
              <a:rPr lang="en-US" sz="1200" smtClean="0">
                <a:solidFill>
                  <a:schemeClr val="tx2"/>
                </a:solidFill>
              </a:rPr>
              <a:pPr/>
              <a:t>9/20/16</a:t>
            </a:fld>
            <a:endParaRPr lang="en-US" dirty="0"/>
          </a:p>
        </p:txBody>
      </p:sp>
      <p:sp>
        <p:nvSpPr>
          <p:cNvPr id="9" name="Rectangle 8"/>
          <p:cNvSpPr>
            <a:spLocks noGrp="1"/>
          </p:cNvSpPr>
          <p:nvPr>
            <p:ph type="sldNum" sz="quarter" idx="34"/>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5"/>
          </p:nvPr>
        </p:nvSpPr>
        <p:spPr/>
        <p:txBody>
          <a:bodyPr/>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514350" y="343553"/>
            <a:ext cx="3463290" cy="8229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4" name="Rectangle 7"/>
          <p:cNvSpPr>
            <a:spLocks noGrp="1" noChangeAspect="1"/>
          </p:cNvSpPr>
          <p:nvPr>
            <p:ph type="pic" sz="quarter" idx="18"/>
          </p:nvPr>
        </p:nvSpPr>
        <p:spPr>
          <a:xfrm>
            <a:off x="4341636" y="343553"/>
            <a:ext cx="1828802" cy="2438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6" name="Rectangle 7"/>
          <p:cNvSpPr>
            <a:spLocks noGrp="1" noChangeAspect="1"/>
          </p:cNvSpPr>
          <p:nvPr>
            <p:ph type="pic" sz="quarter" idx="22"/>
          </p:nvPr>
        </p:nvSpPr>
        <p:spPr>
          <a:xfrm>
            <a:off x="4341636" y="3243543"/>
            <a:ext cx="1828802" cy="2438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14" name="Rectangle 7"/>
          <p:cNvSpPr>
            <a:spLocks noGrp="1" noChangeAspect="1"/>
          </p:cNvSpPr>
          <p:nvPr>
            <p:ph type="pic" sz="quarter" idx="23"/>
          </p:nvPr>
        </p:nvSpPr>
        <p:spPr>
          <a:xfrm>
            <a:off x="4341636" y="6143532"/>
            <a:ext cx="1828802" cy="2438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7" name="Rectangle 6"/>
          <p:cNvSpPr>
            <a:spLocks noGrp="1"/>
          </p:cNvSpPr>
          <p:nvPr>
            <p:ph type="dt" sz="half" idx="24"/>
          </p:nvPr>
        </p:nvSpPr>
        <p:spPr/>
        <p:txBody>
          <a:bodyPr/>
          <a:lstStyle/>
          <a:p>
            <a:fld id="{F30C84A2-23CF-44F5-B813-5187ED5C7D1C}" type="datetimeFigureOut">
              <a:rPr lang="en-US" sz="1200" smtClean="0">
                <a:solidFill>
                  <a:schemeClr val="tx2"/>
                </a:solidFill>
              </a:rPr>
              <a:pPr/>
              <a:t>9/20/16</a:t>
            </a:fld>
            <a:endParaRPr lang="en-US" dirty="0"/>
          </a:p>
        </p:txBody>
      </p:sp>
      <p:sp>
        <p:nvSpPr>
          <p:cNvPr id="8" name="Rectangle 7"/>
          <p:cNvSpPr>
            <a:spLocks noGrp="1"/>
          </p:cNvSpPr>
          <p:nvPr>
            <p:ph type="sldNum" sz="quarter" idx="25"/>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6"/>
          </p:nvPr>
        </p:nvSpPr>
        <p:spPr/>
        <p:txBody>
          <a:bodyPr/>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457200" y="4572000"/>
            <a:ext cx="1552616" cy="3962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27" name="Rectangle 7"/>
          <p:cNvSpPr>
            <a:spLocks noGrp="1"/>
          </p:cNvSpPr>
          <p:nvPr>
            <p:ph type="pic" sz="quarter" idx="17"/>
          </p:nvPr>
        </p:nvSpPr>
        <p:spPr>
          <a:xfrm>
            <a:off x="2275386" y="304800"/>
            <a:ext cx="4171950" cy="5562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31" name="Rectangle 7"/>
          <p:cNvSpPr>
            <a:spLocks noGrp="1"/>
          </p:cNvSpPr>
          <p:nvPr>
            <p:ph type="pic" sz="quarter" idx="26"/>
          </p:nvPr>
        </p:nvSpPr>
        <p:spPr>
          <a:xfrm>
            <a:off x="457200" y="304800"/>
            <a:ext cx="1552616" cy="3962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26" name="Rectangle 7"/>
          <p:cNvSpPr>
            <a:spLocks noGrp="1" noChangeAspect="1"/>
          </p:cNvSpPr>
          <p:nvPr>
            <p:ph type="pic" sz="quarter" idx="27"/>
          </p:nvPr>
        </p:nvSpPr>
        <p:spPr>
          <a:xfrm>
            <a:off x="4457701" y="5994400"/>
            <a:ext cx="2000249" cy="249936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23" name="Rectangle 7"/>
          <p:cNvSpPr>
            <a:spLocks noGrp="1" noChangeAspect="1"/>
          </p:cNvSpPr>
          <p:nvPr>
            <p:ph type="pic" sz="quarter" idx="28"/>
          </p:nvPr>
        </p:nvSpPr>
        <p:spPr>
          <a:xfrm>
            <a:off x="2275386" y="5994400"/>
            <a:ext cx="2068014" cy="249936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7" name="Rectangle 6"/>
          <p:cNvSpPr>
            <a:spLocks noGrp="1"/>
          </p:cNvSpPr>
          <p:nvPr>
            <p:ph type="dt" sz="half" idx="29"/>
          </p:nvPr>
        </p:nvSpPr>
        <p:spPr/>
        <p:txBody>
          <a:bodyPr/>
          <a:lstStyle/>
          <a:p>
            <a:fld id="{F30C84A2-23CF-44F5-B813-5187ED5C7D1C}" type="datetimeFigureOut">
              <a:rPr lang="en-US" sz="1200" smtClean="0">
                <a:solidFill>
                  <a:schemeClr val="tx2"/>
                </a:solidFill>
              </a:rPr>
              <a:pPr/>
              <a:t>9/20/16</a:t>
            </a:fld>
            <a:endParaRPr lang="en-US" dirty="0"/>
          </a:p>
        </p:txBody>
      </p:sp>
      <p:sp>
        <p:nvSpPr>
          <p:cNvPr id="8" name="Rectangle 7"/>
          <p:cNvSpPr>
            <a:spLocks noGrp="1"/>
          </p:cNvSpPr>
          <p:nvPr>
            <p:ph type="sldNum" sz="quarter" idx="30"/>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1"/>
          </p:nvPr>
        </p:nvSpPr>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384101" y="4165600"/>
            <a:ext cx="1954530" cy="436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23" name="Rectangle 7"/>
          <p:cNvSpPr>
            <a:spLocks noGrp="1"/>
          </p:cNvSpPr>
          <p:nvPr>
            <p:ph type="pic" sz="quarter" idx="29"/>
          </p:nvPr>
        </p:nvSpPr>
        <p:spPr>
          <a:xfrm>
            <a:off x="384101" y="304800"/>
            <a:ext cx="2971800" cy="3657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30" name="Rectangle 7"/>
          <p:cNvSpPr>
            <a:spLocks noGrp="1"/>
          </p:cNvSpPr>
          <p:nvPr>
            <p:ph type="pic" sz="quarter" idx="30"/>
          </p:nvPr>
        </p:nvSpPr>
        <p:spPr>
          <a:xfrm>
            <a:off x="3538781" y="304800"/>
            <a:ext cx="2971800" cy="3657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22" name="Rectangle 7"/>
          <p:cNvSpPr>
            <a:spLocks noGrp="1"/>
          </p:cNvSpPr>
          <p:nvPr>
            <p:ph type="pic" sz="quarter" idx="27"/>
          </p:nvPr>
        </p:nvSpPr>
        <p:spPr>
          <a:xfrm>
            <a:off x="2470076" y="4165600"/>
            <a:ext cx="1954530" cy="436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31" name="Rectangle 7"/>
          <p:cNvSpPr>
            <a:spLocks noGrp="1"/>
          </p:cNvSpPr>
          <p:nvPr>
            <p:ph type="pic" sz="quarter" idx="28"/>
          </p:nvPr>
        </p:nvSpPr>
        <p:spPr>
          <a:xfrm>
            <a:off x="4556051" y="4165600"/>
            <a:ext cx="1954530" cy="436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7" name="Rectangle 6"/>
          <p:cNvSpPr>
            <a:spLocks noGrp="1"/>
          </p:cNvSpPr>
          <p:nvPr>
            <p:ph type="dt" sz="half" idx="31"/>
          </p:nvPr>
        </p:nvSpPr>
        <p:spPr/>
        <p:txBody>
          <a:bodyPr/>
          <a:lstStyle/>
          <a:p>
            <a:fld id="{F30C84A2-23CF-44F5-B813-5187ED5C7D1C}" type="datetimeFigureOut">
              <a:rPr lang="en-US" sz="1200" smtClean="0">
                <a:solidFill>
                  <a:schemeClr val="tx2"/>
                </a:solidFill>
              </a:rPr>
              <a:pPr/>
              <a:t>9/20/16</a:t>
            </a:fld>
            <a:endParaRPr lang="en-US" dirty="0"/>
          </a:p>
        </p:txBody>
      </p:sp>
      <p:sp>
        <p:nvSpPr>
          <p:cNvPr id="8" name="Rectangle 7"/>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2287705" y="2133600"/>
            <a:ext cx="2398595" cy="4267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1588" algn="ctr" rtl="0" latinLnBrk="0">
              <a:spcBef>
                <a:spcPct val="20000"/>
              </a:spcBef>
              <a:buFontTx/>
              <a:buNone/>
            </a:pPr>
            <a:r>
              <a:rPr lang="en-US" sz="2400" i="0" dirty="0" smtClean="0"/>
              <a:t>Drag picture to placeholder or click icon to add</a:t>
            </a:r>
            <a:endParaRPr lang="en-US" sz="2400" i="0" dirty="0"/>
          </a:p>
        </p:txBody>
      </p:sp>
      <p:sp>
        <p:nvSpPr>
          <p:cNvPr id="7" name="W¥ل云玗İαЂÕØÚáÛ丫:Téxt Plàçèhòlðêr 表¥鷗字㌍_W 6"/>
          <p:cNvSpPr>
            <a:spLocks noGrp="1"/>
          </p:cNvSpPr>
          <p:nvPr>
            <p:ph type="body" sz="quarter" idx="15" hasCustomPrompt="1"/>
          </p:nvPr>
        </p:nvSpPr>
        <p:spPr>
          <a:xfrm>
            <a:off x="2286000" y="6502400"/>
            <a:ext cx="2400300" cy="1727200"/>
          </a:xfrm>
        </p:spPr>
        <p:txBody>
          <a:bodyPr tIns="91440" rIns="9144" bIns="91440" anchor="t"/>
          <a:lstStyle>
            <a:lvl1pPr marL="0" marR="0" indent="0" algn="l">
              <a:buFontTx/>
              <a:buNone/>
              <a:defRPr sz="1800" i="0"/>
            </a:lvl1pPr>
          </a:lstStyle>
          <a:p>
            <a:pPr lvl="0"/>
            <a:r>
              <a:rPr lang="en-US" dirty="0" smtClean="0"/>
              <a:t>Click to add caption</a:t>
            </a:r>
            <a:endParaRPr lang="en-US" dirty="0"/>
          </a:p>
        </p:txBody>
      </p:sp>
      <p:sp>
        <p:nvSpPr>
          <p:cNvPr id="5" name="Rectangle 4"/>
          <p:cNvSpPr>
            <a:spLocks noGrp="1"/>
          </p:cNvSpPr>
          <p:nvPr>
            <p:ph type="dt" sz="half" idx="16"/>
          </p:nvPr>
        </p:nvSpPr>
        <p:spPr/>
        <p:txBody>
          <a:bodyPr/>
          <a:lstStyle/>
          <a:p>
            <a:fld id="{F30C84A2-23CF-44F5-B813-5187ED5C7D1C}" type="datetimeFigureOut">
              <a:rPr lang="en-US" sz="1200" smtClean="0">
                <a:solidFill>
                  <a:schemeClr val="tx2"/>
                </a:solidFill>
              </a:rPr>
              <a:pPr/>
              <a:t>9/20/16</a:t>
            </a:fld>
            <a:endParaRPr lang="en-US" dirty="0"/>
          </a:p>
        </p:txBody>
      </p:sp>
      <p:sp>
        <p:nvSpPr>
          <p:cNvPr id="6" name="Rectangle 5"/>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716455" y="1828800"/>
            <a:ext cx="2398595" cy="4267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1588" algn="ctr" rtl="0" latinLnBrk="0">
              <a:spcBef>
                <a:spcPct val="20000"/>
              </a:spcBef>
              <a:buFontTx/>
              <a:buNone/>
            </a:pPr>
            <a:r>
              <a:rPr lang="en-US" sz="2400" i="0" dirty="0" smtClean="0"/>
              <a:t>Drag picture to placeholder or click icon to add</a:t>
            </a:r>
            <a:endParaRPr lang="en-US" sz="2400" i="0" dirty="0"/>
          </a:p>
        </p:txBody>
      </p:sp>
      <p:sp>
        <p:nvSpPr>
          <p:cNvPr id="6" name="W¥ل云玗İαЂôÁûÂÚ丫:Pïçtúrê Plå¢éhõlðér 表¥鷗字㌍ 表_W 5"/>
          <p:cNvSpPr>
            <a:spLocks noGrp="1" noChangeAspect="1"/>
          </p:cNvSpPr>
          <p:nvPr>
            <p:ph type="pic" sz="quarter" idx="14"/>
          </p:nvPr>
        </p:nvSpPr>
        <p:spPr>
          <a:xfrm>
            <a:off x="857251" y="1828800"/>
            <a:ext cx="2398595" cy="4267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1588" algn="ctr" rtl="0" latinLnBrk="0">
              <a:spcBef>
                <a:spcPct val="20000"/>
              </a:spcBef>
              <a:buFontTx/>
              <a:buNone/>
            </a:pPr>
            <a:r>
              <a:rPr lang="en-US" sz="2400" i="0" dirty="0" smtClean="0"/>
              <a:t>Drag picture to placeholder or click icon to add</a:t>
            </a:r>
            <a:endParaRPr lang="en-US" sz="2400" i="0" dirty="0"/>
          </a:p>
        </p:txBody>
      </p:sp>
      <p:sp>
        <p:nvSpPr>
          <p:cNvPr id="7" name="W¥ل云玗İαЂÕØÚáÛ丫:Téxt Plàçèhòlðêr 表¥鷗字㌍_W 6"/>
          <p:cNvSpPr>
            <a:spLocks noGrp="1"/>
          </p:cNvSpPr>
          <p:nvPr>
            <p:ph type="body" sz="quarter" idx="15" hasCustomPrompt="1"/>
          </p:nvPr>
        </p:nvSpPr>
        <p:spPr>
          <a:xfrm>
            <a:off x="3714750" y="6197600"/>
            <a:ext cx="2400300" cy="1727200"/>
          </a:xfrm>
        </p:spPr>
        <p:txBody>
          <a:bodyPr tIns="91440" rIns="9144" bIns="91440" anchor="t"/>
          <a:lstStyle>
            <a:lvl1pPr marL="0" marR="0" indent="0" algn="l">
              <a:buFontTx/>
              <a:buNone/>
              <a:defRPr sz="1800" i="0"/>
            </a:lvl1pPr>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857250" y="6197600"/>
            <a:ext cx="2400300" cy="1727200"/>
          </a:xfrm>
        </p:spPr>
        <p:txBody>
          <a:bodyPr tIns="91440" rIns="9144" bIns="91440" anchor="t"/>
          <a:lstStyle>
            <a:lvl1pPr marL="0" marR="0" indent="0" algn="l">
              <a:buFontTx/>
              <a:buNone/>
              <a:defRPr sz="1800" i="0"/>
            </a:lvl1pPr>
          </a:lstStyle>
          <a:p>
            <a:pPr lvl="0"/>
            <a:r>
              <a:rPr lang="en-US" dirty="0" smtClean="0"/>
              <a:t>Click to add caption</a:t>
            </a:r>
            <a:endParaRPr lang="en-US" dirty="0"/>
          </a:p>
        </p:txBody>
      </p:sp>
      <p:sp>
        <p:nvSpPr>
          <p:cNvPr id="9" name="Rectangle 8"/>
          <p:cNvSpPr>
            <a:spLocks noGrp="1"/>
          </p:cNvSpPr>
          <p:nvPr>
            <p:ph type="dt" sz="half" idx="17"/>
          </p:nvPr>
        </p:nvSpPr>
        <p:spPr/>
        <p:txBody>
          <a:bodyPr/>
          <a:lstStyle/>
          <a:p>
            <a:fld id="{F30C84A2-23CF-44F5-B813-5187ED5C7D1C}" type="datetimeFigureOut">
              <a:rPr lang="en-US" sz="1200" smtClean="0">
                <a:solidFill>
                  <a:schemeClr val="tx2"/>
                </a:solidFill>
              </a:rPr>
              <a:pPr/>
              <a:t>9/20/16</a:t>
            </a:fld>
            <a:endParaRPr lang="en-US" dirty="0"/>
          </a:p>
        </p:txBody>
      </p:sp>
      <p:sp>
        <p:nvSpPr>
          <p:cNvPr id="10" name="Rectangle 9"/>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dirty="0"/>
          </a:p>
        </p:txBody>
      </p:sp>
      <p:sp>
        <p:nvSpPr>
          <p:cNvPr id="11" name="Rectangle 10"/>
          <p:cNvSpPr>
            <a:spLocks noGrp="1"/>
          </p:cNvSpPr>
          <p:nvPr>
            <p:ph type="ftr" sz="quarter" idx="19"/>
          </p:nvPr>
        </p:nvSpPr>
        <p:spPr/>
        <p:txBody>
          <a:bodyPr/>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685800" y="392787"/>
            <a:ext cx="5600700" cy="746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lstStyle>
          <a:p>
            <a:pPr marL="0" marR="0" indent="1588" algn="ctr" rtl="0" latinLnBrk="0">
              <a:spcBef>
                <a:spcPct val="20000"/>
              </a:spcBef>
              <a:buFontTx/>
              <a:buNone/>
            </a:pPr>
            <a:r>
              <a:rPr lang="en-US" sz="2400" i="0" dirty="0" smtClean="0">
                <a:solidFill>
                  <a:schemeClr val="tx1"/>
                </a:solidFill>
                <a:latin typeface="+mn-lt"/>
                <a:ea typeface="+mn-ea"/>
                <a:cs typeface="+mn-cs"/>
              </a:rPr>
              <a:t>Drag picture to placeholder or click icon to add</a:t>
            </a:r>
            <a:endParaRPr lang="en-US" i="0" dirty="0"/>
          </a:p>
        </p:txBody>
      </p:sp>
      <p:sp>
        <p:nvSpPr>
          <p:cNvPr id="7" name="Rectangle 5"/>
          <p:cNvSpPr>
            <a:spLocks noGrp="1"/>
          </p:cNvSpPr>
          <p:nvPr>
            <p:ph type="body" sz="quarter" idx="11" hasCustomPrompt="1"/>
          </p:nvPr>
        </p:nvSpPr>
        <p:spPr>
          <a:xfrm>
            <a:off x="685800" y="8026400"/>
            <a:ext cx="5600700" cy="508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dirty="0" smtClean="0"/>
              <a:t>Click to add caption</a:t>
            </a:r>
            <a:endParaRPr lang="en-US" dirty="0"/>
          </a:p>
        </p:txBody>
      </p:sp>
      <p:sp>
        <p:nvSpPr>
          <p:cNvPr id="4" name="Rectangle 3"/>
          <p:cNvSpPr>
            <a:spLocks noGrp="1"/>
          </p:cNvSpPr>
          <p:nvPr>
            <p:ph type="dt" sz="half" idx="12"/>
          </p:nvPr>
        </p:nvSpPr>
        <p:spPr/>
        <p:txBody>
          <a:bodyPr/>
          <a:lstStyle/>
          <a:p>
            <a:fld id="{F30C84A2-23CF-44F5-B813-5187ED5C7D1C}" type="datetimeFigureOut">
              <a:rPr lang="en-US" sz="1200" smtClean="0">
                <a:solidFill>
                  <a:schemeClr val="tx2"/>
                </a:solidFill>
              </a:rPr>
              <a:pPr/>
              <a:t>9/20/16</a:t>
            </a:fld>
            <a:endParaRPr lang="en-US" dirty="0"/>
          </a:p>
        </p:txBody>
      </p:sp>
      <p:sp>
        <p:nvSpPr>
          <p:cNvPr id="6" name="Rectangle 5"/>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342900" y="2743200"/>
            <a:ext cx="6172200" cy="3657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4" name="W¥ل云玗İαЂÕØÚáÛ丫:Téxt Plàçèhòlðêr 表¥鷗字㌍_W 3"/>
          <p:cNvSpPr>
            <a:spLocks noGrp="1"/>
          </p:cNvSpPr>
          <p:nvPr>
            <p:ph type="body" sz="quarter" idx="12" hasCustomPrompt="1"/>
          </p:nvPr>
        </p:nvSpPr>
        <p:spPr>
          <a:xfrm>
            <a:off x="342900" y="6502400"/>
            <a:ext cx="6172200" cy="1930400"/>
          </a:xfrm>
        </p:spPr>
        <p:txBody>
          <a:bodyPr tIns="91440" rIns="9144" bIns="91440" anchor="t"/>
          <a:lstStyle>
            <a:lvl1pPr marL="0" marR="0" indent="0" algn="l">
              <a:buFontTx/>
              <a:buNone/>
              <a:defRPr sz="1800" i="0"/>
            </a:lvl1pPr>
          </a:lstStyle>
          <a:p>
            <a:pPr lvl="0"/>
            <a:r>
              <a:rPr lang="en-US" dirty="0" smtClean="0"/>
              <a:t>Click to add caption</a:t>
            </a:r>
            <a:endParaRPr lang="en-US" dirty="0"/>
          </a:p>
        </p:txBody>
      </p:sp>
      <p:sp>
        <p:nvSpPr>
          <p:cNvPr id="5" name="Rectangle 4"/>
          <p:cNvSpPr>
            <a:spLocks noGrp="1"/>
          </p:cNvSpPr>
          <p:nvPr>
            <p:ph type="dt" sz="half" idx="31"/>
          </p:nvPr>
        </p:nvSpPr>
        <p:spPr/>
        <p:txBody>
          <a:bodyPr/>
          <a:lstStyle/>
          <a:p>
            <a:fld id="{F30C84A2-23CF-44F5-B813-5187ED5C7D1C}" type="datetimeFigureOut">
              <a:rPr lang="en-US" sz="1200" smtClean="0">
                <a:solidFill>
                  <a:schemeClr val="tx2"/>
                </a:solidFill>
              </a:rPr>
              <a:pPr/>
              <a:t>9/20/16</a:t>
            </a:fld>
            <a:endParaRPr lang="en-US" dirty="0"/>
          </a:p>
        </p:txBody>
      </p:sp>
      <p:sp>
        <p:nvSpPr>
          <p:cNvPr id="6" name="Rectangle 5"/>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7" name="Rectangle 6"/>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r>
              <a:rPr lang="en-US" noProof="1" smtClean="0"/>
              <a:t>Click to edit Master title style</a:t>
            </a:r>
            <a:endParaRPr lang="en-US"/>
          </a:p>
        </p:txBody>
      </p:sp>
      <p:sp>
        <p:nvSpPr>
          <p:cNvPr id="14" name="Rectangle 6"/>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p>
            <a:fld id="{ACB2EC6F-6501-4E04-BD6C-A8A6CABB2C5B}" type="datetimeFigureOut">
              <a:rPr lang="en-US" smtClean="0"/>
              <a:pPr/>
              <a:t>9/20/16</a:t>
            </a:fld>
            <a:endParaRPr lang="en-US" dirty="0"/>
          </a:p>
        </p:txBody>
      </p:sp>
      <p:sp>
        <p:nvSpPr>
          <p:cNvPr id="27" name="Rectangle 19"/>
          <p:cNvSpPr>
            <a:spLocks noGrp="1"/>
          </p:cNvSpPr>
          <p:nvPr>
            <p:ph type="ftr" sz="quarter" idx="11"/>
          </p:nvPr>
        </p:nvSpPr>
        <p:spPr/>
        <p:txBody>
          <a:bodyPr/>
          <a:lstStyle/>
          <a:p>
            <a:endParaRPr lang="en-US" dirty="0"/>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785" y="-1233"/>
            <a:ext cx="6859785" cy="914523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612835" y="2307204"/>
            <a:ext cx="4236467" cy="1605741"/>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909208" y="3294567"/>
            <a:ext cx="4883348" cy="439012"/>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9/20/16</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B2EC6F-6501-4E04-BD6C-A8A6CABB2C5B}" type="datetimeFigureOut">
              <a:rPr lang="en-US" smtClean="0"/>
              <a:pPr/>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3B0023-0CED-47F7-85AE-654F0B232C2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1785" y="-1233"/>
            <a:ext cx="6859785" cy="914523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1" y="3530600"/>
            <a:ext cx="2678906" cy="56134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14549" y="2302317"/>
            <a:ext cx="4238244" cy="161001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912114" y="3291072"/>
            <a:ext cx="4882896" cy="438912"/>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9/20/16</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7220" y="1463040"/>
            <a:ext cx="2400300" cy="4949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525012" y="1463040"/>
            <a:ext cx="2400300" cy="4949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9/20/16</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463040"/>
            <a:ext cx="2400300" cy="73152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614363" y="2269131"/>
            <a:ext cx="2400300" cy="4145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525012" y="1463040"/>
            <a:ext cx="2400300" cy="73152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3525012" y="2269131"/>
            <a:ext cx="2400300" cy="4145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0C84A2-23CF-44F5-B813-5187ED5C7D1C}" type="datetimeFigureOut">
              <a:rPr lang="en-US" sz="1200" smtClean="0">
                <a:solidFill>
                  <a:schemeClr val="tx2"/>
                </a:solidFill>
              </a:rPr>
              <a:pPr/>
              <a:t>9/20/16</a:t>
            </a:fld>
            <a:endParaRPr lang="en-US" sz="1200" dirty="0">
              <a:solidFill>
                <a:schemeClr val="tx2"/>
              </a:solidFill>
            </a:endParaRPr>
          </a:p>
        </p:txBody>
      </p:sp>
      <p:sp>
        <p:nvSpPr>
          <p:cNvPr id="8" name="Footer Placeholder 7"/>
          <p:cNvSpPr>
            <a:spLocks noGrp="1"/>
          </p:cNvSpPr>
          <p:nvPr>
            <p:ph type="ftr" sz="quarter" idx="11"/>
          </p:nvPr>
        </p:nvSpPr>
        <p:spPr/>
        <p:txBody>
          <a:bodyPr/>
          <a:lstStyle/>
          <a:p>
            <a:pPr algn="ctr"/>
            <a:endParaRPr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0C84A2-23CF-44F5-B813-5187ED5C7D1C}" type="datetimeFigureOut">
              <a:rPr lang="en-US" sz="1200" smtClean="0">
                <a:solidFill>
                  <a:schemeClr val="tx2"/>
                </a:solidFill>
              </a:rPr>
              <a:pPr/>
              <a:t>9/20/16</a:t>
            </a:fld>
            <a:endParaRPr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8701E-CAF4-4159-9B3E-41C86DFFA30D}" type="datetimeFigureOut">
              <a:rPr lang="en-US" smtClean="0"/>
              <a:pPr/>
              <a:t>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2F1D00-BD13-4404-86B0-79703945A0A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314531" y="310988"/>
            <a:ext cx="3480229" cy="8229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1588" algn="ctr" rtl="0" latinLnBrk="0">
              <a:spcBef>
                <a:spcPct val="20000"/>
              </a:spcBef>
              <a:buFontTx/>
              <a:buNone/>
            </a:pPr>
            <a:r>
              <a:rPr lang="en-US" i="0" dirty="0" smtClean="0"/>
              <a:t>Drag picture to placeholder or click icon to add</a:t>
            </a:r>
            <a:endParaRPr lang="en-US" i="0" dirty="0"/>
          </a:p>
        </p:txBody>
      </p:sp>
      <p:sp>
        <p:nvSpPr>
          <p:cNvPr id="13" name="Rectangle 6"/>
          <p:cNvSpPr>
            <a:spLocks noGrp="1"/>
          </p:cNvSpPr>
          <p:nvPr>
            <p:ph type="body" sz="quarter" idx="11" hasCustomPrompt="1"/>
          </p:nvPr>
        </p:nvSpPr>
        <p:spPr>
          <a:xfrm>
            <a:off x="3943350" y="4064000"/>
            <a:ext cx="2628900" cy="44704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dirty="0" smtClean="0"/>
              <a:t>Click to add caption</a:t>
            </a:r>
            <a:endParaRPr lang="en-US" dirty="0"/>
          </a:p>
        </p:txBody>
      </p:sp>
      <p:sp>
        <p:nvSpPr>
          <p:cNvPr id="4" name="Rectangle 3"/>
          <p:cNvSpPr>
            <a:spLocks noGrp="1"/>
          </p:cNvSpPr>
          <p:nvPr>
            <p:ph type="dt" sz="half" idx="12"/>
          </p:nvPr>
        </p:nvSpPr>
        <p:spPr/>
        <p:txBody>
          <a:bodyPr/>
          <a:lstStyle/>
          <a:p>
            <a:fld id="{F30C84A2-23CF-44F5-B813-5187ED5C7D1C}" type="datetimeFigureOut">
              <a:rPr lang="en-US" sz="1200" smtClean="0">
                <a:solidFill>
                  <a:schemeClr val="tx2"/>
                </a:solidFill>
              </a:rPr>
              <a:pPr/>
              <a:t>9/20/16</a:t>
            </a:fld>
            <a:endParaRPr lang="en-US" dirty="0"/>
          </a:p>
        </p:txBody>
      </p:sp>
      <p:sp>
        <p:nvSpPr>
          <p:cNvPr id="5" name="Rectangle 4"/>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1675208" y="1675211"/>
            <a:ext cx="9144000" cy="579358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588698" y="2101472"/>
            <a:ext cx="3909060" cy="1452569"/>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3562165" y="3491883"/>
            <a:ext cx="2855834" cy="44329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973466" y="3004514"/>
            <a:ext cx="4346070" cy="831085"/>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9/20/16</a:t>
            </a:fld>
            <a:endParaRPr lang="en-US" sz="1200" dirty="0">
              <a:solidFill>
                <a:schemeClr val="tx2"/>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pPr algn="ctr"/>
            <a:endParaRPr lang="en-US" sz="1200" dirty="0">
              <a:solidFill>
                <a:schemeClr val="tx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1521619" y="0"/>
            <a:ext cx="5336381" cy="9144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Drag picture to placeholder or click icon to add</a:t>
            </a:r>
            <a:endParaRPr lang="en-US" dirty="0"/>
          </a:p>
        </p:txBody>
      </p:sp>
      <p:sp>
        <p:nvSpPr>
          <p:cNvPr id="9" name="Right Triangle 8"/>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 y="6731000"/>
            <a:ext cx="2678906" cy="24130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503398" y="2290001"/>
            <a:ext cx="4114800" cy="1156592"/>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857610" y="2907372"/>
            <a:ext cx="4572409" cy="98755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9/20/16</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9/20/16</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623781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2900" y="366185"/>
            <a:ext cx="4514850" cy="6237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9/20/16</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171451" y="5283200"/>
            <a:ext cx="6223864" cy="1422400"/>
          </a:xfrm>
        </p:spPr>
        <p:txBody>
          <a:bodyPr bIns="0"/>
          <a:lstStyle>
            <a:lvl1pPr algn="r">
              <a:defRPr lang="en-US" dirty="0"/>
            </a:lvl1pPr>
          </a:lstStyle>
          <a:p>
            <a:r>
              <a:rPr lang="en-US" dirty="0" smtClean="0"/>
              <a:t>Click to add photo album title</a:t>
            </a:r>
            <a:endParaRPr lang="en-US" dirty="0"/>
          </a:p>
        </p:txBody>
      </p:sp>
      <p:sp>
        <p:nvSpPr>
          <p:cNvPr id="9" name="Rectangle 7"/>
          <p:cNvSpPr>
            <a:spLocks noGrp="1"/>
          </p:cNvSpPr>
          <p:nvPr>
            <p:ph type="body" sz="quarter" idx="10" hasCustomPrompt="1"/>
          </p:nvPr>
        </p:nvSpPr>
        <p:spPr>
          <a:xfrm>
            <a:off x="1600200" y="6845300"/>
            <a:ext cx="4790210" cy="16256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4572000" y="2133600"/>
            <a:ext cx="1714500" cy="3048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dirty="0" smtClean="0"/>
              <a:t>Drag picture to placeholder or click icon to add</a:t>
            </a:r>
            <a:endParaRPr lang="en-US" sz="2000" dirty="0"/>
          </a:p>
        </p:txBody>
      </p:sp>
      <p:sp>
        <p:nvSpPr>
          <p:cNvPr id="6" name="Rectangle 5"/>
          <p:cNvSpPr/>
          <p:nvPr userDrawn="1"/>
        </p:nvSpPr>
        <p:spPr>
          <a:xfrm>
            <a:off x="132633" y="249205"/>
            <a:ext cx="6572250" cy="8285195"/>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p:cNvSpPr>
          <p:nvPr>
            <p:ph type="dt" sz="half" idx="12"/>
          </p:nvPr>
        </p:nvSpPr>
        <p:spPr/>
        <p:txBody>
          <a:bodyPr/>
          <a:lstStyle/>
          <a:p>
            <a:fld id="{F30C84A2-23CF-44F5-B813-5187ED5C7D1C}" type="datetimeFigureOut">
              <a:rPr lang="en-US" sz="1200" smtClean="0">
                <a:solidFill>
                  <a:schemeClr val="tx2"/>
                </a:solidFill>
              </a:rPr>
              <a:pPr/>
              <a:t>9/20/16</a:t>
            </a:fld>
            <a:endParaRPr lang="en-US" dirty="0"/>
          </a:p>
        </p:txBody>
      </p:sp>
      <p:sp>
        <p:nvSpPr>
          <p:cNvPr id="12" name="Rectangle 11"/>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6858000" cy="9144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564502" y="6096000"/>
            <a:ext cx="5836298" cy="1320800"/>
          </a:xfrm>
        </p:spPr>
        <p:txBody>
          <a:bodyPr vert="horz" bIns="0" anchor="b" anchorCtr="0"/>
          <a:lstStyle>
            <a:lvl1pPr>
              <a:defRPr baseline="0"/>
            </a:lvl1pPr>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564503" y="7467600"/>
            <a:ext cx="5829300" cy="1117600"/>
          </a:xfrm>
        </p:spPr>
        <p:txBody>
          <a:bodyPr vert="horz" tIns="0"/>
          <a:lstStyle>
            <a:lvl1pPr>
              <a:buFontTx/>
              <a:buNone/>
              <a:defRPr sz="1800"/>
            </a:lvl1pPr>
          </a:lstStyle>
          <a:p>
            <a:pPr lvl="0"/>
            <a:r>
              <a:rPr lang="en-US" dirty="0" smtClean="0"/>
              <a:t>Click to add subtitle</a:t>
            </a:r>
            <a:endParaRPr lang="en-US" dirty="0"/>
          </a:p>
        </p:txBody>
      </p:sp>
      <p:sp>
        <p:nvSpPr>
          <p:cNvPr id="7" name="Rectangle 6"/>
          <p:cNvSpPr>
            <a:spLocks noGrp="1"/>
          </p:cNvSpPr>
          <p:nvPr>
            <p:ph type="pic" sz="quarter" idx="11"/>
          </p:nvPr>
        </p:nvSpPr>
        <p:spPr>
          <a:xfrm>
            <a:off x="589754" y="2854260"/>
            <a:ext cx="1714500" cy="3048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dirty="0" smtClean="0"/>
              <a:t>Drag picture to placeholder or click icon to add</a:t>
            </a:r>
            <a:endParaRPr lang="en-US" sz="2000" dirty="0"/>
          </a:p>
        </p:txBody>
      </p:sp>
      <p:sp>
        <p:nvSpPr>
          <p:cNvPr id="18" name="Rectangle 6"/>
          <p:cNvSpPr>
            <a:spLocks noGrp="1"/>
          </p:cNvSpPr>
          <p:nvPr>
            <p:ph type="pic" sz="quarter" idx="15"/>
          </p:nvPr>
        </p:nvSpPr>
        <p:spPr>
          <a:xfrm>
            <a:off x="2605953" y="2854260"/>
            <a:ext cx="1714500" cy="3048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dirty="0" smtClean="0"/>
              <a:t>Drag picture to placeholder or click icon to add</a:t>
            </a:r>
            <a:endParaRPr lang="en-US" sz="2000" dirty="0"/>
          </a:p>
        </p:txBody>
      </p:sp>
      <p:sp>
        <p:nvSpPr>
          <p:cNvPr id="2" name="Rectangle 6"/>
          <p:cNvSpPr>
            <a:spLocks noGrp="1"/>
          </p:cNvSpPr>
          <p:nvPr>
            <p:ph type="pic" sz="quarter" idx="16"/>
          </p:nvPr>
        </p:nvSpPr>
        <p:spPr>
          <a:xfrm>
            <a:off x="4622153" y="2854260"/>
            <a:ext cx="1714500" cy="3048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dirty="0" smtClean="0"/>
              <a:t>Drag picture to placeholder or click icon to add</a:t>
            </a:r>
            <a:endParaRPr lang="en-US" sz="2000" dirty="0"/>
          </a:p>
        </p:txBody>
      </p:sp>
      <p:sp>
        <p:nvSpPr>
          <p:cNvPr id="8" name="Rectangle 7"/>
          <p:cNvSpPr>
            <a:spLocks noGrp="1"/>
          </p:cNvSpPr>
          <p:nvPr>
            <p:ph type="dt" sz="half" idx="17"/>
          </p:nvPr>
        </p:nvSpPr>
        <p:spPr/>
        <p:txBody>
          <a:bodyPr/>
          <a:lstStyle/>
          <a:p>
            <a:fld id="{F30C84A2-23CF-44F5-B813-5187ED5C7D1C}" type="datetimeFigureOut">
              <a:rPr lang="en-US" sz="1200" smtClean="0">
                <a:solidFill>
                  <a:schemeClr val="tx2"/>
                </a:solidFill>
              </a:rPr>
              <a:pPr/>
              <a:t>9/20/16</a:t>
            </a:fld>
            <a:endParaRPr lang="en-US" dirty="0"/>
          </a:p>
        </p:txBody>
      </p:sp>
      <p:sp>
        <p:nvSpPr>
          <p:cNvPr id="9" name="Rectangle 8"/>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3541536" y="812801"/>
            <a:ext cx="2573515" cy="610018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1588" algn="ctr" rtl="0" latinLnBrk="0">
              <a:spcBef>
                <a:spcPct val="20000"/>
              </a:spcBef>
              <a:buFontTx/>
              <a:buNone/>
            </a:pPr>
            <a:r>
              <a:rPr lang="en-US" sz="2400" i="0" dirty="0" smtClean="0"/>
              <a:t>Drag picture to placeholder or click icon to add</a:t>
            </a:r>
            <a:endParaRPr lang="en-US" sz="2400" i="0" dirty="0"/>
          </a:p>
        </p:txBody>
      </p:sp>
      <p:sp>
        <p:nvSpPr>
          <p:cNvPr id="11" name="Rectangle 8"/>
          <p:cNvSpPr>
            <a:spLocks noGrp="1" noChangeAspect="1"/>
          </p:cNvSpPr>
          <p:nvPr>
            <p:ph type="pic" sz="quarter" idx="11"/>
          </p:nvPr>
        </p:nvSpPr>
        <p:spPr>
          <a:xfrm>
            <a:off x="800100" y="812800"/>
            <a:ext cx="2571750" cy="609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1588" algn="ctr" rtl="0" latinLnBrk="0">
              <a:spcBef>
                <a:spcPct val="20000"/>
              </a:spcBef>
              <a:buFontTx/>
              <a:buNone/>
            </a:pPr>
            <a:r>
              <a:rPr lang="en-US" sz="2400" i="0" dirty="0" smtClean="0"/>
              <a:t>Drag picture to placeholder or click icon to add</a:t>
            </a:r>
            <a:endParaRPr lang="en-US" sz="2400" i="0" dirty="0"/>
          </a:p>
        </p:txBody>
      </p:sp>
      <p:sp>
        <p:nvSpPr>
          <p:cNvPr id="3" name="Rectangle 7"/>
          <p:cNvSpPr>
            <a:spLocks noGrp="1"/>
          </p:cNvSpPr>
          <p:nvPr>
            <p:ph type="body" sz="quarter" idx="14" hasCustomPrompt="1"/>
          </p:nvPr>
        </p:nvSpPr>
        <p:spPr>
          <a:xfrm>
            <a:off x="800100" y="7112000"/>
            <a:ext cx="2571750" cy="14224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3543300" y="7112000"/>
            <a:ext cx="2571750" cy="14224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dirty="0" smtClean="0"/>
              <a:t>Click to add caption</a:t>
            </a:r>
            <a:endParaRPr lang="en-US" dirty="0"/>
          </a:p>
        </p:txBody>
      </p:sp>
      <p:sp>
        <p:nvSpPr>
          <p:cNvPr id="6" name="Rectangle 5"/>
          <p:cNvSpPr>
            <a:spLocks noGrp="1"/>
          </p:cNvSpPr>
          <p:nvPr>
            <p:ph type="dt" sz="half" idx="16"/>
          </p:nvPr>
        </p:nvSpPr>
        <p:spPr/>
        <p:txBody>
          <a:bodyPr/>
          <a:lstStyle/>
          <a:p>
            <a:fld id="{F30C84A2-23CF-44F5-B813-5187ED5C7D1C}" type="datetimeFigureOut">
              <a:rPr lang="en-US" sz="1200" smtClean="0">
                <a:solidFill>
                  <a:schemeClr val="tx2"/>
                </a:solidFill>
              </a:rPr>
              <a:pPr/>
              <a:t>9/20/16</a:t>
            </a:fld>
            <a:endParaRPr lang="en-US" dirty="0"/>
          </a:p>
        </p:txBody>
      </p:sp>
      <p:sp>
        <p:nvSpPr>
          <p:cNvPr id="7" name="Rectangle 6"/>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3486150" y="2235200"/>
            <a:ext cx="3028950" cy="4038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25" name="Rectangle 7"/>
          <p:cNvSpPr>
            <a:spLocks noGrp="1" noChangeAspect="1"/>
          </p:cNvSpPr>
          <p:nvPr>
            <p:ph type="pic" sz="quarter" idx="14"/>
          </p:nvPr>
        </p:nvSpPr>
        <p:spPr>
          <a:xfrm>
            <a:off x="342900" y="2235200"/>
            <a:ext cx="3028950" cy="4038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0" algn="ctr" rtl="0" latinLnBrk="0">
              <a:buFontTx/>
              <a:buNone/>
            </a:pPr>
            <a:r>
              <a:rPr lang="en-US" dirty="0" smtClean="0"/>
              <a:t>Drag picture to placeholder or click icon to add</a:t>
            </a:r>
            <a:endParaRPr lang="en-US" dirty="0"/>
          </a:p>
        </p:txBody>
      </p:sp>
      <p:sp>
        <p:nvSpPr>
          <p:cNvPr id="8" name="Rectangle 7"/>
          <p:cNvSpPr>
            <a:spLocks noGrp="1"/>
          </p:cNvSpPr>
          <p:nvPr>
            <p:ph type="body" sz="quarter" idx="16" hasCustomPrompt="1"/>
          </p:nvPr>
        </p:nvSpPr>
        <p:spPr>
          <a:xfrm>
            <a:off x="342900" y="6477000"/>
            <a:ext cx="3028950" cy="165100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3486150" y="6477000"/>
            <a:ext cx="3028950" cy="165100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dirty="0" smtClean="0"/>
              <a:t>Click to add caption</a:t>
            </a:r>
            <a:endParaRPr lang="en-US" dirty="0"/>
          </a:p>
        </p:txBody>
      </p:sp>
      <p:sp>
        <p:nvSpPr>
          <p:cNvPr id="6" name="Rectangle 5"/>
          <p:cNvSpPr>
            <a:spLocks noGrp="1"/>
          </p:cNvSpPr>
          <p:nvPr>
            <p:ph type="dt" sz="half" idx="18"/>
          </p:nvPr>
        </p:nvSpPr>
        <p:spPr/>
        <p:txBody>
          <a:bodyPr/>
          <a:lstStyle/>
          <a:p>
            <a:fld id="{F30C84A2-23CF-44F5-B813-5187ED5C7D1C}" type="datetimeFigureOut">
              <a:rPr lang="en-US" sz="1200" smtClean="0">
                <a:solidFill>
                  <a:schemeClr val="tx2"/>
                </a:solidFill>
              </a:rPr>
              <a:pPr/>
              <a:t>9/20/16</a:t>
            </a:fld>
            <a:endParaRPr lang="en-US" dirty="0"/>
          </a:p>
        </p:txBody>
      </p:sp>
      <p:sp>
        <p:nvSpPr>
          <p:cNvPr id="7" name="Rectangle 6"/>
          <p:cNvSpPr>
            <a:spLocks noGrp="1"/>
          </p:cNvSpPr>
          <p:nvPr>
            <p:ph type="sldNum" sz="quarter" idx="19"/>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0"/>
          </p:nvPr>
        </p:nvSpPr>
        <p:spPr/>
        <p:txBody>
          <a:bodyPr/>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3856482" y="508000"/>
            <a:ext cx="2830068" cy="377342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1588" algn="ctr" rtl="0" latinLnBrk="0">
              <a:spcBef>
                <a:spcPct val="20000"/>
              </a:spcBef>
              <a:buClr>
                <a:srgbClr val="D34817"/>
              </a:buClr>
              <a:buSzPct val="85000"/>
              <a:buFontTx/>
              <a:buNone/>
            </a:pPr>
            <a:r>
              <a:rPr lang="en-US" i="0" dirty="0" smtClean="0"/>
              <a:t>Drag picture to placeholder or click icon to add</a:t>
            </a:r>
            <a:endParaRPr lang="en-US" i="0" dirty="0"/>
          </a:p>
        </p:txBody>
      </p:sp>
      <p:sp>
        <p:nvSpPr>
          <p:cNvPr id="22" name="Rectangle 7"/>
          <p:cNvSpPr>
            <a:spLocks noGrp="1" noChangeAspect="1"/>
          </p:cNvSpPr>
          <p:nvPr>
            <p:ph type="pic" sz="quarter" idx="12"/>
          </p:nvPr>
        </p:nvSpPr>
        <p:spPr>
          <a:xfrm>
            <a:off x="340614" y="508000"/>
            <a:ext cx="3346704" cy="793292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0" marR="0" indent="1588" algn="ctr" rtl="0" latinLnBrk="0">
              <a:spcBef>
                <a:spcPct val="20000"/>
              </a:spcBef>
              <a:buClr>
                <a:srgbClr val="D34817"/>
              </a:buClr>
              <a:buSzPct val="85000"/>
              <a:buFontTx/>
              <a:buNone/>
            </a:pPr>
            <a:r>
              <a:rPr lang="en-US" i="0" dirty="0" smtClean="0"/>
              <a:t>Drag picture to placeholder or click icon to add</a:t>
            </a:r>
            <a:endParaRPr lang="en-US" i="0" dirty="0"/>
          </a:p>
        </p:txBody>
      </p:sp>
      <p:sp>
        <p:nvSpPr>
          <p:cNvPr id="11" name="Rectangle 7"/>
          <p:cNvSpPr>
            <a:spLocks noGrp="1"/>
          </p:cNvSpPr>
          <p:nvPr>
            <p:ph type="body" sz="quarter" idx="13" hasCustomPrompt="1"/>
          </p:nvPr>
        </p:nvSpPr>
        <p:spPr>
          <a:xfrm>
            <a:off x="3856482" y="4470400"/>
            <a:ext cx="2830069" cy="39624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dirty="0" smtClean="0"/>
              <a:t>Click to add caption</a:t>
            </a:r>
            <a:endParaRPr lang="en-US" dirty="0"/>
          </a:p>
        </p:txBody>
      </p:sp>
      <p:sp>
        <p:nvSpPr>
          <p:cNvPr id="5" name="Rectangle 4"/>
          <p:cNvSpPr>
            <a:spLocks noGrp="1"/>
          </p:cNvSpPr>
          <p:nvPr>
            <p:ph type="dt" sz="half" idx="14"/>
          </p:nvPr>
        </p:nvSpPr>
        <p:spPr/>
        <p:txBody>
          <a:bodyPr/>
          <a:lstStyle/>
          <a:p>
            <a:fld id="{F30C84A2-23CF-44F5-B813-5187ED5C7D1C}" type="datetimeFigureOut">
              <a:rPr lang="en-US" sz="1200" smtClean="0">
                <a:solidFill>
                  <a:schemeClr val="tx2"/>
                </a:solidFill>
              </a:rPr>
              <a:pPr/>
              <a:t>9/20/16</a:t>
            </a:fld>
            <a:endParaRPr lang="en-US" dirty="0"/>
          </a:p>
        </p:txBody>
      </p:sp>
      <p:sp>
        <p:nvSpPr>
          <p:cNvPr id="7" name="Rectangle 6"/>
          <p:cNvSpPr>
            <a:spLocks noGrp="1"/>
          </p:cNvSpPr>
          <p:nvPr>
            <p:ph type="sldNum" sz="quarter" idx="15"/>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171450" y="1422400"/>
            <a:ext cx="2057400" cy="4876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342900" indent="-342900" algn="ctr" rtl="0" latinLnBrk="0">
              <a:spcBef>
                <a:spcPct val="20000"/>
              </a:spcBef>
              <a:buClr>
                <a:srgbClr val="438086"/>
              </a:buClr>
              <a:buSzPct val="60000"/>
              <a:buFontTx/>
              <a:buNone/>
            </a:pPr>
            <a:r>
              <a:rPr lang="en-US" dirty="0" smtClean="0"/>
              <a:t>Drag picture to placeholder or click icon to add</a:t>
            </a:r>
            <a:endParaRPr lang="en-US" dirty="0"/>
          </a:p>
        </p:txBody>
      </p:sp>
      <p:sp>
        <p:nvSpPr>
          <p:cNvPr id="4" name="Rectangle 8"/>
          <p:cNvSpPr>
            <a:spLocks noGrp="1" noChangeAspect="1"/>
          </p:cNvSpPr>
          <p:nvPr>
            <p:ph type="pic" sz="quarter" idx="11"/>
          </p:nvPr>
        </p:nvSpPr>
        <p:spPr>
          <a:xfrm>
            <a:off x="2400300" y="1422400"/>
            <a:ext cx="2057400" cy="4876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342900" indent="-342900" algn="ctr" rtl="0" latinLnBrk="0">
              <a:spcBef>
                <a:spcPct val="20000"/>
              </a:spcBef>
              <a:buClr>
                <a:srgbClr val="438086"/>
              </a:buClr>
              <a:buSzPct val="60000"/>
              <a:buFontTx/>
              <a:buNone/>
            </a:pPr>
            <a:r>
              <a:rPr lang="en-US" dirty="0" smtClean="0"/>
              <a:t>Drag picture to placeholder or click icon to add</a:t>
            </a:r>
            <a:endParaRPr lang="en-US" dirty="0"/>
          </a:p>
        </p:txBody>
      </p:sp>
      <p:sp>
        <p:nvSpPr>
          <p:cNvPr id="31" name="Rectangle 8"/>
          <p:cNvSpPr>
            <a:spLocks noGrp="1" noChangeAspect="1"/>
          </p:cNvSpPr>
          <p:nvPr>
            <p:ph type="pic" sz="quarter" idx="12"/>
          </p:nvPr>
        </p:nvSpPr>
        <p:spPr>
          <a:xfrm>
            <a:off x="4629150" y="1422400"/>
            <a:ext cx="2057400" cy="4876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marL="342900" indent="-342900" algn="ctr" rtl="0" latinLnBrk="0">
              <a:spcBef>
                <a:spcPct val="20000"/>
              </a:spcBef>
              <a:buClr>
                <a:srgbClr val="438086"/>
              </a:buClr>
              <a:buSzPct val="60000"/>
              <a:buFontTx/>
              <a:buNone/>
            </a:pPr>
            <a:r>
              <a:rPr lang="en-US" dirty="0" smtClean="0"/>
              <a:t>Drag picture to placeholder or click icon to add</a:t>
            </a:r>
            <a:endParaRPr lang="en-US" dirty="0"/>
          </a:p>
        </p:txBody>
      </p:sp>
      <p:sp>
        <p:nvSpPr>
          <p:cNvPr id="7" name="Rectangle 6"/>
          <p:cNvSpPr>
            <a:spLocks noGrp="1"/>
          </p:cNvSpPr>
          <p:nvPr>
            <p:ph type="body" sz="quarter" idx="13" hasCustomPrompt="1"/>
          </p:nvPr>
        </p:nvSpPr>
        <p:spPr>
          <a:xfrm>
            <a:off x="171450" y="6502400"/>
            <a:ext cx="2057400" cy="19304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2400300" y="6502400"/>
            <a:ext cx="2057400" cy="19304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4629150" y="6502400"/>
            <a:ext cx="2057400" cy="19304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dirty="0" smtClean="0"/>
              <a:t>Click to add caption</a:t>
            </a:r>
            <a:endParaRPr lang="en-US" dirty="0"/>
          </a:p>
        </p:txBody>
      </p:sp>
      <p:sp>
        <p:nvSpPr>
          <p:cNvPr id="8" name="Rectangle 7"/>
          <p:cNvSpPr>
            <a:spLocks noGrp="1"/>
          </p:cNvSpPr>
          <p:nvPr>
            <p:ph type="dt" sz="half" idx="16"/>
          </p:nvPr>
        </p:nvSpPr>
        <p:spPr/>
        <p:txBody>
          <a:bodyPr/>
          <a:lstStyle/>
          <a:p>
            <a:fld id="{F30C84A2-23CF-44F5-B813-5187ED5C7D1C}" type="datetimeFigureOut">
              <a:rPr lang="en-US" sz="1200" smtClean="0">
                <a:solidFill>
                  <a:schemeClr val="tx2"/>
                </a:solidFill>
              </a:rPr>
              <a:pPr/>
              <a:t>9/20/16</a:t>
            </a:fld>
            <a:endParaRPr lang="en-US" dirty="0"/>
          </a:p>
        </p:txBody>
      </p:sp>
      <p:sp>
        <p:nvSpPr>
          <p:cNvPr id="9" name="Rectangle 8"/>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342900" y="366184"/>
            <a:ext cx="6172200" cy="1665816"/>
          </a:xfrm>
          <a:prstGeom prst="rect">
            <a:avLst/>
          </a:prstGeom>
        </p:spPr>
        <p:txBody>
          <a:bodyPr anchor="ctr">
            <a:normAutofit/>
          </a:bodyPr>
          <a:lstStyle/>
          <a:p>
            <a:r>
              <a:rPr lang="en-US" noProof="1" smtClean="0"/>
              <a:t>Click to edit Master title style</a:t>
            </a:r>
            <a:endParaRPr lang="en-US" dirty="0"/>
          </a:p>
        </p:txBody>
      </p:sp>
      <p:sp>
        <p:nvSpPr>
          <p:cNvPr id="13" name="Rectangle 5"/>
          <p:cNvSpPr>
            <a:spLocks noGrp="1"/>
          </p:cNvSpPr>
          <p:nvPr>
            <p:ph type="body" idx="1"/>
          </p:nvPr>
        </p:nvSpPr>
        <p:spPr>
          <a:xfrm>
            <a:off x="342900" y="2133601"/>
            <a:ext cx="6172200" cy="6034617"/>
          </a:xfrm>
          <a:prstGeom prst="rect">
            <a:avLst/>
          </a:prstGeom>
        </p:spPr>
        <p:txBody>
          <a:bodyPr>
            <a:normAutofit/>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50006" y="8745814"/>
            <a:ext cx="1828800" cy="325967"/>
          </a:xfrm>
          <a:prstGeom prst="rect">
            <a:avLst/>
          </a:prstGeom>
        </p:spPr>
        <p:txBody>
          <a:bodyPr anchor="b"/>
          <a:lstStyle>
            <a:lvl1pPr>
              <a:defRPr sz="1200">
                <a:solidFill>
                  <a:schemeClr val="tx2"/>
                </a:solidFill>
              </a:defRPr>
            </a:lvl1pPr>
          </a:lstStyle>
          <a:p>
            <a:fld id="{F30C84A2-23CF-44F5-B813-5187ED5C7D1C}" type="datetimeFigureOut">
              <a:rPr lang="en-US" sz="1200" smtClean="0">
                <a:solidFill>
                  <a:schemeClr val="tx2"/>
                </a:solidFill>
              </a:rPr>
              <a:pPr/>
              <a:t>9/20/16</a:t>
            </a:fld>
            <a:endParaRPr lang="en-US" sz="1200" dirty="0">
              <a:solidFill>
                <a:schemeClr val="tx2"/>
              </a:solidFill>
            </a:endParaRPr>
          </a:p>
        </p:txBody>
      </p:sp>
      <p:sp>
        <p:nvSpPr>
          <p:cNvPr id="20" name="Rectangle 25"/>
          <p:cNvSpPr>
            <a:spLocks noGrp="1"/>
          </p:cNvSpPr>
          <p:nvPr>
            <p:ph type="ftr" sz="quarter" idx="3"/>
          </p:nvPr>
        </p:nvSpPr>
        <p:spPr>
          <a:xfrm>
            <a:off x="2246740" y="8744204"/>
            <a:ext cx="3486150" cy="329184"/>
          </a:xfrm>
          <a:prstGeom prst="rect">
            <a:avLst/>
          </a:prstGeom>
        </p:spPr>
        <p:txBody>
          <a:bodyPr anchor="b"/>
          <a:lstStyle>
            <a:lvl1pPr algn="ctr">
              <a:defRPr sz="1200">
                <a:solidFill>
                  <a:schemeClr val="tx2"/>
                </a:solidFill>
              </a:defRPr>
            </a:lvl1pPr>
          </a:lstStyle>
          <a:p>
            <a:pPr algn="ctr"/>
            <a:endParaRPr lang="en-US" sz="1200" dirty="0">
              <a:solidFill>
                <a:schemeClr val="tx2"/>
              </a:solidFill>
            </a:endParaRPr>
          </a:p>
        </p:txBody>
      </p:sp>
      <p:sp>
        <p:nvSpPr>
          <p:cNvPr id="23" name="Rectangle 16"/>
          <p:cNvSpPr>
            <a:spLocks noGrp="1"/>
          </p:cNvSpPr>
          <p:nvPr>
            <p:ph type="sldNum" sz="quarter" idx="4"/>
          </p:nvPr>
        </p:nvSpPr>
        <p:spPr>
          <a:xfrm>
            <a:off x="6129338" y="8745814"/>
            <a:ext cx="685800" cy="325967"/>
          </a:xfrm>
          <a:prstGeom prst="rect">
            <a:avLst/>
          </a:prstGeom>
        </p:spPr>
        <p:txBody>
          <a:bodyPr/>
          <a:lstStyle>
            <a:lvl1pPr algn="r">
              <a:defRPr sz="1200">
                <a:solidFill>
                  <a:schemeClr val="tx2"/>
                </a:solidFill>
              </a:defRPr>
            </a:lvl1p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7" name="Freeform 6"/>
          <p:cNvSpPr/>
          <p:nvPr/>
        </p:nvSpPr>
        <p:spPr>
          <a:xfrm>
            <a:off x="-1786" y="6734177"/>
            <a:ext cx="2680693" cy="240982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785" y="6735057"/>
            <a:ext cx="6859785" cy="240894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17220" y="487680"/>
            <a:ext cx="5640705" cy="73152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17220" y="1467505"/>
            <a:ext cx="5640705" cy="47731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150876" y="7827264"/>
            <a:ext cx="1632204" cy="268224"/>
          </a:xfrm>
          <a:prstGeom prst="rect">
            <a:avLst/>
          </a:prstGeom>
        </p:spPr>
        <p:txBody>
          <a:bodyPr vert="horz" lIns="91440" tIns="45720" rIns="91440" bIns="45720" rtlCol="0" anchor="ctr"/>
          <a:lstStyle>
            <a:lvl1pPr algn="l">
              <a:defRPr sz="1200">
                <a:solidFill>
                  <a:srgbClr val="FFFFFF"/>
                </a:solidFill>
              </a:defRPr>
            </a:lvl1pPr>
          </a:lstStyle>
          <a:p>
            <a:fld id="{F30C84A2-23CF-44F5-B813-5187ED5C7D1C}" type="datetimeFigureOut">
              <a:rPr lang="en-US" sz="1200" smtClean="0">
                <a:solidFill>
                  <a:schemeClr val="tx2"/>
                </a:solidFill>
              </a:rPr>
              <a:pPr/>
              <a:t>9/20/16</a:t>
            </a:fld>
            <a:endParaRPr lang="en-US" sz="1200" dirty="0">
              <a:solidFill>
                <a:schemeClr val="tx2"/>
              </a:solidFill>
            </a:endParaRPr>
          </a:p>
        </p:txBody>
      </p:sp>
      <p:sp>
        <p:nvSpPr>
          <p:cNvPr id="5" name="Footer Placeholder 4"/>
          <p:cNvSpPr>
            <a:spLocks noGrp="1"/>
          </p:cNvSpPr>
          <p:nvPr>
            <p:ph type="ftr" sz="quarter" idx="3"/>
          </p:nvPr>
        </p:nvSpPr>
        <p:spPr>
          <a:xfrm>
            <a:off x="2638136" y="8380163"/>
            <a:ext cx="3543300" cy="365760"/>
          </a:xfrm>
          <a:prstGeom prst="rect">
            <a:avLst/>
          </a:prstGeom>
        </p:spPr>
        <p:txBody>
          <a:bodyPr vert="horz" lIns="91440" tIns="45720" rIns="91440" bIns="45720" rtlCol="0" anchor="ctr"/>
          <a:lstStyle>
            <a:lvl1pPr algn="r">
              <a:defRPr sz="1000" cap="all" spc="200" baseline="0">
                <a:solidFill>
                  <a:srgbClr val="FFFFFF"/>
                </a:solidFill>
              </a:defRPr>
            </a:lvl1pPr>
          </a:lstStyle>
          <a:p>
            <a:pPr algn="ctr"/>
            <a:endParaRPr lang="en-US" sz="1200" dirty="0">
              <a:solidFill>
                <a:schemeClr val="tx2"/>
              </a:solidFill>
            </a:endParaRPr>
          </a:p>
        </p:txBody>
      </p:sp>
      <p:sp>
        <p:nvSpPr>
          <p:cNvPr id="6" name="Slide Number Placeholder 5"/>
          <p:cNvSpPr>
            <a:spLocks noGrp="1"/>
          </p:cNvSpPr>
          <p:nvPr>
            <p:ph type="sldNum" sz="quarter" idx="4"/>
          </p:nvPr>
        </p:nvSpPr>
        <p:spPr>
          <a:xfrm>
            <a:off x="6300779" y="8227763"/>
            <a:ext cx="377190" cy="67056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ransition>
    <p:fade/>
  </p:transition>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png"/><Relationship Id="rId1" Type="http://schemas.openxmlformats.org/officeDocument/2006/relationships/slideLayout" Target="../slideLayouts/slideLayout34.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0" y="990600"/>
            <a:ext cx="4419600" cy="2743200"/>
          </a:xfrm>
          <a:prstGeom prst="rect">
            <a:avLst/>
          </a:prstGeom>
          <a:solidFill>
            <a:srgbClr val="FFF6F6"/>
          </a:solidFill>
          <a:ln>
            <a:solidFill>
              <a:schemeClr val="tx1"/>
            </a:solidFill>
          </a:ln>
        </p:spPr>
        <p:txBody>
          <a:bodyPr wrap="square" lIns="182880" tIns="182880" bIns="91440" rtlCol="0" anchor="t" anchorCtr="1">
            <a:normAutofit/>
          </a:bodyPr>
          <a:lstStyle/>
          <a:p>
            <a:pPr algn="ctr"/>
            <a:r>
              <a:rPr lang="en-US" sz="2300" b="1" dirty="0" smtClean="0">
                <a:solidFill>
                  <a:srgbClr val="000000"/>
                </a:solidFill>
                <a:latin typeface="Copperplate Gothic Light"/>
                <a:cs typeface="Copperplate Gothic Light"/>
              </a:rPr>
              <a:t>PHYSICAL SEMINAR</a:t>
            </a:r>
          </a:p>
          <a:p>
            <a:pPr algn="ctr"/>
            <a:r>
              <a:rPr lang="en-US" sz="2000" b="1" dirty="0" smtClean="0">
                <a:solidFill>
                  <a:srgbClr val="000000"/>
                </a:solidFill>
                <a:latin typeface="Copperplate Gothic Light"/>
                <a:cs typeface="Copperplate Gothic Light"/>
              </a:rPr>
              <a:t>MONDAY</a:t>
            </a:r>
          </a:p>
          <a:p>
            <a:pPr algn="ctr"/>
            <a:r>
              <a:rPr lang="en-US" sz="2400" b="1" dirty="0" smtClean="0">
                <a:solidFill>
                  <a:srgbClr val="000000"/>
                </a:solidFill>
                <a:latin typeface="Copperplate Gothic Light"/>
                <a:cs typeface="Copperplate Gothic Light"/>
              </a:rPr>
              <a:t> </a:t>
            </a:r>
            <a:r>
              <a:rPr lang="en-US" sz="2000" b="1" dirty="0" smtClean="0">
                <a:solidFill>
                  <a:srgbClr val="000000"/>
                </a:solidFill>
                <a:latin typeface="Copperplate Gothic Light"/>
                <a:cs typeface="Copperplate Gothic Light"/>
              </a:rPr>
              <a:t>October 10, 2016</a:t>
            </a:r>
          </a:p>
          <a:p>
            <a:pPr algn="ctr"/>
            <a:r>
              <a:rPr lang="en-US" sz="2000" b="1" dirty="0" smtClean="0">
                <a:solidFill>
                  <a:srgbClr val="000000"/>
                </a:solidFill>
                <a:latin typeface="Copperplate Gothic Light"/>
                <a:cs typeface="Copperplate Gothic Light"/>
              </a:rPr>
              <a:t> 4:00 P.M.</a:t>
            </a:r>
          </a:p>
          <a:p>
            <a:pPr algn="ctr"/>
            <a:r>
              <a:rPr lang="en-US" sz="2000" b="1" dirty="0" smtClean="0">
                <a:solidFill>
                  <a:srgbClr val="000000"/>
                </a:solidFill>
                <a:latin typeface="Copperplate Gothic Light"/>
                <a:cs typeface="Copperplate Gothic Light"/>
              </a:rPr>
              <a:t>HUTCHISON HALL 473</a:t>
            </a:r>
          </a:p>
          <a:p>
            <a:pPr algn="ctr"/>
            <a:r>
              <a:rPr lang="en-US" sz="2000" b="1" dirty="0" smtClean="0">
                <a:solidFill>
                  <a:srgbClr val="000000"/>
                </a:solidFill>
                <a:latin typeface="Copperplate Gothic Light"/>
                <a:cs typeface="Copperplate Gothic Light"/>
              </a:rPr>
              <a:t>DEPARTMENT OF CHEMISTRY</a:t>
            </a:r>
          </a:p>
          <a:p>
            <a:pPr algn="ctr"/>
            <a:r>
              <a:rPr lang="en-US" sz="2400" b="1" dirty="0" smtClean="0">
                <a:solidFill>
                  <a:srgbClr val="000000"/>
                </a:solidFill>
                <a:latin typeface="Copperplate Gothic Light"/>
                <a:cs typeface="Copperplate Gothic Light"/>
              </a:rPr>
              <a:t>University of Rochester</a:t>
            </a:r>
          </a:p>
        </p:txBody>
      </p:sp>
      <p:pic>
        <p:nvPicPr>
          <p:cNvPr id="10" name="Picture 9" descr="PastedGraphic-7.tiff"/>
          <p:cNvPicPr>
            <a:picLocks noChangeAspect="1"/>
          </p:cNvPicPr>
          <p:nvPr/>
        </p:nvPicPr>
        <p:blipFill>
          <a:blip r:embed="rId3"/>
          <a:srcRect l="15750" r="27000"/>
          <a:stretch>
            <a:fillRect/>
          </a:stretch>
        </p:blipFill>
        <p:spPr>
          <a:xfrm>
            <a:off x="4413823" y="838200"/>
            <a:ext cx="2444177" cy="2895600"/>
          </a:xfrm>
          <a:prstGeom prst="rect">
            <a:avLst/>
          </a:prstGeom>
          <a:ln w="12700" cmpd="sng">
            <a:solidFill>
              <a:schemeClr val="tx1"/>
            </a:solidFill>
          </a:ln>
        </p:spPr>
      </p:pic>
      <p:sp>
        <p:nvSpPr>
          <p:cNvPr id="17" name="Rectangle 16"/>
          <p:cNvSpPr>
            <a:spLocks noGrp="1"/>
          </p:cNvSpPr>
          <p:nvPr>
            <p:ph type="body" sz="quarter" idx="10"/>
          </p:nvPr>
        </p:nvSpPr>
        <p:spPr>
          <a:xfrm>
            <a:off x="0" y="5029200"/>
            <a:ext cx="6858000" cy="4114800"/>
          </a:xfrm>
          <a:solidFill>
            <a:srgbClr val="8FA0AC"/>
          </a:solidFill>
          <a:ln w="6350" cmpd="sng">
            <a:solidFill>
              <a:schemeClr val="tx1"/>
            </a:solidFill>
            <a:miter lim="800000"/>
          </a:ln>
        </p:spPr>
        <p:style>
          <a:lnRef idx="2">
            <a:schemeClr val="accent6">
              <a:shade val="50000"/>
            </a:schemeClr>
          </a:lnRef>
          <a:fillRef idx="1">
            <a:schemeClr val="accent6"/>
          </a:fillRef>
          <a:effectRef idx="0">
            <a:schemeClr val="accent6"/>
          </a:effectRef>
          <a:fontRef idx="minor">
            <a:schemeClr val="lt1"/>
          </a:fontRef>
        </p:style>
        <p:txBody>
          <a:bodyPr tIns="91440"/>
          <a:lstStyle/>
          <a:p>
            <a:pPr algn="just"/>
            <a:r>
              <a:rPr lang="en-US" sz="1400" dirty="0">
                <a:solidFill>
                  <a:schemeClr val="bg1"/>
                </a:solidFill>
                <a:latin typeface="+mj-lt"/>
                <a:cs typeface="Arial"/>
              </a:rPr>
              <a:t> </a:t>
            </a:r>
            <a:r>
              <a:rPr lang="en-US" sz="1400" dirty="0" smtClean="0">
                <a:solidFill>
                  <a:schemeClr val="bg1"/>
                </a:solidFill>
                <a:latin typeface="+mj-lt"/>
                <a:cs typeface="Arial"/>
              </a:rPr>
              <a:t> </a:t>
            </a:r>
            <a:r>
              <a:rPr lang="en-US" sz="1400" dirty="0" smtClean="0">
                <a:latin typeface="+mj-lt"/>
                <a:cs typeface="Arial"/>
              </a:rPr>
              <a:t>Abstract</a:t>
            </a:r>
            <a:r>
              <a:rPr lang="en-US" sz="1400" dirty="0" smtClean="0">
                <a:latin typeface="Arial"/>
                <a:cs typeface="Arial"/>
              </a:rPr>
              <a:t>: </a:t>
            </a:r>
            <a:r>
              <a:rPr lang="en-US" sz="1275" dirty="0" smtClean="0"/>
              <a:t>The frontier in solar energy research now lies in learning how to integrate functional entities across multiple length scales to create optimal devices. Advancing the field requires transformative experimental tools that probe energy transfer processes from the </a:t>
            </a:r>
            <a:r>
              <a:rPr lang="en-US" sz="1275" dirty="0" err="1" smtClean="0"/>
              <a:t>nano</a:t>
            </a:r>
            <a:r>
              <a:rPr lang="en-US" sz="1275" dirty="0" smtClean="0"/>
              <a:t> to the </a:t>
            </a:r>
            <a:r>
              <a:rPr lang="en-US" sz="1275" dirty="0" err="1" smtClean="0"/>
              <a:t>meso</a:t>
            </a:r>
            <a:r>
              <a:rPr lang="en-US" sz="1275" dirty="0" smtClean="0"/>
              <a:t> </a:t>
            </a:r>
            <a:r>
              <a:rPr lang="en-US" sz="1275" dirty="0" err="1" smtClean="0"/>
              <a:t>lengthscales</a:t>
            </a:r>
            <a:r>
              <a:rPr lang="en-US" sz="1275" dirty="0" smtClean="0"/>
              <a:t>. To address this challenge, we aim to understand multi-scale energy transport across both multiple length and time scales, coupling simultaneous high spatial, structural, and temporal resolution.  In my talk, I will focus on our recent progress on visualization of </a:t>
            </a:r>
            <a:r>
              <a:rPr lang="en-US" sz="1275" dirty="0" err="1" smtClean="0"/>
              <a:t>exciton</a:t>
            </a:r>
            <a:r>
              <a:rPr lang="en-US" sz="1275" dirty="0" smtClean="0"/>
              <a:t> and charge transport in solar energy harvesting materials from the </a:t>
            </a:r>
            <a:r>
              <a:rPr lang="en-US" sz="1275" dirty="0" err="1" smtClean="0"/>
              <a:t>nano</a:t>
            </a:r>
            <a:r>
              <a:rPr lang="en-US" sz="1275" dirty="0" smtClean="0"/>
              <a:t> to </a:t>
            </a:r>
            <a:r>
              <a:rPr lang="en-US" sz="1275" dirty="0" err="1" smtClean="0"/>
              <a:t>mesoscale</a:t>
            </a:r>
            <a:r>
              <a:rPr lang="en-US" sz="1275" dirty="0" smtClean="0"/>
              <a:t> employing ultrafast optical </a:t>
            </a:r>
            <a:r>
              <a:rPr lang="en-US" sz="1275" dirty="0" err="1" smtClean="0"/>
              <a:t>nanoscopy</a:t>
            </a:r>
            <a:r>
              <a:rPr lang="en-US" sz="1275" dirty="0" smtClean="0"/>
              <a:t>.  </a:t>
            </a:r>
          </a:p>
          <a:p>
            <a:pPr algn="just"/>
            <a:r>
              <a:rPr lang="en-US" sz="1275" dirty="0" smtClean="0"/>
              <a:t>With approaches that combine spatial and temporal resolutions, we have recently revealed a new singlet-mediated triplet transport mechanism in certain singlet fission materials. This work demonstrates a new triplet </a:t>
            </a:r>
            <a:r>
              <a:rPr lang="en-US" sz="1275" dirty="0" err="1" smtClean="0"/>
              <a:t>exciton</a:t>
            </a:r>
            <a:r>
              <a:rPr lang="en-US" sz="1275" dirty="0" smtClean="0"/>
              <a:t> transport mechanism leading to favorable long-range triplet </a:t>
            </a:r>
            <a:r>
              <a:rPr lang="en-US" sz="1275" dirty="0" err="1" smtClean="0"/>
              <a:t>exciton</a:t>
            </a:r>
            <a:r>
              <a:rPr lang="en-US" sz="1275" dirty="0" smtClean="0"/>
              <a:t> diffusion on the </a:t>
            </a:r>
            <a:r>
              <a:rPr lang="en-US" sz="1275" dirty="0" err="1" smtClean="0"/>
              <a:t>picosecond</a:t>
            </a:r>
            <a:r>
              <a:rPr lang="en-US" sz="1275" dirty="0" smtClean="0"/>
              <a:t> and nanosecond timescales for solar cell applications.  </a:t>
            </a:r>
          </a:p>
          <a:p>
            <a:pPr algn="just"/>
            <a:r>
              <a:rPr lang="en-US" sz="1275" dirty="0" smtClean="0"/>
              <a:t>We have also performed a direct measurement of carrier transport in space and in time by mapping carrier density with simultaneous ultrafast time resolution and 50 nm spatial precision in </a:t>
            </a:r>
            <a:r>
              <a:rPr lang="en-US" sz="1275" dirty="0" err="1" smtClean="0"/>
              <a:t>perovskite</a:t>
            </a:r>
            <a:r>
              <a:rPr lang="en-US" sz="1275" dirty="0" smtClean="0"/>
              <a:t> thin films using transient absorption microscopy. These results directly visualize long-range carrier transport of 220nm in 2 ns for solution-processed polycrystalline CH</a:t>
            </a:r>
            <a:r>
              <a:rPr lang="en-US" sz="1275" baseline="-25000" dirty="0" smtClean="0"/>
              <a:t>3</a:t>
            </a:r>
            <a:r>
              <a:rPr lang="en-US" sz="1275" dirty="0" smtClean="0"/>
              <a:t>NH</a:t>
            </a:r>
            <a:r>
              <a:rPr lang="en-US" sz="1275" baseline="-25000" dirty="0" smtClean="0"/>
              <a:t>3</a:t>
            </a:r>
            <a:r>
              <a:rPr lang="en-US" sz="1275" dirty="0" smtClean="0"/>
              <a:t>PbI</a:t>
            </a:r>
            <a:r>
              <a:rPr lang="en-US" sz="1275" baseline="-25000" dirty="0" smtClean="0"/>
              <a:t>3</a:t>
            </a:r>
            <a:r>
              <a:rPr lang="en-US" sz="1275" dirty="0" smtClean="0"/>
              <a:t> thin films. The spatially and temporally resolved measurements reported here underscore the importance of the local morphology and establish an important first step towards discerning the underlying transport properties of </a:t>
            </a:r>
            <a:r>
              <a:rPr lang="en-US" sz="1275" dirty="0" err="1" smtClean="0"/>
              <a:t>perovskite</a:t>
            </a:r>
            <a:r>
              <a:rPr lang="en-US" sz="1275" dirty="0" smtClean="0"/>
              <a:t> materials.</a:t>
            </a:r>
          </a:p>
          <a:p>
            <a:pPr algn="l"/>
            <a:r>
              <a:rPr lang="en-US" sz="1200" dirty="0" smtClean="0">
                <a:latin typeface="Arial"/>
                <a:cs typeface="Arial"/>
              </a:rPr>
              <a:t>Host: </a:t>
            </a:r>
            <a:r>
              <a:rPr lang="en-US" sz="1200" dirty="0" smtClean="0">
                <a:latin typeface="Arial"/>
                <a:cs typeface="Arial"/>
              </a:rPr>
              <a:t> Professor Todd </a:t>
            </a:r>
            <a:r>
              <a:rPr lang="en-US" sz="1200" dirty="0" smtClean="0">
                <a:latin typeface="Arial"/>
                <a:cs typeface="Arial"/>
              </a:rPr>
              <a:t>Krauss     E</a:t>
            </a:r>
            <a:r>
              <a:rPr lang="en-US" sz="1200" dirty="0" smtClean="0">
                <a:latin typeface="Arial"/>
                <a:cs typeface="Arial"/>
              </a:rPr>
              <a:t>mail: </a:t>
            </a:r>
            <a:r>
              <a:rPr lang="en-US" sz="1200" dirty="0" err="1" smtClean="0">
                <a:latin typeface="Arial"/>
                <a:cs typeface="Arial"/>
              </a:rPr>
              <a:t>todd.krauss@rochester.edu</a:t>
            </a:r>
            <a:endParaRPr lang="en-US" sz="1200" dirty="0">
              <a:latin typeface="Arial"/>
              <a:cs typeface="Arial"/>
            </a:endParaRPr>
          </a:p>
        </p:txBody>
      </p:sp>
      <p:sp>
        <p:nvSpPr>
          <p:cNvPr id="6" name="TextBox 5"/>
          <p:cNvSpPr txBox="1"/>
          <p:nvPr/>
        </p:nvSpPr>
        <p:spPr>
          <a:xfrm>
            <a:off x="-1" y="0"/>
            <a:ext cx="6858001" cy="990600"/>
          </a:xfrm>
          <a:prstGeom prst="rect">
            <a:avLst/>
          </a:prstGeom>
          <a:solidFill>
            <a:srgbClr val="AAC5CF"/>
          </a:solidFill>
          <a:ln w="19050">
            <a:solidFill>
              <a:schemeClr val="tx1"/>
            </a:solidFill>
          </a:ln>
        </p:spPr>
        <p:txBody>
          <a:bodyPr wrap="square" rtlCol="0">
            <a:normAutofit/>
          </a:bodyPr>
          <a:lstStyle/>
          <a:p>
            <a:pPr algn="ctr"/>
            <a:r>
              <a:rPr lang="en-US" sz="2800" b="1" dirty="0" smtClean="0">
                <a:latin typeface="+mj-lt"/>
                <a:cs typeface=""/>
              </a:rPr>
              <a:t>“Ultrafast </a:t>
            </a:r>
            <a:r>
              <a:rPr lang="en-US" sz="2800" b="1" dirty="0" err="1" smtClean="0">
                <a:latin typeface="+mj-lt"/>
                <a:cs typeface=""/>
              </a:rPr>
              <a:t>Nanoscopy</a:t>
            </a:r>
            <a:r>
              <a:rPr lang="en-US" sz="2800" b="1" dirty="0" smtClean="0">
                <a:latin typeface="+mj-lt"/>
                <a:cs typeface=""/>
              </a:rPr>
              <a:t> of Energy and Charge Transport”</a:t>
            </a:r>
            <a:endParaRPr lang="en-US" sz="2800" dirty="0" smtClean="0">
              <a:latin typeface="+mj-lt"/>
              <a:cs typeface=""/>
            </a:endParaRPr>
          </a:p>
        </p:txBody>
      </p:sp>
      <p:sp>
        <p:nvSpPr>
          <p:cNvPr id="7" name="Title 6"/>
          <p:cNvSpPr>
            <a:spLocks noGrp="1"/>
          </p:cNvSpPr>
          <p:nvPr>
            <p:ph type="title"/>
          </p:nvPr>
        </p:nvSpPr>
        <p:spPr>
          <a:xfrm>
            <a:off x="0" y="3733800"/>
            <a:ext cx="6858000" cy="1295400"/>
          </a:xfrm>
          <a:solidFill>
            <a:srgbClr val="0F0B11"/>
          </a:solidFill>
          <a:ln>
            <a:solidFill>
              <a:schemeClr val="tx1"/>
            </a:solidFill>
          </a:ln>
        </p:spPr>
        <p:txBody>
          <a:bodyPr/>
          <a:lstStyle/>
          <a:p>
            <a:pPr algn="ctr"/>
            <a:r>
              <a:rPr lang="en-US" sz="2000" cap="none" dirty="0" smtClean="0">
                <a:solidFill>
                  <a:srgbClr val="FFFFFF"/>
                </a:solidFill>
                <a:latin typeface="Copperplate Gothic Light"/>
                <a:cs typeface="Copperplate Gothic Light"/>
              </a:rPr>
              <a:t>Guest Speaker:</a:t>
            </a:r>
            <a:r>
              <a:rPr lang="en-US" sz="2000" cap="none" dirty="0" smtClean="0">
                <a:latin typeface="Copperplate Gothic Light"/>
                <a:cs typeface="Copperplate Gothic Light"/>
              </a:rPr>
              <a:t/>
            </a:r>
            <a:br>
              <a:rPr lang="en-US" sz="2000" cap="none" dirty="0" smtClean="0">
                <a:latin typeface="Copperplate Gothic Light"/>
                <a:cs typeface="Copperplate Gothic Light"/>
              </a:rPr>
            </a:br>
            <a:r>
              <a:rPr lang="en-US" sz="2400" cap="none" dirty="0" smtClean="0">
                <a:solidFill>
                  <a:schemeClr val="bg1"/>
                </a:solidFill>
                <a:latin typeface="Copperplate Gothic Light"/>
                <a:cs typeface="Copperplate Gothic Light"/>
              </a:rPr>
              <a:t>Professor </a:t>
            </a:r>
            <a:r>
              <a:rPr lang="en-US" sz="2400" cap="none" dirty="0" err="1" smtClean="0">
                <a:solidFill>
                  <a:schemeClr val="bg1"/>
                </a:solidFill>
                <a:latin typeface="Copperplate Gothic Light"/>
                <a:cs typeface="Copperplate Gothic Light"/>
              </a:rPr>
              <a:t>Libai</a:t>
            </a:r>
            <a:r>
              <a:rPr lang="en-US" sz="2400" cap="none" dirty="0" smtClean="0">
                <a:solidFill>
                  <a:schemeClr val="bg1"/>
                </a:solidFill>
                <a:latin typeface="Copperplate Gothic Light"/>
                <a:cs typeface="Copperplate Gothic Light"/>
              </a:rPr>
              <a:t> Huang</a:t>
            </a:r>
            <a:r>
              <a:rPr lang="en-US" sz="2000" cap="none" dirty="0" smtClean="0">
                <a:solidFill>
                  <a:schemeClr val="bg1"/>
                </a:solidFill>
                <a:latin typeface="Copperplate Gothic Light"/>
                <a:cs typeface="Copperplate Gothic Light"/>
              </a:rPr>
              <a:t/>
            </a:r>
            <a:br>
              <a:rPr lang="en-US" sz="2000" cap="none" dirty="0" smtClean="0">
                <a:solidFill>
                  <a:schemeClr val="bg1"/>
                </a:solidFill>
                <a:latin typeface="Copperplate Gothic Light"/>
                <a:cs typeface="Copperplate Gothic Light"/>
              </a:rPr>
            </a:br>
            <a:r>
              <a:rPr lang="en-US" sz="1800" cap="none" dirty="0" smtClean="0">
                <a:solidFill>
                  <a:schemeClr val="bg1"/>
                </a:solidFill>
                <a:latin typeface="Copperplate Gothic Light"/>
                <a:cs typeface="Copperplate Gothic Light"/>
              </a:rPr>
              <a:t>Purdue University</a:t>
            </a:r>
            <a:br>
              <a:rPr lang="en-US" sz="1800" cap="none" dirty="0" smtClean="0">
                <a:solidFill>
                  <a:schemeClr val="bg1"/>
                </a:solidFill>
                <a:latin typeface="Copperplate Gothic Light"/>
                <a:cs typeface="Copperplate Gothic Light"/>
              </a:rPr>
            </a:br>
            <a:r>
              <a:rPr lang="en-US" sz="1800" cap="none" dirty="0" smtClean="0">
                <a:solidFill>
                  <a:schemeClr val="bg1"/>
                </a:solidFill>
                <a:latin typeface="Copperplate Gothic Light"/>
                <a:cs typeface="Copperplate Gothic Light"/>
              </a:rPr>
              <a:t>Department of Chemistry</a:t>
            </a:r>
            <a:endParaRPr lang="en-US" sz="2000" cap="none" dirty="0">
              <a:solidFill>
                <a:schemeClr val="bg1"/>
              </a:solidFill>
              <a:latin typeface="Copperplate Gothic Light"/>
              <a:cs typeface="Copperplate Gothic Light"/>
            </a:endParaRPr>
          </a:p>
        </p:txBody>
      </p:sp>
      <p:pic>
        <p:nvPicPr>
          <p:cNvPr id="12" name="Picture 11" descr="qrcode_seminars.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91200" y="3962400"/>
            <a:ext cx="609600" cy="609600"/>
          </a:xfrm>
          <a:prstGeom prst="rect">
            <a:avLst/>
          </a:prstGeom>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Classic Photo 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 Photo Album.potx</Template>
  <TotalTime>0</TotalTime>
  <Words>318</Words>
  <Application>Microsoft Macintosh PowerPoint</Application>
  <PresentationFormat>Overhead</PresentationFormat>
  <Paragraphs>14</Paragraphs>
  <Slides>1</Slides>
  <Notes>1</Notes>
  <HiddenSlides>0</HiddenSlides>
  <MMClips>0</MMClips>
  <ScaleCrop>false</ScaleCrop>
  <HeadingPairs>
    <vt:vector size="4" baseType="variant">
      <vt:variant>
        <vt:lpstr>Design Template</vt:lpstr>
      </vt:variant>
      <vt:variant>
        <vt:i4>2</vt:i4>
      </vt:variant>
      <vt:variant>
        <vt:lpstr>Slide Titles</vt:lpstr>
      </vt:variant>
      <vt:variant>
        <vt:i4>1</vt:i4>
      </vt:variant>
    </vt:vector>
  </HeadingPairs>
  <TitlesOfParts>
    <vt:vector size="3" baseType="lpstr">
      <vt:lpstr>Classic Photo Album</vt:lpstr>
      <vt:lpstr>Angles</vt:lpstr>
      <vt:lpstr>Guest Speaker: Professor Libai Huang Purdue University Department of Chemistry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2016-09-20T13:58:27Z</dcterms:created>
  <dcterms:modified xsi:type="dcterms:W3CDTF">2016-09-20T14:01:54Z</dcterms:modified>
</cp:coreProperties>
</file>