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 id="2147483709" r:id="rId2"/>
    <p:sldMasterId id="2147483721" r:id="rId3"/>
    <p:sldMasterId id="2147483748" r:id="rId4"/>
    <p:sldMasterId id="2147483760" r:id="rId5"/>
    <p:sldMasterId id="2147483777" r:id="rId6"/>
  </p:sldMasterIdLst>
  <p:notesMasterIdLst>
    <p:notesMasterId r:id="rId94"/>
  </p:notesMasterIdLst>
  <p:handoutMasterIdLst>
    <p:handoutMasterId r:id="rId95"/>
  </p:handoutMasterIdLst>
  <p:sldIdLst>
    <p:sldId id="688" r:id="rId7"/>
    <p:sldId id="331" r:id="rId8"/>
    <p:sldId id="262" r:id="rId9"/>
    <p:sldId id="629" r:id="rId10"/>
    <p:sldId id="695" r:id="rId11"/>
    <p:sldId id="699" r:id="rId12"/>
    <p:sldId id="701" r:id="rId13"/>
    <p:sldId id="630" r:id="rId14"/>
    <p:sldId id="631" r:id="rId15"/>
    <p:sldId id="336" r:id="rId16"/>
    <p:sldId id="628" r:id="rId17"/>
    <p:sldId id="637" r:id="rId18"/>
    <p:sldId id="639" r:id="rId19"/>
    <p:sldId id="271" r:id="rId20"/>
    <p:sldId id="257" r:id="rId21"/>
    <p:sldId id="640" r:id="rId22"/>
    <p:sldId id="680" r:id="rId23"/>
    <p:sldId id="313" r:id="rId24"/>
    <p:sldId id="619" r:id="rId25"/>
    <p:sldId id="267" r:id="rId26"/>
    <p:sldId id="677" r:id="rId27"/>
    <p:sldId id="642" r:id="rId28"/>
    <p:sldId id="641" r:id="rId29"/>
    <p:sldId id="338" r:id="rId30"/>
    <p:sldId id="643" r:id="rId31"/>
    <p:sldId id="340" r:id="rId32"/>
    <p:sldId id="337" r:id="rId33"/>
    <p:sldId id="625" r:id="rId34"/>
    <p:sldId id="256" r:id="rId35"/>
    <p:sldId id="671" r:id="rId36"/>
    <p:sldId id="334" r:id="rId37"/>
    <p:sldId id="332" r:id="rId38"/>
    <p:sldId id="333" r:id="rId39"/>
    <p:sldId id="335" r:id="rId40"/>
    <p:sldId id="672" r:id="rId41"/>
    <p:sldId id="339" r:id="rId42"/>
    <p:sldId id="673" r:id="rId43"/>
    <p:sldId id="674" r:id="rId44"/>
    <p:sldId id="260" r:id="rId45"/>
    <p:sldId id="261" r:id="rId46"/>
    <p:sldId id="329" r:id="rId47"/>
    <p:sldId id="330" r:id="rId48"/>
    <p:sldId id="285" r:id="rId49"/>
    <p:sldId id="284" r:id="rId50"/>
    <p:sldId id="279" r:id="rId51"/>
    <p:sldId id="288" r:id="rId52"/>
    <p:sldId id="304" r:id="rId53"/>
    <p:sldId id="286" r:id="rId54"/>
    <p:sldId id="684" r:id="rId55"/>
    <p:sldId id="314" r:id="rId56"/>
    <p:sldId id="316" r:id="rId57"/>
    <p:sldId id="315" r:id="rId58"/>
    <p:sldId id="280" r:id="rId59"/>
    <p:sldId id="283" r:id="rId60"/>
    <p:sldId id="281" r:id="rId61"/>
    <p:sldId id="319" r:id="rId62"/>
    <p:sldId id="320" r:id="rId63"/>
    <p:sldId id="278" r:id="rId64"/>
    <p:sldId id="282" r:id="rId65"/>
    <p:sldId id="303" r:id="rId66"/>
    <p:sldId id="309" r:id="rId67"/>
    <p:sldId id="310" r:id="rId68"/>
    <p:sldId id="311" r:id="rId69"/>
    <p:sldId id="321" r:id="rId70"/>
    <p:sldId id="317" r:id="rId71"/>
    <p:sldId id="318" r:id="rId72"/>
    <p:sldId id="322" r:id="rId73"/>
    <p:sldId id="323" r:id="rId74"/>
    <p:sldId id="328" r:id="rId75"/>
    <p:sldId id="685" r:id="rId76"/>
    <p:sldId id="686" r:id="rId77"/>
    <p:sldId id="277" r:id="rId78"/>
    <p:sldId id="683" r:id="rId79"/>
    <p:sldId id="636" r:id="rId80"/>
    <p:sldId id="682" r:id="rId81"/>
    <p:sldId id="634" r:id="rId82"/>
    <p:sldId id="635" r:id="rId83"/>
    <p:sldId id="645" r:id="rId84"/>
    <p:sldId id="689" r:id="rId85"/>
    <p:sldId id="690" r:id="rId86"/>
    <p:sldId id="691" r:id="rId87"/>
    <p:sldId id="692" r:id="rId88"/>
    <p:sldId id="693" r:id="rId89"/>
    <p:sldId id="694" r:id="rId90"/>
    <p:sldId id="696" r:id="rId91"/>
    <p:sldId id="700" r:id="rId92"/>
    <p:sldId id="266" r:id="rId93"/>
  </p:sldIdLst>
  <p:sldSz cx="9144000" cy="6858000" type="screen4x3"/>
  <p:notesSz cx="7010400" cy="9296400"/>
  <p:custDataLst>
    <p:tags r:id="rId96"/>
  </p:custDataLst>
  <p:defaultTextStyle>
    <a:defPPr>
      <a:defRPr lang="en-US"/>
    </a:defPPr>
    <a:lvl1pPr algn="ctr" rtl="0" fontAlgn="base">
      <a:spcBef>
        <a:spcPct val="0"/>
      </a:spcBef>
      <a:spcAft>
        <a:spcPct val="0"/>
      </a:spcAft>
      <a:defRPr sz="2000" kern="1200">
        <a:solidFill>
          <a:schemeClr val="tx1"/>
        </a:solidFill>
        <a:latin typeface="Verdana" pitchFamily="34" charset="0"/>
        <a:ea typeface="+mn-ea"/>
        <a:cs typeface="+mn-cs"/>
      </a:defRPr>
    </a:lvl1pPr>
    <a:lvl2pPr marL="457200" algn="ctr" rtl="0" fontAlgn="base">
      <a:spcBef>
        <a:spcPct val="0"/>
      </a:spcBef>
      <a:spcAft>
        <a:spcPct val="0"/>
      </a:spcAft>
      <a:defRPr sz="2000" kern="1200">
        <a:solidFill>
          <a:schemeClr val="tx1"/>
        </a:solidFill>
        <a:latin typeface="Verdana" pitchFamily="34" charset="0"/>
        <a:ea typeface="+mn-ea"/>
        <a:cs typeface="+mn-cs"/>
      </a:defRPr>
    </a:lvl2pPr>
    <a:lvl3pPr marL="914400" algn="ctr" rtl="0" fontAlgn="base">
      <a:spcBef>
        <a:spcPct val="0"/>
      </a:spcBef>
      <a:spcAft>
        <a:spcPct val="0"/>
      </a:spcAft>
      <a:defRPr sz="2000" kern="1200">
        <a:solidFill>
          <a:schemeClr val="tx1"/>
        </a:solidFill>
        <a:latin typeface="Verdana" pitchFamily="34" charset="0"/>
        <a:ea typeface="+mn-ea"/>
        <a:cs typeface="+mn-cs"/>
      </a:defRPr>
    </a:lvl3pPr>
    <a:lvl4pPr marL="1371600" algn="ctr" rtl="0" fontAlgn="base">
      <a:spcBef>
        <a:spcPct val="0"/>
      </a:spcBef>
      <a:spcAft>
        <a:spcPct val="0"/>
      </a:spcAft>
      <a:defRPr sz="2000" kern="1200">
        <a:solidFill>
          <a:schemeClr val="tx1"/>
        </a:solidFill>
        <a:latin typeface="Verdana" pitchFamily="34" charset="0"/>
        <a:ea typeface="+mn-ea"/>
        <a:cs typeface="+mn-cs"/>
      </a:defRPr>
    </a:lvl4pPr>
    <a:lvl5pPr marL="1828800" algn="ctr" rtl="0" fontAlgn="base">
      <a:spcBef>
        <a:spcPct val="0"/>
      </a:spcBef>
      <a:spcAft>
        <a:spcPct val="0"/>
      </a:spcAft>
      <a:defRPr sz="2000" kern="1200">
        <a:solidFill>
          <a:schemeClr val="tx1"/>
        </a:solidFill>
        <a:latin typeface="Verdana" pitchFamily="34" charset="0"/>
        <a:ea typeface="+mn-ea"/>
        <a:cs typeface="+mn-cs"/>
      </a:defRPr>
    </a:lvl5pPr>
    <a:lvl6pPr marL="2286000" algn="l" defTabSz="914400" rtl="0" eaLnBrk="1" latinLnBrk="0" hangingPunct="1">
      <a:defRPr sz="2000" kern="1200">
        <a:solidFill>
          <a:schemeClr val="tx1"/>
        </a:solidFill>
        <a:latin typeface="Verdana" pitchFamily="34" charset="0"/>
        <a:ea typeface="+mn-ea"/>
        <a:cs typeface="+mn-cs"/>
      </a:defRPr>
    </a:lvl6pPr>
    <a:lvl7pPr marL="2743200" algn="l" defTabSz="914400" rtl="0" eaLnBrk="1" latinLnBrk="0" hangingPunct="1">
      <a:defRPr sz="2000" kern="1200">
        <a:solidFill>
          <a:schemeClr val="tx1"/>
        </a:solidFill>
        <a:latin typeface="Verdana" pitchFamily="34" charset="0"/>
        <a:ea typeface="+mn-ea"/>
        <a:cs typeface="+mn-cs"/>
      </a:defRPr>
    </a:lvl7pPr>
    <a:lvl8pPr marL="3200400" algn="l" defTabSz="914400" rtl="0" eaLnBrk="1" latinLnBrk="0" hangingPunct="1">
      <a:defRPr sz="2000" kern="1200">
        <a:solidFill>
          <a:schemeClr val="tx1"/>
        </a:solidFill>
        <a:latin typeface="Verdana" pitchFamily="34" charset="0"/>
        <a:ea typeface="+mn-ea"/>
        <a:cs typeface="+mn-cs"/>
      </a:defRPr>
    </a:lvl8pPr>
    <a:lvl9pPr marL="3657600" algn="l" defTabSz="914400" rtl="0" eaLnBrk="1" latinLnBrk="0" hangingPunct="1">
      <a:defRPr sz="20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408" userDrawn="1">
          <p15:clr>
            <a:srgbClr val="A4A3A4"/>
          </p15:clr>
        </p15:guide>
        <p15:guide id="2" pos="28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 Udo Schroed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E5"/>
    <a:srgbClr val="0000FF"/>
    <a:srgbClr val="FF3333"/>
    <a:srgbClr val="FBFFE5"/>
    <a:srgbClr val="FFFDE5"/>
    <a:srgbClr val="FFFCD1"/>
    <a:srgbClr val="FF99CC"/>
    <a:srgbClr val="0C38F4"/>
    <a:srgbClr val="FFFF99"/>
    <a:srgbClr val="FFFB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99089" autoAdjust="0"/>
  </p:normalViewPr>
  <p:slideViewPr>
    <p:cSldViewPr snapToGrid="0" showGuides="1">
      <p:cViewPr varScale="1">
        <p:scale>
          <a:sx n="88" d="100"/>
          <a:sy n="88" d="100"/>
        </p:scale>
        <p:origin x="320" y="76"/>
      </p:cViewPr>
      <p:guideLst>
        <p:guide orient="horz" pos="408"/>
        <p:guide pos="288"/>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5512"/>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handoutMaster" Target="handoutMasters/handoutMaster1.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notesMaster" Target="notesMasters/notesMaster1.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commentAuthors" Target="commentAuthors.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386" name="Rectangle 2"/>
          <p:cNvSpPr>
            <a:spLocks noGrp="1" noChangeArrowheads="1"/>
          </p:cNvSpPr>
          <p:nvPr>
            <p:ph type="hdr" sz="quarter"/>
          </p:nvPr>
        </p:nvSpPr>
        <p:spPr bwMode="auto">
          <a:xfrm>
            <a:off x="0"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l">
              <a:defRPr sz="1200">
                <a:latin typeface="Arial" charset="0"/>
              </a:defRPr>
            </a:lvl1pPr>
          </a:lstStyle>
          <a:p>
            <a:endParaRPr lang="en-US"/>
          </a:p>
        </p:txBody>
      </p:sp>
      <p:sp>
        <p:nvSpPr>
          <p:cNvPr id="144387" name="Rectangle 3"/>
          <p:cNvSpPr>
            <a:spLocks noGrp="1" noChangeArrowheads="1"/>
          </p:cNvSpPr>
          <p:nvPr>
            <p:ph type="dt" sz="quarter" idx="1"/>
          </p:nvPr>
        </p:nvSpPr>
        <p:spPr bwMode="auto">
          <a:xfrm>
            <a:off x="3970938"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r">
              <a:defRPr sz="1200">
                <a:latin typeface="Arial" charset="0"/>
              </a:defRPr>
            </a:lvl1pPr>
          </a:lstStyle>
          <a:p>
            <a:endParaRPr lang="en-US"/>
          </a:p>
        </p:txBody>
      </p:sp>
      <p:sp>
        <p:nvSpPr>
          <p:cNvPr id="144388" name="Rectangle 4"/>
          <p:cNvSpPr>
            <a:spLocks noGrp="1" noChangeArrowheads="1"/>
          </p:cNvSpPr>
          <p:nvPr>
            <p:ph type="ftr" sz="quarter" idx="2"/>
          </p:nvPr>
        </p:nvSpPr>
        <p:spPr bwMode="auto">
          <a:xfrm>
            <a:off x="0"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l">
              <a:defRPr sz="1200">
                <a:latin typeface="Arial" charset="0"/>
              </a:defRPr>
            </a:lvl1pPr>
          </a:lstStyle>
          <a:p>
            <a:endParaRPr lang="en-US"/>
          </a:p>
        </p:txBody>
      </p:sp>
      <p:sp>
        <p:nvSpPr>
          <p:cNvPr id="144389" name="Rectangle 5"/>
          <p:cNvSpPr>
            <a:spLocks noGrp="1" noChangeArrowheads="1"/>
          </p:cNvSpPr>
          <p:nvPr>
            <p:ph type="sldNum" sz="quarter" idx="3"/>
          </p:nvPr>
        </p:nvSpPr>
        <p:spPr bwMode="auto">
          <a:xfrm>
            <a:off x="3970938"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r">
              <a:defRPr sz="1200">
                <a:latin typeface="Arial" charset="0"/>
              </a:defRPr>
            </a:lvl1pPr>
          </a:lstStyle>
          <a:p>
            <a:fld id="{60E52E39-C87D-47B1-B8F6-AD6A597C11E1}" type="slidenum">
              <a:rPr lang="en-US"/>
              <a:pPr/>
              <a:t>‹#›</a:t>
            </a:fld>
            <a:endParaRPr lang="en-US"/>
          </a:p>
        </p:txBody>
      </p:sp>
    </p:spTree>
    <p:extLst>
      <p:ext uri="{BB962C8B-B14F-4D97-AF65-F5344CB8AC3E}">
        <p14:creationId xmlns:p14="http://schemas.microsoft.com/office/powerpoint/2010/main" val="20470585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l">
              <a:defRPr sz="1200">
                <a:latin typeface="Arial" charset="0"/>
              </a:defRPr>
            </a:lvl1pPr>
          </a:lstStyle>
          <a:p>
            <a:endParaRPr lang="en-US"/>
          </a:p>
        </p:txBody>
      </p:sp>
      <p:sp>
        <p:nvSpPr>
          <p:cNvPr id="92163" name="Rectangle 3"/>
          <p:cNvSpPr>
            <a:spLocks noGrp="1" noChangeArrowheads="1"/>
          </p:cNvSpPr>
          <p:nvPr>
            <p:ph type="dt" idx="1"/>
          </p:nvPr>
        </p:nvSpPr>
        <p:spPr bwMode="auto">
          <a:xfrm>
            <a:off x="3970938" y="1"/>
            <a:ext cx="3037840" cy="464577"/>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lvl1pPr algn="r">
              <a:defRPr sz="1200">
                <a:latin typeface="Arial" charset="0"/>
              </a:defRPr>
            </a:lvl1pPr>
          </a:lstStyle>
          <a:p>
            <a:endParaRPr lang="en-US"/>
          </a:p>
        </p:txBody>
      </p:sp>
      <p:sp>
        <p:nvSpPr>
          <p:cNvPr id="92164"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ffectLst/>
        </p:spPr>
      </p:sp>
      <p:sp>
        <p:nvSpPr>
          <p:cNvPr id="92165" name="Rectangle 5"/>
          <p:cNvSpPr>
            <a:spLocks noGrp="1" noChangeArrowheads="1"/>
          </p:cNvSpPr>
          <p:nvPr>
            <p:ph type="body" sz="quarter" idx="3"/>
          </p:nvPr>
        </p:nvSpPr>
        <p:spPr bwMode="auto">
          <a:xfrm>
            <a:off x="701040" y="4415911"/>
            <a:ext cx="5608320" cy="4182813"/>
          </a:xfrm>
          <a:prstGeom prst="rect">
            <a:avLst/>
          </a:prstGeom>
          <a:noFill/>
          <a:ln w="9525">
            <a:noFill/>
            <a:miter lim="800000"/>
            <a:headEnd/>
            <a:tailEnd/>
          </a:ln>
          <a:effectLst/>
        </p:spPr>
        <p:txBody>
          <a:bodyPr vert="horz" wrap="square" lIns="93335" tIns="46668" rIns="93335" bIns="4666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66" name="Rectangle 6"/>
          <p:cNvSpPr>
            <a:spLocks noGrp="1" noChangeArrowheads="1"/>
          </p:cNvSpPr>
          <p:nvPr>
            <p:ph type="ftr" sz="quarter" idx="4"/>
          </p:nvPr>
        </p:nvSpPr>
        <p:spPr bwMode="auto">
          <a:xfrm>
            <a:off x="0"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l">
              <a:defRPr sz="1200">
                <a:latin typeface="Arial" charset="0"/>
              </a:defRPr>
            </a:lvl1pPr>
          </a:lstStyle>
          <a:p>
            <a:endParaRPr lang="en-US"/>
          </a:p>
        </p:txBody>
      </p:sp>
      <p:sp>
        <p:nvSpPr>
          <p:cNvPr id="92167" name="Rectangle 7"/>
          <p:cNvSpPr>
            <a:spLocks noGrp="1" noChangeArrowheads="1"/>
          </p:cNvSpPr>
          <p:nvPr>
            <p:ph type="sldNum" sz="quarter" idx="5"/>
          </p:nvPr>
        </p:nvSpPr>
        <p:spPr bwMode="auto">
          <a:xfrm>
            <a:off x="3970938" y="8830205"/>
            <a:ext cx="3037840" cy="464576"/>
          </a:xfrm>
          <a:prstGeom prst="rect">
            <a:avLst/>
          </a:prstGeom>
          <a:noFill/>
          <a:ln w="9525">
            <a:noFill/>
            <a:miter lim="800000"/>
            <a:headEnd/>
            <a:tailEnd/>
          </a:ln>
          <a:effectLst/>
        </p:spPr>
        <p:txBody>
          <a:bodyPr vert="horz" wrap="square" lIns="93335" tIns="46668" rIns="93335" bIns="46668" numCol="1" anchor="b" anchorCtr="0" compatLnSpc="1">
            <a:prstTxWarp prst="textNoShape">
              <a:avLst/>
            </a:prstTxWarp>
          </a:bodyPr>
          <a:lstStyle>
            <a:lvl1pPr algn="r">
              <a:defRPr sz="1200">
                <a:latin typeface="Arial" charset="0"/>
              </a:defRPr>
            </a:lvl1pPr>
          </a:lstStyle>
          <a:p>
            <a:fld id="{FF0EA91D-8049-45A2-A881-8B2D4B024FB2}" type="slidenum">
              <a:rPr lang="en-US"/>
              <a:pPr/>
              <a:t>‹#›</a:t>
            </a:fld>
            <a:endParaRPr lang="en-US"/>
          </a:p>
        </p:txBody>
      </p:sp>
    </p:spTree>
    <p:extLst>
      <p:ext uri="{BB962C8B-B14F-4D97-AF65-F5344CB8AC3E}">
        <p14:creationId xmlns:p14="http://schemas.microsoft.com/office/powerpoint/2010/main" val="236541863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a:t>
            </a:fld>
            <a:endParaRPr lang="en-US"/>
          </a:p>
        </p:txBody>
      </p:sp>
    </p:spTree>
    <p:extLst>
      <p:ext uri="{BB962C8B-B14F-4D97-AF65-F5344CB8AC3E}">
        <p14:creationId xmlns:p14="http://schemas.microsoft.com/office/powerpoint/2010/main" val="342913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10</a:t>
            </a:fld>
            <a:endParaRPr lang="en-US"/>
          </a:p>
        </p:txBody>
      </p:sp>
    </p:spTree>
    <p:extLst>
      <p:ext uri="{BB962C8B-B14F-4D97-AF65-F5344CB8AC3E}">
        <p14:creationId xmlns:p14="http://schemas.microsoft.com/office/powerpoint/2010/main" val="1124557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11</a:t>
            </a:fld>
            <a:endParaRPr lang="en-US"/>
          </a:p>
        </p:txBody>
      </p:sp>
    </p:spTree>
    <p:extLst>
      <p:ext uri="{BB962C8B-B14F-4D97-AF65-F5344CB8AC3E}">
        <p14:creationId xmlns:p14="http://schemas.microsoft.com/office/powerpoint/2010/main" val="2958231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12</a:t>
            </a:fld>
            <a:endParaRPr lang="en-US"/>
          </a:p>
        </p:txBody>
      </p:sp>
    </p:spTree>
    <p:extLst>
      <p:ext uri="{BB962C8B-B14F-4D97-AF65-F5344CB8AC3E}">
        <p14:creationId xmlns:p14="http://schemas.microsoft.com/office/powerpoint/2010/main" val="1975060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13</a:t>
            </a:fld>
            <a:endParaRPr lang="en-US"/>
          </a:p>
        </p:txBody>
      </p:sp>
    </p:spTree>
    <p:extLst>
      <p:ext uri="{BB962C8B-B14F-4D97-AF65-F5344CB8AC3E}">
        <p14:creationId xmlns:p14="http://schemas.microsoft.com/office/powerpoint/2010/main" val="735618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14</a:t>
            </a:fld>
            <a:endParaRPr lang="en-US"/>
          </a:p>
        </p:txBody>
      </p:sp>
    </p:spTree>
    <p:extLst>
      <p:ext uri="{BB962C8B-B14F-4D97-AF65-F5344CB8AC3E}">
        <p14:creationId xmlns:p14="http://schemas.microsoft.com/office/powerpoint/2010/main" val="71780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15</a:t>
            </a:fld>
            <a:endParaRPr lang="en-US"/>
          </a:p>
        </p:txBody>
      </p:sp>
    </p:spTree>
    <p:extLst>
      <p:ext uri="{BB962C8B-B14F-4D97-AF65-F5344CB8AC3E}">
        <p14:creationId xmlns:p14="http://schemas.microsoft.com/office/powerpoint/2010/main" val="2774995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16</a:t>
            </a:fld>
            <a:endParaRPr lang="en-US"/>
          </a:p>
        </p:txBody>
      </p:sp>
    </p:spTree>
    <p:extLst>
      <p:ext uri="{BB962C8B-B14F-4D97-AF65-F5344CB8AC3E}">
        <p14:creationId xmlns:p14="http://schemas.microsoft.com/office/powerpoint/2010/main" val="620915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17</a:t>
            </a:fld>
            <a:endParaRPr lang="en-US"/>
          </a:p>
        </p:txBody>
      </p:sp>
    </p:spTree>
    <p:extLst>
      <p:ext uri="{BB962C8B-B14F-4D97-AF65-F5344CB8AC3E}">
        <p14:creationId xmlns:p14="http://schemas.microsoft.com/office/powerpoint/2010/main" val="4895195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18</a:t>
            </a:fld>
            <a:endParaRPr lang="en-US"/>
          </a:p>
        </p:txBody>
      </p:sp>
    </p:spTree>
    <p:extLst>
      <p:ext uri="{BB962C8B-B14F-4D97-AF65-F5344CB8AC3E}">
        <p14:creationId xmlns:p14="http://schemas.microsoft.com/office/powerpoint/2010/main" val="23155138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19</a:t>
            </a:fld>
            <a:endParaRPr lang="en-US"/>
          </a:p>
        </p:txBody>
      </p:sp>
    </p:spTree>
    <p:extLst>
      <p:ext uri="{BB962C8B-B14F-4D97-AF65-F5344CB8AC3E}">
        <p14:creationId xmlns:p14="http://schemas.microsoft.com/office/powerpoint/2010/main" val="17022794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a:t>
            </a:fld>
            <a:endParaRPr lang="en-US"/>
          </a:p>
        </p:txBody>
      </p:sp>
    </p:spTree>
    <p:extLst>
      <p:ext uri="{BB962C8B-B14F-4D97-AF65-F5344CB8AC3E}">
        <p14:creationId xmlns:p14="http://schemas.microsoft.com/office/powerpoint/2010/main" val="35262259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20</a:t>
            </a:fld>
            <a:endParaRPr lang="en-US"/>
          </a:p>
        </p:txBody>
      </p:sp>
    </p:spTree>
    <p:extLst>
      <p:ext uri="{BB962C8B-B14F-4D97-AF65-F5344CB8AC3E}">
        <p14:creationId xmlns:p14="http://schemas.microsoft.com/office/powerpoint/2010/main" val="3781553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21</a:t>
            </a:fld>
            <a:endParaRPr lang="en-US"/>
          </a:p>
        </p:txBody>
      </p:sp>
    </p:spTree>
    <p:extLst>
      <p:ext uri="{BB962C8B-B14F-4D97-AF65-F5344CB8AC3E}">
        <p14:creationId xmlns:p14="http://schemas.microsoft.com/office/powerpoint/2010/main" val="6126440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22</a:t>
            </a:fld>
            <a:endParaRPr lang="en-US"/>
          </a:p>
        </p:txBody>
      </p:sp>
    </p:spTree>
    <p:extLst>
      <p:ext uri="{BB962C8B-B14F-4D97-AF65-F5344CB8AC3E}">
        <p14:creationId xmlns:p14="http://schemas.microsoft.com/office/powerpoint/2010/main" val="40093431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23</a:t>
            </a:fld>
            <a:endParaRPr lang="en-US"/>
          </a:p>
        </p:txBody>
      </p:sp>
    </p:spTree>
    <p:extLst>
      <p:ext uri="{BB962C8B-B14F-4D97-AF65-F5344CB8AC3E}">
        <p14:creationId xmlns:p14="http://schemas.microsoft.com/office/powerpoint/2010/main" val="31472667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24</a:t>
            </a:fld>
            <a:endParaRPr lang="en-US"/>
          </a:p>
        </p:txBody>
      </p:sp>
    </p:spTree>
    <p:extLst>
      <p:ext uri="{BB962C8B-B14F-4D97-AF65-F5344CB8AC3E}">
        <p14:creationId xmlns:p14="http://schemas.microsoft.com/office/powerpoint/2010/main" val="32346806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F0EA91D-8049-45A2-A881-8B2D4B024FB2}" type="slidenum">
              <a:rPr lang="en-US" smtClean="0"/>
              <a:pPr/>
              <a:t>25</a:t>
            </a:fld>
            <a:endParaRPr lang="en-US"/>
          </a:p>
        </p:txBody>
      </p:sp>
    </p:spTree>
    <p:extLst>
      <p:ext uri="{BB962C8B-B14F-4D97-AF65-F5344CB8AC3E}">
        <p14:creationId xmlns:p14="http://schemas.microsoft.com/office/powerpoint/2010/main" val="32758716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26</a:t>
            </a:fld>
            <a:endParaRPr lang="en-US"/>
          </a:p>
        </p:txBody>
      </p:sp>
    </p:spTree>
    <p:extLst>
      <p:ext uri="{BB962C8B-B14F-4D97-AF65-F5344CB8AC3E}">
        <p14:creationId xmlns:p14="http://schemas.microsoft.com/office/powerpoint/2010/main" val="620240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27</a:t>
            </a:fld>
            <a:endParaRPr lang="en-US"/>
          </a:p>
        </p:txBody>
      </p:sp>
    </p:spTree>
    <p:extLst>
      <p:ext uri="{BB962C8B-B14F-4D97-AF65-F5344CB8AC3E}">
        <p14:creationId xmlns:p14="http://schemas.microsoft.com/office/powerpoint/2010/main" val="5583066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28</a:t>
            </a:fld>
            <a:endParaRPr lang="en-US"/>
          </a:p>
        </p:txBody>
      </p:sp>
    </p:spTree>
    <p:extLst>
      <p:ext uri="{BB962C8B-B14F-4D97-AF65-F5344CB8AC3E}">
        <p14:creationId xmlns:p14="http://schemas.microsoft.com/office/powerpoint/2010/main" val="41174817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29</a:t>
            </a:fld>
            <a:endParaRPr lang="en-US"/>
          </a:p>
        </p:txBody>
      </p:sp>
    </p:spTree>
    <p:extLst>
      <p:ext uri="{BB962C8B-B14F-4D97-AF65-F5344CB8AC3E}">
        <p14:creationId xmlns:p14="http://schemas.microsoft.com/office/powerpoint/2010/main" val="2691412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3</a:t>
            </a:fld>
            <a:endParaRPr lang="en-US"/>
          </a:p>
        </p:txBody>
      </p:sp>
    </p:spTree>
    <p:extLst>
      <p:ext uri="{BB962C8B-B14F-4D97-AF65-F5344CB8AC3E}">
        <p14:creationId xmlns:p14="http://schemas.microsoft.com/office/powerpoint/2010/main" val="13121101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31</a:t>
            </a:fld>
            <a:endParaRPr lang="en-US"/>
          </a:p>
        </p:txBody>
      </p:sp>
    </p:spTree>
    <p:extLst>
      <p:ext uri="{BB962C8B-B14F-4D97-AF65-F5344CB8AC3E}">
        <p14:creationId xmlns:p14="http://schemas.microsoft.com/office/powerpoint/2010/main" val="1940887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32</a:t>
            </a:fld>
            <a:endParaRPr lang="en-US"/>
          </a:p>
        </p:txBody>
      </p:sp>
    </p:spTree>
    <p:extLst>
      <p:ext uri="{BB962C8B-B14F-4D97-AF65-F5344CB8AC3E}">
        <p14:creationId xmlns:p14="http://schemas.microsoft.com/office/powerpoint/2010/main" val="9996798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33</a:t>
            </a:fld>
            <a:endParaRPr lang="en-US"/>
          </a:p>
        </p:txBody>
      </p:sp>
    </p:spTree>
    <p:extLst>
      <p:ext uri="{BB962C8B-B14F-4D97-AF65-F5344CB8AC3E}">
        <p14:creationId xmlns:p14="http://schemas.microsoft.com/office/powerpoint/2010/main" val="1270862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34</a:t>
            </a:fld>
            <a:endParaRPr lang="en-US"/>
          </a:p>
        </p:txBody>
      </p:sp>
    </p:spTree>
    <p:extLst>
      <p:ext uri="{BB962C8B-B14F-4D97-AF65-F5344CB8AC3E}">
        <p14:creationId xmlns:p14="http://schemas.microsoft.com/office/powerpoint/2010/main" val="38416960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36</a:t>
            </a:fld>
            <a:endParaRPr lang="en-US"/>
          </a:p>
        </p:txBody>
      </p:sp>
    </p:spTree>
    <p:extLst>
      <p:ext uri="{BB962C8B-B14F-4D97-AF65-F5344CB8AC3E}">
        <p14:creationId xmlns:p14="http://schemas.microsoft.com/office/powerpoint/2010/main" val="1855592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0813" y="1169988"/>
            <a:ext cx="4211637" cy="3157537"/>
          </a:xfrm>
        </p:spPr>
      </p:sp>
      <p:sp>
        <p:nvSpPr>
          <p:cNvPr id="3" name="Notes Placeholder 2"/>
          <p:cNvSpPr>
            <a:spLocks noGrp="1"/>
          </p:cNvSpPr>
          <p:nvPr>
            <p:ph type="body" idx="1"/>
          </p:nvPr>
        </p:nvSpPr>
        <p:spPr/>
        <p:txBody>
          <a:bodyPr/>
          <a:lstStyle/>
          <a:p>
            <a:r>
              <a:rPr lang="en-US" dirty="0"/>
              <a:t>At these troubled times in the live of the nation, and all around the globe, people often hear the phrase “statistics” or “statistical” in the contexts of the pandemics, the economy, the climate change, partitions of the body politic, etc.</a:t>
            </a:r>
          </a:p>
          <a:p>
            <a:r>
              <a:rPr lang="en-US" dirty="0"/>
              <a:t>More often than usual, one can detect an attitude of suspicion or disbelief best described by a aphorism attributed to Disraeli., “There are 3 kinds of lies, lies, damn lies, and statistics.” </a:t>
            </a:r>
          </a:p>
        </p:txBody>
      </p:sp>
      <p:sp>
        <p:nvSpPr>
          <p:cNvPr id="4" name="Slide Number Placeholder 3"/>
          <p:cNvSpPr>
            <a:spLocks noGrp="1"/>
          </p:cNvSpPr>
          <p:nvPr>
            <p:ph type="sldNum" sz="quarter" idx="5"/>
          </p:nvPr>
        </p:nvSpPr>
        <p:spPr/>
        <p:txBody>
          <a:bodyPr/>
          <a:lstStyle/>
          <a:p>
            <a:fld id="{EA82A4AB-8340-4A53-AF44-106286CF0B39}" type="slidenum">
              <a:rPr lang="en-US" smtClean="0"/>
              <a:t>70</a:t>
            </a:fld>
            <a:endParaRPr lang="en-US"/>
          </a:p>
        </p:txBody>
      </p:sp>
    </p:spTree>
    <p:extLst>
      <p:ext uri="{BB962C8B-B14F-4D97-AF65-F5344CB8AC3E}">
        <p14:creationId xmlns:p14="http://schemas.microsoft.com/office/powerpoint/2010/main" val="1178055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4</a:t>
            </a:fld>
            <a:endParaRPr lang="en-US"/>
          </a:p>
        </p:txBody>
      </p:sp>
    </p:spTree>
    <p:extLst>
      <p:ext uri="{BB962C8B-B14F-4D97-AF65-F5344CB8AC3E}">
        <p14:creationId xmlns:p14="http://schemas.microsoft.com/office/powerpoint/2010/main" val="2043941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5</a:t>
            </a:fld>
            <a:endParaRPr lang="en-US"/>
          </a:p>
        </p:txBody>
      </p:sp>
    </p:spTree>
    <p:extLst>
      <p:ext uri="{BB962C8B-B14F-4D97-AF65-F5344CB8AC3E}">
        <p14:creationId xmlns:p14="http://schemas.microsoft.com/office/powerpoint/2010/main" val="709257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6</a:t>
            </a:fld>
            <a:endParaRPr lang="en-US"/>
          </a:p>
        </p:txBody>
      </p:sp>
    </p:spTree>
    <p:extLst>
      <p:ext uri="{BB962C8B-B14F-4D97-AF65-F5344CB8AC3E}">
        <p14:creationId xmlns:p14="http://schemas.microsoft.com/office/powerpoint/2010/main" val="1947389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7</a:t>
            </a:fld>
            <a:endParaRPr lang="en-US"/>
          </a:p>
        </p:txBody>
      </p:sp>
    </p:spTree>
    <p:extLst>
      <p:ext uri="{BB962C8B-B14F-4D97-AF65-F5344CB8AC3E}">
        <p14:creationId xmlns:p14="http://schemas.microsoft.com/office/powerpoint/2010/main" val="3141487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8</a:t>
            </a:fld>
            <a:endParaRPr lang="en-US"/>
          </a:p>
        </p:txBody>
      </p:sp>
    </p:spTree>
    <p:extLst>
      <p:ext uri="{BB962C8B-B14F-4D97-AF65-F5344CB8AC3E}">
        <p14:creationId xmlns:p14="http://schemas.microsoft.com/office/powerpoint/2010/main" val="3346032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0EA91D-8049-45A2-A881-8B2D4B024FB2}" type="slidenum">
              <a:rPr lang="en-US" smtClean="0"/>
              <a:pPr/>
              <a:t>9</a:t>
            </a:fld>
            <a:endParaRPr lang="en-US"/>
          </a:p>
        </p:txBody>
      </p:sp>
    </p:spTree>
    <p:extLst>
      <p:ext uri="{BB962C8B-B14F-4D97-AF65-F5344CB8AC3E}">
        <p14:creationId xmlns:p14="http://schemas.microsoft.com/office/powerpoint/2010/main" val="27829986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54E42F8E-D220-4332-928C-D0003CCEBBE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1A948C7D-5FDB-433C-AAD3-1D051CE2DF50}"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EA3398DE-8803-4312-A97C-128AB74C8C6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09600"/>
          </a:xfrm>
        </p:spPr>
        <p:txBody>
          <a:bodyPr/>
          <a:lstStyle/>
          <a:p>
            <a:r>
              <a:rPr lang="en-US"/>
              <a:t>Click to edit Master title style</a:t>
            </a:r>
          </a:p>
        </p:txBody>
      </p:sp>
      <p:sp>
        <p:nvSpPr>
          <p:cNvPr id="3" name="Content Placeholder 2"/>
          <p:cNvSpPr>
            <a:spLocks noGrp="1"/>
          </p:cNvSpPr>
          <p:nvPr>
            <p:ph sz="half" idx="1"/>
          </p:nvPr>
        </p:nvSpPr>
        <p:spPr>
          <a:xfrm>
            <a:off x="5334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49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49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B0E52F5-DE3B-4BFE-BD7F-61AA0BA61593}"/>
              </a:ext>
            </a:extLst>
          </p:cNvPr>
          <p:cNvSpPr>
            <a:spLocks noGrp="1"/>
          </p:cNvSpPr>
          <p:nvPr>
            <p:ph type="ftr" sz="quarter" idx="10"/>
          </p:nvPr>
        </p:nvSpPr>
        <p:spPr/>
        <p:txBody>
          <a:bodyPr/>
          <a:lstStyle>
            <a:lvl1pPr>
              <a:defRPr/>
            </a:lvl1pPr>
          </a:lstStyle>
          <a:p>
            <a:pPr>
              <a:defRPr/>
            </a:pPr>
            <a:r>
              <a:rPr lang="en-US" altLang="en-US"/>
              <a:t>Compl MP TD</a:t>
            </a:r>
            <a:endParaRPr lang="en-US" altLang="en-US" b="0">
              <a:solidFill>
                <a:schemeClr val="bg1"/>
              </a:solidFill>
            </a:endParaRPr>
          </a:p>
        </p:txBody>
      </p:sp>
      <p:sp>
        <p:nvSpPr>
          <p:cNvPr id="7" name="Slide Number Placeholder 6">
            <a:extLst>
              <a:ext uri="{FF2B5EF4-FFF2-40B4-BE49-F238E27FC236}">
                <a16:creationId xmlns:a16="http://schemas.microsoft.com/office/drawing/2014/main" id="{B971A2B2-4248-4B48-9330-C913C4E85ABA}"/>
              </a:ext>
            </a:extLst>
          </p:cNvPr>
          <p:cNvSpPr>
            <a:spLocks noGrp="1"/>
          </p:cNvSpPr>
          <p:nvPr>
            <p:ph type="sldNum" sz="quarter" idx="11"/>
          </p:nvPr>
        </p:nvSpPr>
        <p:spPr/>
        <p:txBody>
          <a:bodyPr/>
          <a:lstStyle>
            <a:lvl1pPr>
              <a:defRPr/>
            </a:lvl1pPr>
          </a:lstStyle>
          <a:p>
            <a:pPr>
              <a:defRPr/>
            </a:pPr>
            <a:r>
              <a:rPr lang="en-US" altLang="en-US"/>
              <a:t>  </a:t>
            </a:r>
            <a:fld id="{CA1A3B76-6FA3-4BE6-BC0D-F62F04CAA4E2}" type="slidenum">
              <a:rPr lang="en-US" altLang="en-US" sz="1400" smtClean="0"/>
              <a:pPr>
                <a:defRPr/>
              </a:pPr>
              <a:t>‹#›</a:t>
            </a:fld>
            <a:endParaRPr lang="en-US" altLang="en-US" sz="1400"/>
          </a:p>
        </p:txBody>
      </p:sp>
      <p:sp>
        <p:nvSpPr>
          <p:cNvPr id="8" name="Date Placeholder 7">
            <a:extLst>
              <a:ext uri="{FF2B5EF4-FFF2-40B4-BE49-F238E27FC236}">
                <a16:creationId xmlns:a16="http://schemas.microsoft.com/office/drawing/2014/main" id="{3085F463-6EB3-4F2E-87A1-479C4F674098}"/>
              </a:ext>
            </a:extLst>
          </p:cNvPr>
          <p:cNvSpPr>
            <a:spLocks noGrp="1"/>
          </p:cNvSpPr>
          <p:nvPr>
            <p:ph type="dt" sz="half" idx="12"/>
          </p:nvPr>
        </p:nvSpPr>
        <p:spPr/>
        <p:txBody>
          <a:bodyPr/>
          <a:lstStyle>
            <a:lvl1pPr>
              <a:defRPr/>
            </a:lvl1pPr>
          </a:lstStyle>
          <a:p>
            <a:pPr>
              <a:defRPr/>
            </a:pPr>
            <a:r>
              <a:rPr lang="en-US" altLang="en-US"/>
              <a:t>W. Udo Schröder 2023</a:t>
            </a:r>
          </a:p>
        </p:txBody>
      </p:sp>
    </p:spTree>
    <p:extLst>
      <p:ext uri="{BB962C8B-B14F-4D97-AF65-F5344CB8AC3E}">
        <p14:creationId xmlns:p14="http://schemas.microsoft.com/office/powerpoint/2010/main" val="1929478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6159244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20048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2883816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989583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8" name="Footer Placeholder 7"/>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9" name="Slide Number Placeholder 8"/>
          <p:cNvSpPr>
            <a:spLocks noGrp="1"/>
          </p:cNvSpPr>
          <p:nvPr>
            <p:ph type="sldNum" sz="quarter" idx="12"/>
          </p:nvPr>
        </p:nvSpPr>
        <p:spPr/>
        <p:txBody>
          <a:bodyPr/>
          <a:lstStyle>
            <a:lvl1pPr>
              <a:defRPr/>
            </a:lvl1pPr>
          </a:lstStyle>
          <a:p>
            <a:r>
              <a:rPr lang="en-US">
                <a:solidFill>
                  <a:srgbClr val="FFFFFF">
                    <a:lumMod val="85000"/>
                  </a:srgbClr>
                </a:solidFill>
              </a:rPr>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1166407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4" name="Footer Placeholder 3"/>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5" name="Slide Number Placeholder 4"/>
          <p:cNvSpPr>
            <a:spLocks noGrp="1"/>
          </p:cNvSpPr>
          <p:nvPr>
            <p:ph type="sldNum" sz="quarter" idx="12"/>
          </p:nvPr>
        </p:nvSpPr>
        <p:spPr/>
        <p:txBody>
          <a:bodyPr/>
          <a:lstStyle>
            <a:lvl1pPr>
              <a:defRPr/>
            </a:lvl1pPr>
          </a:lstStyle>
          <a:p>
            <a:r>
              <a:rPr lang="en-US">
                <a:solidFill>
                  <a:srgbClr val="FFFFFF">
                    <a:lumMod val="85000"/>
                  </a:srgbClr>
                </a:solidFill>
              </a:rPr>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0605372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3" name="Footer Placeholder 2"/>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4" name="Slide Number Placeholder 3"/>
          <p:cNvSpPr>
            <a:spLocks noGrp="1"/>
          </p:cNvSpPr>
          <p:nvPr>
            <p:ph type="sldNum" sz="quarter" idx="12"/>
          </p:nvPr>
        </p:nvSpPr>
        <p:spPr/>
        <p:txBody>
          <a:bodyPr/>
          <a:lstStyle>
            <a:lvl1pPr>
              <a:defRPr/>
            </a:lvl1pPr>
          </a:lstStyle>
          <a:p>
            <a:r>
              <a:rPr lang="en-US">
                <a:solidFill>
                  <a:srgbClr val="FFFFFF">
                    <a:lumMod val="85000"/>
                  </a:srgbClr>
                </a:solidFill>
              </a:rPr>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521764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2104"/>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00659523-789D-4DC9-90BC-C4E53155A16C}"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947465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FFFFFF">
                    <a:lumMod val="85000"/>
                  </a:srgbClr>
                </a:solidFill>
              </a:rPr>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2176817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414818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8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8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FFFFFF">
                    <a:lumMod val="85000"/>
                  </a:srgbClr>
                </a:solidFill>
              </a:rPr>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3461407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98830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6825426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7585797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2058616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8" name="Footer Placeholder 7"/>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9" name="Slide Number Placeholder 8"/>
          <p:cNvSpPr>
            <a:spLocks noGrp="1"/>
          </p:cNvSpPr>
          <p:nvPr>
            <p:ph type="sldNum" sz="quarter" idx="12"/>
          </p:nvPr>
        </p:nvSpPr>
        <p:spPr/>
        <p:txBody>
          <a:bodyPr/>
          <a:lstStyle>
            <a:lvl1pPr>
              <a:defRPr/>
            </a:lvl1pPr>
          </a:lstStyle>
          <a:p>
            <a:r>
              <a:rPr lang="en-US">
                <a:solidFill>
                  <a:srgbClr val="000000"/>
                </a:solidFill>
              </a:rPr>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814571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4" name="Footer Placeholder 3"/>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5" name="Slide Number Placeholder 4"/>
          <p:cNvSpPr>
            <a:spLocks noGrp="1"/>
          </p:cNvSpPr>
          <p:nvPr>
            <p:ph type="sldNum" sz="quarter" idx="12"/>
          </p:nvPr>
        </p:nvSpPr>
        <p:spPr/>
        <p:txBody>
          <a:bodyPr/>
          <a:lstStyle>
            <a:lvl1pPr>
              <a:defRPr/>
            </a:lvl1pPr>
          </a:lstStyle>
          <a:p>
            <a:r>
              <a:rPr lang="en-US">
                <a:solidFill>
                  <a:srgbClr val="000000"/>
                </a:solidFill>
              </a:rPr>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3592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4AA46975-D394-473D-B065-33EF7D7F9B46}"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3" name="Footer Placeholder 2"/>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4" name="Slide Number Placeholder 3"/>
          <p:cNvSpPr>
            <a:spLocks noGrp="1"/>
          </p:cNvSpPr>
          <p:nvPr>
            <p:ph type="sldNum" sz="quarter" idx="12"/>
          </p:nvPr>
        </p:nvSpPr>
        <p:spPr/>
        <p:txBody>
          <a:bodyPr/>
          <a:lstStyle>
            <a:lvl1pPr>
              <a:defRPr/>
            </a:lvl1pPr>
          </a:lstStyle>
          <a:p>
            <a:r>
              <a:rPr lang="en-US">
                <a:solidFill>
                  <a:srgbClr val="000000"/>
                </a:solidFill>
              </a:rPr>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8790148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7419808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6" name="Footer Placeholder 5"/>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7" name="Slide Number Placeholder 6"/>
          <p:cNvSpPr>
            <a:spLocks noGrp="1"/>
          </p:cNvSpPr>
          <p:nvPr>
            <p:ph type="sldNum" sz="quarter" idx="12"/>
          </p:nvPr>
        </p:nvSpPr>
        <p:spPr/>
        <p:txBody>
          <a:bodyPr/>
          <a:lstStyle>
            <a:lvl1pPr>
              <a:defRPr/>
            </a:lvl1pPr>
          </a:lstStyle>
          <a:p>
            <a:r>
              <a:rPr lang="en-US">
                <a:solidFill>
                  <a:srgbClr val="000000"/>
                </a:solidFill>
              </a:rPr>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40042909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13583015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solidFill>
                  <a:srgbClr val="FFFFFF">
                    <a:lumMod val="75000"/>
                  </a:srgbClr>
                </a:solidFill>
              </a:rPr>
              <a:t>W. Udo Schröder 2023</a:t>
            </a:r>
          </a:p>
        </p:txBody>
      </p:sp>
      <p:sp>
        <p:nvSpPr>
          <p:cNvPr id="5" name="Footer Placeholder 4"/>
          <p:cNvSpPr>
            <a:spLocks noGrp="1"/>
          </p:cNvSpPr>
          <p:nvPr>
            <p:ph type="ftr" sz="quarter" idx="11"/>
          </p:nvPr>
        </p:nvSpPr>
        <p:spPr/>
        <p:txBody>
          <a:bodyPr/>
          <a:lstStyle>
            <a:lvl1pPr>
              <a:defRPr/>
            </a:lvl1pPr>
          </a:lstStyle>
          <a:p>
            <a:r>
              <a:rPr lang="en-US">
                <a:solidFill>
                  <a:srgbClr val="FFFFFF">
                    <a:lumMod val="75000"/>
                  </a:srgbClr>
                </a:solidFill>
              </a:rPr>
              <a:t>Compl MP TD</a:t>
            </a:r>
          </a:p>
        </p:txBody>
      </p:sp>
      <p:sp>
        <p:nvSpPr>
          <p:cNvPr id="6" name="Slide Number Placeholder 5"/>
          <p:cNvSpPr>
            <a:spLocks noGrp="1"/>
          </p:cNvSpPr>
          <p:nvPr>
            <p:ph type="sldNum" sz="quarter" idx="12"/>
          </p:nvPr>
        </p:nvSpPr>
        <p:spPr/>
        <p:txBody>
          <a:bodyPr/>
          <a:lstStyle>
            <a:lvl1pPr>
              <a:defRPr/>
            </a:lvl1pPr>
          </a:lstStyle>
          <a:p>
            <a:r>
              <a:rPr lang="en-US">
                <a:solidFill>
                  <a:srgbClr val="000000"/>
                </a:solidFill>
              </a:rPr>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8454909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6475756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8787862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6284845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012928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W. Udo Schröder 2023</a:t>
            </a:r>
          </a:p>
        </p:txBody>
      </p:sp>
      <p:sp>
        <p:nvSpPr>
          <p:cNvPr id="8" name="Footer Placeholder 7"/>
          <p:cNvSpPr>
            <a:spLocks noGrp="1"/>
          </p:cNvSpPr>
          <p:nvPr>
            <p:ph type="ftr" sz="quarter" idx="11"/>
          </p:nvPr>
        </p:nvSpPr>
        <p:spPr/>
        <p:txBody>
          <a:bodyPr/>
          <a:lstStyle>
            <a:lvl1pPr>
              <a:defRPr/>
            </a:lvl1pPr>
          </a:lstStyle>
          <a:p>
            <a:r>
              <a:rPr lang="en-US"/>
              <a:t>Compl MP TD</a:t>
            </a:r>
          </a:p>
        </p:txBody>
      </p:sp>
      <p:sp>
        <p:nvSpPr>
          <p:cNvPr id="9" name="Slide Number Placeholder 8"/>
          <p:cNvSpPr>
            <a:spLocks noGrp="1"/>
          </p:cNvSpPr>
          <p:nvPr>
            <p:ph type="sldNum" sz="quarter" idx="12"/>
          </p:nvPr>
        </p:nvSpPr>
        <p:spPr/>
        <p:txBody>
          <a:bodyPr/>
          <a:lstStyle>
            <a:lvl1pPr>
              <a:defRPr/>
            </a:lvl1pPr>
          </a:lstStyle>
          <a:p>
            <a:r>
              <a:rPr lang="en-US"/>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804549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9933DE94-A572-404B-9DE3-382837B28EF4}"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W. Udo Schröder 2023</a:t>
            </a:r>
          </a:p>
        </p:txBody>
      </p:sp>
      <p:sp>
        <p:nvSpPr>
          <p:cNvPr id="4" name="Footer Placeholder 3"/>
          <p:cNvSpPr>
            <a:spLocks noGrp="1"/>
          </p:cNvSpPr>
          <p:nvPr>
            <p:ph type="ftr" sz="quarter" idx="11"/>
          </p:nvPr>
        </p:nvSpPr>
        <p:spPr/>
        <p:txBody>
          <a:bodyPr/>
          <a:lstStyle>
            <a:lvl1pPr>
              <a:defRPr/>
            </a:lvl1pPr>
          </a:lstStyle>
          <a:p>
            <a:r>
              <a:rPr lang="en-US"/>
              <a:t>Compl MP TD</a:t>
            </a:r>
          </a:p>
        </p:txBody>
      </p:sp>
      <p:sp>
        <p:nvSpPr>
          <p:cNvPr id="5" name="Slide Number Placeholder 4"/>
          <p:cNvSpPr>
            <a:spLocks noGrp="1"/>
          </p:cNvSpPr>
          <p:nvPr>
            <p:ph type="sldNum" sz="quarter" idx="12"/>
          </p:nvPr>
        </p:nvSpPr>
        <p:spPr/>
        <p:txBody>
          <a:bodyPr/>
          <a:lstStyle>
            <a:lvl1pPr>
              <a:defRPr/>
            </a:lvl1pPr>
          </a:lstStyle>
          <a:p>
            <a:r>
              <a:rPr lang="en-US"/>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075470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W. Udo Schröder 2023</a:t>
            </a:r>
          </a:p>
        </p:txBody>
      </p:sp>
      <p:sp>
        <p:nvSpPr>
          <p:cNvPr id="3" name="Footer Placeholder 2"/>
          <p:cNvSpPr>
            <a:spLocks noGrp="1"/>
          </p:cNvSpPr>
          <p:nvPr>
            <p:ph type="ftr" sz="quarter" idx="11"/>
          </p:nvPr>
        </p:nvSpPr>
        <p:spPr/>
        <p:txBody>
          <a:bodyPr/>
          <a:lstStyle>
            <a:lvl1pPr>
              <a:defRPr/>
            </a:lvl1pPr>
          </a:lstStyle>
          <a:p>
            <a:r>
              <a:rPr lang="en-US"/>
              <a:t>Compl MP TD</a:t>
            </a:r>
          </a:p>
        </p:txBody>
      </p:sp>
      <p:sp>
        <p:nvSpPr>
          <p:cNvPr id="4" name="Slide Number Placeholder 3"/>
          <p:cNvSpPr>
            <a:spLocks noGrp="1"/>
          </p:cNvSpPr>
          <p:nvPr>
            <p:ph type="sldNum" sz="quarter" idx="12"/>
          </p:nvPr>
        </p:nvSpPr>
        <p:spPr/>
        <p:txBody>
          <a:bodyPr/>
          <a:lstStyle>
            <a:lvl1pPr>
              <a:defRPr/>
            </a:lvl1pPr>
          </a:lstStyle>
          <a:p>
            <a:r>
              <a:rPr lang="en-US"/>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8255998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76898264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047477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0629080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5001426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7D14-98E8-4367-A7C1-EC0FC9970481}"/>
              </a:ext>
            </a:extLst>
          </p:cNvPr>
          <p:cNvSpPr>
            <a:spLocks noGrp="1"/>
          </p:cNvSpPr>
          <p:nvPr>
            <p:ph type="title"/>
          </p:nvPr>
        </p:nvSpPr>
        <p:spPr>
          <a:xfrm>
            <a:off x="628650" y="227515"/>
            <a:ext cx="7886700" cy="623107"/>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90CB3C3A-2973-443C-829E-3BF2460C09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2F76F-4063-487D-B38B-95D489FD284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en-US"/>
              <a:t>W. Udo Schröder 2023</a:t>
            </a:r>
            <a:endParaRPr lang="en-US" dirty="0"/>
          </a:p>
        </p:txBody>
      </p:sp>
      <p:sp>
        <p:nvSpPr>
          <p:cNvPr id="5" name="Footer Placeholder 4">
            <a:extLst>
              <a:ext uri="{FF2B5EF4-FFF2-40B4-BE49-F238E27FC236}">
                <a16:creationId xmlns:a16="http://schemas.microsoft.com/office/drawing/2014/main" id="{50FEED9A-9FA1-4815-9B67-6809D3B952A0}"/>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en-US"/>
              <a:t>Compl MP TD</a:t>
            </a:r>
            <a:endParaRPr lang="en-US" dirty="0"/>
          </a:p>
        </p:txBody>
      </p:sp>
      <p:sp>
        <p:nvSpPr>
          <p:cNvPr id="6" name="Slide Number Placeholder 5">
            <a:extLst>
              <a:ext uri="{FF2B5EF4-FFF2-40B4-BE49-F238E27FC236}">
                <a16:creationId xmlns:a16="http://schemas.microsoft.com/office/drawing/2014/main" id="{DDB4F19A-8182-45AD-90E1-B1D812C8A15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0500F5F2-86BA-4EF6-B970-C8B39D65498B}" type="slidenum">
              <a:rPr lang="en-US" smtClean="0"/>
              <a:pPr/>
              <a:t>‹#›</a:t>
            </a:fld>
            <a:endParaRPr lang="en-US" dirty="0"/>
          </a:p>
        </p:txBody>
      </p:sp>
    </p:spTree>
    <p:extLst>
      <p:ext uri="{BB962C8B-B14F-4D97-AF65-F5344CB8AC3E}">
        <p14:creationId xmlns:p14="http://schemas.microsoft.com/office/powerpoint/2010/main" val="4961832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BAD10-04CD-43EF-AD9A-A73C86739C7E}"/>
              </a:ext>
            </a:extLst>
          </p:cNvPr>
          <p:cNvSpPr>
            <a:spLocks noGrp="1"/>
          </p:cNvSpPr>
          <p:nvPr>
            <p:ph type="ctrTitle"/>
          </p:nvPr>
        </p:nvSpPr>
        <p:spPr>
          <a:xfrm>
            <a:off x="1143000" y="1854201"/>
            <a:ext cx="6858000" cy="1655762"/>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DD21E531-BAA6-4097-823E-4DCF8FA439E8}"/>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B9B4C4E-7DAB-42BD-AA1A-41EDCD2DAED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81E99EDA-72A0-477B-B3A7-2FB46D51EBE5}"/>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07D71223-583B-46CB-84E4-6A7CA2C08DE6}"/>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990833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5221A-A0C9-4BC9-8D21-5EE59A48D9F2}"/>
              </a:ext>
            </a:extLst>
          </p:cNvPr>
          <p:cNvSpPr>
            <a:spLocks noGrp="1"/>
          </p:cNvSpPr>
          <p:nvPr>
            <p:ph type="title"/>
          </p:nvPr>
        </p:nvSpPr>
        <p:spPr>
          <a:xfrm>
            <a:off x="628650" y="136526"/>
            <a:ext cx="7886700" cy="623107"/>
          </a:xfrm>
        </p:spPr>
        <p:txBody>
          <a:bodyPr/>
          <a:lstStyle/>
          <a:p>
            <a:r>
              <a:rPr lang="en-US" dirty="0"/>
              <a:t>Click to edit Master title style</a:t>
            </a:r>
          </a:p>
        </p:txBody>
      </p:sp>
      <p:sp>
        <p:nvSpPr>
          <p:cNvPr id="3" name="Date Placeholder 2">
            <a:extLst>
              <a:ext uri="{FF2B5EF4-FFF2-40B4-BE49-F238E27FC236}">
                <a16:creationId xmlns:a16="http://schemas.microsoft.com/office/drawing/2014/main" id="{EFCD13EA-E2EE-48B3-8E95-A05CB8E00024}"/>
              </a:ext>
            </a:extLst>
          </p:cNvPr>
          <p:cNvSpPr>
            <a:spLocks noGrp="1"/>
          </p:cNvSpPr>
          <p:nvPr>
            <p:ph type="dt" sz="half" idx="10"/>
          </p:nvPr>
        </p:nvSpPr>
        <p:spPr/>
        <p:txBody>
          <a:bodyPr/>
          <a:lstStyle/>
          <a:p>
            <a:r>
              <a:rPr lang="en-US"/>
              <a:t>W. Udo Schröder 2023</a:t>
            </a:r>
            <a:endParaRPr lang="en-US" dirty="0"/>
          </a:p>
        </p:txBody>
      </p:sp>
      <p:sp>
        <p:nvSpPr>
          <p:cNvPr id="4" name="Footer Placeholder 3">
            <a:extLst>
              <a:ext uri="{FF2B5EF4-FFF2-40B4-BE49-F238E27FC236}">
                <a16:creationId xmlns:a16="http://schemas.microsoft.com/office/drawing/2014/main" id="{904E3657-E273-48FE-B519-D9E55BF3691E}"/>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D1B4E83E-D2A9-41C3-BAA4-16BA8EDF6B57}"/>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223417649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7B4C0-DC09-41F9-9B80-8968E8D07B95}"/>
              </a:ext>
            </a:extLst>
          </p:cNvPr>
          <p:cNvSpPr>
            <a:spLocks noGrp="1"/>
          </p:cNvSpPr>
          <p:nvPr>
            <p:ph type="title"/>
          </p:nvPr>
        </p:nvSpPr>
        <p:spPr>
          <a:xfrm>
            <a:off x="628650" y="110022"/>
            <a:ext cx="7886700" cy="623107"/>
          </a:xfrm>
        </p:spPr>
        <p:txBody>
          <a:bodyPr/>
          <a:lstStyle/>
          <a:p>
            <a:r>
              <a:rPr lang="en-US"/>
              <a:t>Click to edit Master title style</a:t>
            </a:r>
          </a:p>
        </p:txBody>
      </p:sp>
      <p:sp>
        <p:nvSpPr>
          <p:cNvPr id="3" name="Date Placeholder 2">
            <a:extLst>
              <a:ext uri="{FF2B5EF4-FFF2-40B4-BE49-F238E27FC236}">
                <a16:creationId xmlns:a16="http://schemas.microsoft.com/office/drawing/2014/main" id="{73BE2B2D-FB0F-4FC0-A1D3-D117302E72D9}"/>
              </a:ext>
            </a:extLst>
          </p:cNvPr>
          <p:cNvSpPr>
            <a:spLocks noGrp="1"/>
          </p:cNvSpPr>
          <p:nvPr>
            <p:ph type="dt" sz="half" idx="10"/>
          </p:nvPr>
        </p:nvSpPr>
        <p:spPr/>
        <p:txBody>
          <a:bodyPr/>
          <a:lstStyle/>
          <a:p>
            <a:r>
              <a:rPr lang="en-US"/>
              <a:t>W. Udo Schröder 2023</a:t>
            </a:r>
            <a:endParaRPr lang="en-US" dirty="0"/>
          </a:p>
        </p:txBody>
      </p:sp>
      <p:sp>
        <p:nvSpPr>
          <p:cNvPr id="4" name="Footer Placeholder 3">
            <a:extLst>
              <a:ext uri="{FF2B5EF4-FFF2-40B4-BE49-F238E27FC236}">
                <a16:creationId xmlns:a16="http://schemas.microsoft.com/office/drawing/2014/main" id="{989E62FB-960B-42A0-A898-9185B2C6EE59}"/>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4CB8B373-C329-4B98-ABA5-17DCDA02DF01}"/>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175952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W. Udo Schröder 2023</a:t>
            </a:r>
          </a:p>
        </p:txBody>
      </p:sp>
      <p:sp>
        <p:nvSpPr>
          <p:cNvPr id="8" name="Footer Placeholder 7"/>
          <p:cNvSpPr>
            <a:spLocks noGrp="1"/>
          </p:cNvSpPr>
          <p:nvPr>
            <p:ph type="ftr" sz="quarter" idx="11"/>
          </p:nvPr>
        </p:nvSpPr>
        <p:spPr/>
        <p:txBody>
          <a:bodyPr/>
          <a:lstStyle>
            <a:lvl1pPr>
              <a:defRPr/>
            </a:lvl1pPr>
          </a:lstStyle>
          <a:p>
            <a:r>
              <a:rPr lang="en-US"/>
              <a:t>Compl MP TD</a:t>
            </a:r>
          </a:p>
        </p:txBody>
      </p:sp>
      <p:sp>
        <p:nvSpPr>
          <p:cNvPr id="9" name="Slide Number Placeholder 8"/>
          <p:cNvSpPr>
            <a:spLocks noGrp="1"/>
          </p:cNvSpPr>
          <p:nvPr>
            <p:ph type="sldNum" sz="quarter" idx="12"/>
          </p:nvPr>
        </p:nvSpPr>
        <p:spPr/>
        <p:txBody>
          <a:bodyPr/>
          <a:lstStyle>
            <a:lvl1pPr>
              <a:defRPr/>
            </a:lvl1pPr>
          </a:lstStyle>
          <a:p>
            <a:r>
              <a:rPr lang="en-US"/>
              <a:t>  </a:t>
            </a:r>
            <a:fld id="{5FC6EDB4-1238-4E52-835B-3716E1C4B053}"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C54A7-8E9E-4864-B1B5-0B4AF909E06B}"/>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3663E61-3487-47A2-9FA3-28517747C7C8}"/>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819E0F-03EC-4D70-8BCF-48B2BBB6CC0E}"/>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E54B57A3-53C4-498A-8F73-D7156CB8462B}"/>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1A573093-26A3-4584-9CA0-556720DE7550}"/>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1979678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B9E50-B1E5-4CC2-845A-81005A9CF5A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5616FB-99B6-4FCF-A821-945532E27F82}"/>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FB8FAC-60A9-44E0-8DC4-3B9F3E6141DD}"/>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741E4C2-3327-4305-A834-CE4A5655C1BA}"/>
              </a:ext>
            </a:extLst>
          </p:cNvPr>
          <p:cNvSpPr>
            <a:spLocks noGrp="1"/>
          </p:cNvSpPr>
          <p:nvPr>
            <p:ph type="dt" sz="half" idx="10"/>
          </p:nvPr>
        </p:nvSpPr>
        <p:spPr/>
        <p:txBody>
          <a:bodyPr/>
          <a:lstStyle/>
          <a:p>
            <a:r>
              <a:rPr lang="en-US"/>
              <a:t>W. Udo Schröder 2023</a:t>
            </a:r>
          </a:p>
        </p:txBody>
      </p:sp>
      <p:sp>
        <p:nvSpPr>
          <p:cNvPr id="6" name="Footer Placeholder 5">
            <a:extLst>
              <a:ext uri="{FF2B5EF4-FFF2-40B4-BE49-F238E27FC236}">
                <a16:creationId xmlns:a16="http://schemas.microsoft.com/office/drawing/2014/main" id="{3739D4B7-AADA-4744-95C7-A632F0A8B95A}"/>
              </a:ext>
            </a:extLst>
          </p:cNvPr>
          <p:cNvSpPr>
            <a:spLocks noGrp="1"/>
          </p:cNvSpPr>
          <p:nvPr>
            <p:ph type="ftr" sz="quarter" idx="11"/>
          </p:nvPr>
        </p:nvSpPr>
        <p:spPr/>
        <p:txBody>
          <a:bodyPr/>
          <a:lstStyle/>
          <a:p>
            <a:r>
              <a:rPr lang="en-US"/>
              <a:t>Compl MP TD</a:t>
            </a:r>
          </a:p>
        </p:txBody>
      </p:sp>
      <p:sp>
        <p:nvSpPr>
          <p:cNvPr id="7" name="Slide Number Placeholder 6">
            <a:extLst>
              <a:ext uri="{FF2B5EF4-FFF2-40B4-BE49-F238E27FC236}">
                <a16:creationId xmlns:a16="http://schemas.microsoft.com/office/drawing/2014/main" id="{13408E31-E8E9-48FC-A96E-FB1A55A1CBCB}"/>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6620239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BD5DB-6460-4086-A13B-DC431657D6E8}"/>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09DD552-597B-4D2D-A968-E717D9FC17A3}"/>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8326E1-9B57-47F1-BF4E-B44BA0059E02}"/>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AB2B7C-08D5-4DBD-AC5B-7A4F203E5970}"/>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A50E137-13D5-4941-9D9C-A349A245106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104073D-E5EB-4675-A88B-C2B6220A5702}"/>
              </a:ext>
            </a:extLst>
          </p:cNvPr>
          <p:cNvSpPr>
            <a:spLocks noGrp="1"/>
          </p:cNvSpPr>
          <p:nvPr>
            <p:ph type="dt" sz="half" idx="10"/>
          </p:nvPr>
        </p:nvSpPr>
        <p:spPr/>
        <p:txBody>
          <a:bodyPr/>
          <a:lstStyle/>
          <a:p>
            <a:r>
              <a:rPr lang="en-US"/>
              <a:t>W. Udo Schröder 2023</a:t>
            </a:r>
          </a:p>
        </p:txBody>
      </p:sp>
      <p:sp>
        <p:nvSpPr>
          <p:cNvPr id="8" name="Footer Placeholder 7">
            <a:extLst>
              <a:ext uri="{FF2B5EF4-FFF2-40B4-BE49-F238E27FC236}">
                <a16:creationId xmlns:a16="http://schemas.microsoft.com/office/drawing/2014/main" id="{FC5C9880-9783-4131-AAE7-DF1B680583B6}"/>
              </a:ext>
            </a:extLst>
          </p:cNvPr>
          <p:cNvSpPr>
            <a:spLocks noGrp="1"/>
          </p:cNvSpPr>
          <p:nvPr>
            <p:ph type="ftr" sz="quarter" idx="11"/>
          </p:nvPr>
        </p:nvSpPr>
        <p:spPr/>
        <p:txBody>
          <a:bodyPr/>
          <a:lstStyle/>
          <a:p>
            <a:r>
              <a:rPr lang="en-US"/>
              <a:t>Compl MP TD</a:t>
            </a:r>
          </a:p>
        </p:txBody>
      </p:sp>
      <p:sp>
        <p:nvSpPr>
          <p:cNvPr id="9" name="Slide Number Placeholder 8">
            <a:extLst>
              <a:ext uri="{FF2B5EF4-FFF2-40B4-BE49-F238E27FC236}">
                <a16:creationId xmlns:a16="http://schemas.microsoft.com/office/drawing/2014/main" id="{521D3FD1-1DA1-4072-A8DD-E7EF9C200838}"/>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0101281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935BED-3D18-4118-B995-5B7A447E3C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DB9774-F5A6-47EE-B993-1A518A4C6D1F}"/>
              </a:ext>
            </a:extLst>
          </p:cNvPr>
          <p:cNvSpPr>
            <a:spLocks noGrp="1"/>
          </p:cNvSpPr>
          <p:nvPr>
            <p:ph type="dt" sz="half" idx="10"/>
          </p:nvPr>
        </p:nvSpPr>
        <p:spPr/>
        <p:txBody>
          <a:bodyPr/>
          <a:lstStyle/>
          <a:p>
            <a:r>
              <a:rPr lang="en-US"/>
              <a:t>W. Udo Schröder 2023</a:t>
            </a:r>
          </a:p>
        </p:txBody>
      </p:sp>
      <p:sp>
        <p:nvSpPr>
          <p:cNvPr id="4" name="Footer Placeholder 3">
            <a:extLst>
              <a:ext uri="{FF2B5EF4-FFF2-40B4-BE49-F238E27FC236}">
                <a16:creationId xmlns:a16="http://schemas.microsoft.com/office/drawing/2014/main" id="{F6340E82-71CC-4D77-81CF-AE94AAB8BBC2}"/>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D5C9F3D5-9ACD-4766-BA48-FEDBA88E5509}"/>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41145341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8D6F00-E5B9-4851-A87F-4ADC1631A2E3}"/>
              </a:ext>
            </a:extLst>
          </p:cNvPr>
          <p:cNvSpPr>
            <a:spLocks noGrp="1"/>
          </p:cNvSpPr>
          <p:nvPr>
            <p:ph type="dt" sz="half" idx="10"/>
          </p:nvPr>
        </p:nvSpPr>
        <p:spPr/>
        <p:txBody>
          <a:bodyPr/>
          <a:lstStyle/>
          <a:p>
            <a:r>
              <a:rPr lang="en-US"/>
              <a:t>W. Udo Schröder 2023</a:t>
            </a:r>
          </a:p>
        </p:txBody>
      </p:sp>
      <p:sp>
        <p:nvSpPr>
          <p:cNvPr id="3" name="Footer Placeholder 2">
            <a:extLst>
              <a:ext uri="{FF2B5EF4-FFF2-40B4-BE49-F238E27FC236}">
                <a16:creationId xmlns:a16="http://schemas.microsoft.com/office/drawing/2014/main" id="{1F808381-C185-4627-8000-98D97DFE27D7}"/>
              </a:ext>
            </a:extLst>
          </p:cNvPr>
          <p:cNvSpPr>
            <a:spLocks noGrp="1"/>
          </p:cNvSpPr>
          <p:nvPr>
            <p:ph type="ftr" sz="quarter" idx="11"/>
          </p:nvPr>
        </p:nvSpPr>
        <p:spPr/>
        <p:txBody>
          <a:bodyPr/>
          <a:lstStyle/>
          <a:p>
            <a:r>
              <a:rPr lang="en-US"/>
              <a:t>Compl MP TD</a:t>
            </a:r>
          </a:p>
        </p:txBody>
      </p:sp>
      <p:sp>
        <p:nvSpPr>
          <p:cNvPr id="4" name="Slide Number Placeholder 3">
            <a:extLst>
              <a:ext uri="{FF2B5EF4-FFF2-40B4-BE49-F238E27FC236}">
                <a16:creationId xmlns:a16="http://schemas.microsoft.com/office/drawing/2014/main" id="{480A24DF-5848-4803-A20E-7205A1D2630B}"/>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45749934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17D41-0481-47F7-A97C-61AD04E0965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262D46-3334-4BDB-9CCE-A1ECE8520F53}"/>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004132D-CAAD-4287-A0D6-8FE71B7156C6}"/>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E67149-2021-4427-84D6-100779151F55}"/>
              </a:ext>
            </a:extLst>
          </p:cNvPr>
          <p:cNvSpPr>
            <a:spLocks noGrp="1"/>
          </p:cNvSpPr>
          <p:nvPr>
            <p:ph type="dt" sz="half" idx="10"/>
          </p:nvPr>
        </p:nvSpPr>
        <p:spPr/>
        <p:txBody>
          <a:bodyPr/>
          <a:lstStyle/>
          <a:p>
            <a:r>
              <a:rPr lang="en-US"/>
              <a:t>W. Udo Schröder 2023</a:t>
            </a:r>
          </a:p>
        </p:txBody>
      </p:sp>
      <p:sp>
        <p:nvSpPr>
          <p:cNvPr id="6" name="Footer Placeholder 5">
            <a:extLst>
              <a:ext uri="{FF2B5EF4-FFF2-40B4-BE49-F238E27FC236}">
                <a16:creationId xmlns:a16="http://schemas.microsoft.com/office/drawing/2014/main" id="{EE374616-D50F-469D-A801-F0E36569A4E3}"/>
              </a:ext>
            </a:extLst>
          </p:cNvPr>
          <p:cNvSpPr>
            <a:spLocks noGrp="1"/>
          </p:cNvSpPr>
          <p:nvPr>
            <p:ph type="ftr" sz="quarter" idx="11"/>
          </p:nvPr>
        </p:nvSpPr>
        <p:spPr/>
        <p:txBody>
          <a:bodyPr/>
          <a:lstStyle/>
          <a:p>
            <a:r>
              <a:rPr lang="en-US"/>
              <a:t>Compl MP TD</a:t>
            </a:r>
          </a:p>
        </p:txBody>
      </p:sp>
      <p:sp>
        <p:nvSpPr>
          <p:cNvPr id="7" name="Slide Number Placeholder 6">
            <a:extLst>
              <a:ext uri="{FF2B5EF4-FFF2-40B4-BE49-F238E27FC236}">
                <a16:creationId xmlns:a16="http://schemas.microsoft.com/office/drawing/2014/main" id="{19C0187F-8C84-4EA1-B9C4-5D6302C9AEDE}"/>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0545340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30E73-B054-41BA-A7D8-A044E7EC07B3}"/>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DF3232-B618-44D0-9912-8B0196BE6121}"/>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994D0B-00B1-4BBE-BD47-DC741EDD8F02}"/>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602771-4E1F-40E3-AC86-6B1D19A148DB}"/>
              </a:ext>
            </a:extLst>
          </p:cNvPr>
          <p:cNvSpPr>
            <a:spLocks noGrp="1"/>
          </p:cNvSpPr>
          <p:nvPr>
            <p:ph type="dt" sz="half" idx="10"/>
          </p:nvPr>
        </p:nvSpPr>
        <p:spPr/>
        <p:txBody>
          <a:bodyPr/>
          <a:lstStyle/>
          <a:p>
            <a:r>
              <a:rPr lang="en-US"/>
              <a:t>W. Udo Schröder 2023</a:t>
            </a:r>
          </a:p>
        </p:txBody>
      </p:sp>
      <p:sp>
        <p:nvSpPr>
          <p:cNvPr id="6" name="Footer Placeholder 5">
            <a:extLst>
              <a:ext uri="{FF2B5EF4-FFF2-40B4-BE49-F238E27FC236}">
                <a16:creationId xmlns:a16="http://schemas.microsoft.com/office/drawing/2014/main" id="{F36358F6-1189-4345-8121-B69A61F7BBE9}"/>
              </a:ext>
            </a:extLst>
          </p:cNvPr>
          <p:cNvSpPr>
            <a:spLocks noGrp="1"/>
          </p:cNvSpPr>
          <p:nvPr>
            <p:ph type="ftr" sz="quarter" idx="11"/>
          </p:nvPr>
        </p:nvSpPr>
        <p:spPr/>
        <p:txBody>
          <a:bodyPr/>
          <a:lstStyle/>
          <a:p>
            <a:r>
              <a:rPr lang="en-US"/>
              <a:t>Compl MP TD</a:t>
            </a:r>
          </a:p>
        </p:txBody>
      </p:sp>
      <p:sp>
        <p:nvSpPr>
          <p:cNvPr id="7" name="Slide Number Placeholder 6">
            <a:extLst>
              <a:ext uri="{FF2B5EF4-FFF2-40B4-BE49-F238E27FC236}">
                <a16:creationId xmlns:a16="http://schemas.microsoft.com/office/drawing/2014/main" id="{DCF61CE1-88CC-4778-8307-D7530FFC9718}"/>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1875806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F0E32-CDA8-4FD2-BD13-FAD4DD51D67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574C85-7368-4CAE-A3EA-7E498D9925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8473A3-9B7E-4880-94E9-C6D35009A4C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2DEEA2F8-CDD5-4872-9C98-CA3759DE5235}"/>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03A5CFF0-51C6-4EA7-8A2B-B4B404128D44}"/>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18193880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394FA4-E254-4473-9A2A-997F9C07A05B}"/>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4C4645-A1B6-445B-9492-F61FECBABD2E}"/>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AA013-30AC-4E99-9CB8-6C846F411F8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E44D83F5-ECAD-499A-BF14-37E7309B0401}"/>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02CE78D4-2F10-48A6-B31A-1B536D82E121}"/>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171055499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0C89D-6E75-4999-ADD1-934B212BB54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29558C8-81B3-42C3-8BFA-A9407E610D4F}"/>
              </a:ext>
            </a:extLst>
          </p:cNvPr>
          <p:cNvSpPr>
            <a:spLocks noGrp="1"/>
          </p:cNvSpPr>
          <p:nvPr>
            <p:ph type="dt" sz="half" idx="10"/>
          </p:nvPr>
        </p:nvSpPr>
        <p:spPr/>
        <p:txBody>
          <a:bodyPr/>
          <a:lstStyle/>
          <a:p>
            <a:r>
              <a:rPr lang="en-US"/>
              <a:t>W. Udo Schröder 2023</a:t>
            </a:r>
          </a:p>
        </p:txBody>
      </p:sp>
      <p:sp>
        <p:nvSpPr>
          <p:cNvPr id="4" name="Footer Placeholder 3">
            <a:extLst>
              <a:ext uri="{FF2B5EF4-FFF2-40B4-BE49-F238E27FC236}">
                <a16:creationId xmlns:a16="http://schemas.microsoft.com/office/drawing/2014/main" id="{CBD2D612-E6CF-42AB-A8B1-810BDDCCD2D5}"/>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296DB8D1-590C-4EFC-AB6C-78BE67AF470A}"/>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441904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W. Udo Schröder 2023</a:t>
            </a:r>
          </a:p>
        </p:txBody>
      </p:sp>
      <p:sp>
        <p:nvSpPr>
          <p:cNvPr id="4" name="Footer Placeholder 3"/>
          <p:cNvSpPr>
            <a:spLocks noGrp="1"/>
          </p:cNvSpPr>
          <p:nvPr>
            <p:ph type="ftr" sz="quarter" idx="11"/>
          </p:nvPr>
        </p:nvSpPr>
        <p:spPr/>
        <p:txBody>
          <a:bodyPr/>
          <a:lstStyle>
            <a:lvl1pPr>
              <a:defRPr/>
            </a:lvl1pPr>
          </a:lstStyle>
          <a:p>
            <a:r>
              <a:rPr lang="en-US"/>
              <a:t>Compl MP TD</a:t>
            </a:r>
          </a:p>
        </p:txBody>
      </p:sp>
      <p:sp>
        <p:nvSpPr>
          <p:cNvPr id="5" name="Slide Number Placeholder 4"/>
          <p:cNvSpPr>
            <a:spLocks noGrp="1"/>
          </p:cNvSpPr>
          <p:nvPr>
            <p:ph type="sldNum" sz="quarter" idx="12"/>
          </p:nvPr>
        </p:nvSpPr>
        <p:spPr/>
        <p:txBody>
          <a:bodyPr/>
          <a:lstStyle>
            <a:lvl1pPr>
              <a:defRPr/>
            </a:lvl1pPr>
          </a:lstStyle>
          <a:p>
            <a:r>
              <a:rPr lang="en-US"/>
              <a:t>  </a:t>
            </a:r>
            <a:fld id="{92C9629A-3D80-456C-920A-F4BE6F9450E5}"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609600"/>
          </a:xfrm>
        </p:spPr>
        <p:txBody>
          <a:bodyPr/>
          <a:lstStyle/>
          <a:p>
            <a:r>
              <a:rPr lang="en-US"/>
              <a:t>Click to edit Master title style</a:t>
            </a:r>
          </a:p>
        </p:txBody>
      </p:sp>
      <p:sp>
        <p:nvSpPr>
          <p:cNvPr id="3" name="Content Placeholder 2"/>
          <p:cNvSpPr>
            <a:spLocks noGrp="1"/>
          </p:cNvSpPr>
          <p:nvPr>
            <p:ph sz="half" idx="1"/>
          </p:nvPr>
        </p:nvSpPr>
        <p:spPr>
          <a:xfrm>
            <a:off x="533400" y="18288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495800" y="1828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495800" y="39624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B0E52F5-DE3B-4BFE-BD7F-61AA0BA61593}"/>
              </a:ext>
            </a:extLst>
          </p:cNvPr>
          <p:cNvSpPr>
            <a:spLocks noGrp="1"/>
          </p:cNvSpPr>
          <p:nvPr>
            <p:ph type="ftr" sz="quarter" idx="10"/>
          </p:nvPr>
        </p:nvSpPr>
        <p:spPr/>
        <p:txBody>
          <a:bodyPr/>
          <a:lstStyle>
            <a:lvl1pPr>
              <a:defRPr/>
            </a:lvl1pPr>
          </a:lstStyle>
          <a:p>
            <a:pPr>
              <a:defRPr/>
            </a:pPr>
            <a:r>
              <a:rPr lang="en-US" altLang="en-US"/>
              <a:t>Compl MP TD</a:t>
            </a:r>
            <a:endParaRPr lang="en-US" altLang="en-US" b="0">
              <a:solidFill>
                <a:schemeClr val="bg1"/>
              </a:solidFill>
            </a:endParaRPr>
          </a:p>
        </p:txBody>
      </p:sp>
      <p:sp>
        <p:nvSpPr>
          <p:cNvPr id="7" name="Slide Number Placeholder 6">
            <a:extLst>
              <a:ext uri="{FF2B5EF4-FFF2-40B4-BE49-F238E27FC236}">
                <a16:creationId xmlns:a16="http://schemas.microsoft.com/office/drawing/2014/main" id="{B971A2B2-4248-4B48-9330-C913C4E85ABA}"/>
              </a:ext>
            </a:extLst>
          </p:cNvPr>
          <p:cNvSpPr>
            <a:spLocks noGrp="1"/>
          </p:cNvSpPr>
          <p:nvPr>
            <p:ph type="sldNum" sz="quarter" idx="11"/>
          </p:nvPr>
        </p:nvSpPr>
        <p:spPr/>
        <p:txBody>
          <a:bodyPr/>
          <a:lstStyle>
            <a:lvl1pPr>
              <a:defRPr/>
            </a:lvl1pPr>
          </a:lstStyle>
          <a:p>
            <a:pPr>
              <a:defRPr/>
            </a:pPr>
            <a:r>
              <a:rPr lang="en-US" altLang="en-US"/>
              <a:t>  </a:t>
            </a:r>
            <a:fld id="{CA1A3B76-6FA3-4BE6-BC0D-F62F04CAA4E2}" type="slidenum">
              <a:rPr lang="en-US" altLang="en-US" sz="1400" smtClean="0"/>
              <a:pPr>
                <a:defRPr/>
              </a:pPr>
              <a:t>‹#›</a:t>
            </a:fld>
            <a:endParaRPr lang="en-US" altLang="en-US" sz="1400"/>
          </a:p>
        </p:txBody>
      </p:sp>
      <p:sp>
        <p:nvSpPr>
          <p:cNvPr id="8" name="Date Placeholder 7">
            <a:extLst>
              <a:ext uri="{FF2B5EF4-FFF2-40B4-BE49-F238E27FC236}">
                <a16:creationId xmlns:a16="http://schemas.microsoft.com/office/drawing/2014/main" id="{3085F463-6EB3-4F2E-87A1-479C4F674098}"/>
              </a:ext>
            </a:extLst>
          </p:cNvPr>
          <p:cNvSpPr>
            <a:spLocks noGrp="1"/>
          </p:cNvSpPr>
          <p:nvPr>
            <p:ph type="dt" sz="half" idx="12"/>
          </p:nvPr>
        </p:nvSpPr>
        <p:spPr/>
        <p:txBody>
          <a:bodyPr/>
          <a:lstStyle>
            <a:lvl1pPr>
              <a:defRPr/>
            </a:lvl1pPr>
          </a:lstStyle>
          <a:p>
            <a:pPr>
              <a:defRPr/>
            </a:pPr>
            <a:r>
              <a:rPr lang="en-US" altLang="en-US"/>
              <a:t>W. Udo Schröder 2023</a:t>
            </a:r>
          </a:p>
        </p:txBody>
      </p:sp>
    </p:spTree>
    <p:extLst>
      <p:ext uri="{BB962C8B-B14F-4D97-AF65-F5344CB8AC3E}">
        <p14:creationId xmlns:p14="http://schemas.microsoft.com/office/powerpoint/2010/main" val="298812206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2D13-381D-48D4-80C9-38B4760EFF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90B49F-C702-4BC2-BA7C-09E6E1F813A8}"/>
              </a:ext>
            </a:extLst>
          </p:cNvPr>
          <p:cNvSpPr>
            <a:spLocks noGrp="1"/>
          </p:cNvSpPr>
          <p:nvPr>
            <p:ph type="dt" sz="half" idx="10"/>
          </p:nvPr>
        </p:nvSpPr>
        <p:spPr/>
        <p:txBody>
          <a:bodyPr/>
          <a:lstStyle/>
          <a:p>
            <a:r>
              <a:rPr lang="en-US"/>
              <a:t>W. Udo Schröder 2023</a:t>
            </a:r>
            <a:endParaRPr lang="en-US" dirty="0"/>
          </a:p>
        </p:txBody>
      </p:sp>
      <p:sp>
        <p:nvSpPr>
          <p:cNvPr id="4" name="Footer Placeholder 3">
            <a:extLst>
              <a:ext uri="{FF2B5EF4-FFF2-40B4-BE49-F238E27FC236}">
                <a16:creationId xmlns:a16="http://schemas.microsoft.com/office/drawing/2014/main" id="{F82F0193-3091-4200-9FFB-51D47B4F1094}"/>
              </a:ext>
            </a:extLst>
          </p:cNvPr>
          <p:cNvSpPr>
            <a:spLocks noGrp="1"/>
          </p:cNvSpPr>
          <p:nvPr>
            <p:ph type="ftr" sz="quarter" idx="11"/>
          </p:nvPr>
        </p:nvSpPr>
        <p:spPr/>
        <p:txBody>
          <a:bodyPr/>
          <a:lstStyle/>
          <a:p>
            <a:r>
              <a:rPr lang="en-US"/>
              <a:t>Compl MP TD</a:t>
            </a:r>
          </a:p>
        </p:txBody>
      </p:sp>
      <p:sp>
        <p:nvSpPr>
          <p:cNvPr id="5" name="Slide Number Placeholder 4">
            <a:extLst>
              <a:ext uri="{FF2B5EF4-FFF2-40B4-BE49-F238E27FC236}">
                <a16:creationId xmlns:a16="http://schemas.microsoft.com/office/drawing/2014/main" id="{4A77843F-506A-4092-AC4B-621DA291A337}"/>
              </a:ext>
            </a:extLst>
          </p:cNvPr>
          <p:cNvSpPr>
            <a:spLocks noGrp="1"/>
          </p:cNvSpPr>
          <p:nvPr>
            <p:ph type="sldNum" sz="quarter" idx="12"/>
          </p:nvPr>
        </p:nvSpPr>
        <p:spPr/>
        <p:txBody>
          <a:bodyPr/>
          <a:lstStyle/>
          <a:p>
            <a:fld id="{0500F5F2-86BA-4EF6-B970-C8B39D65498B}" type="slidenum">
              <a:rPr lang="en-US" smtClean="0"/>
              <a:t>‹#›</a:t>
            </a:fld>
            <a:endParaRPr lang="en-US"/>
          </a:p>
        </p:txBody>
      </p:sp>
    </p:spTree>
    <p:extLst>
      <p:ext uri="{BB962C8B-B14F-4D97-AF65-F5344CB8AC3E}">
        <p14:creationId xmlns:p14="http://schemas.microsoft.com/office/powerpoint/2010/main" val="349833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54E42F8E-D220-4332-928C-D0003CCEBBE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4934179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38316"/>
            <a:ext cx="8229600" cy="579437"/>
          </a:xfrm>
        </p:spPr>
        <p:txBody>
          <a:body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sz="1800">
                <a:latin typeface="+mj-lt"/>
              </a:defRPr>
            </a:lvl1pPr>
            <a:lvl2pPr>
              <a:defRPr sz="1800">
                <a:latin typeface="+mj-lt"/>
              </a:defRPr>
            </a:lvl2pPr>
            <a:lvl3pPr>
              <a:defRPr sz="1600">
                <a:latin typeface="+mj-lt"/>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00659523-789D-4DC9-90BC-C4E53155A16C}"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9549278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4AA46975-D394-473D-B065-33EF7D7F9B4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8525345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9933DE94-A572-404B-9DE3-382837B28EF4}"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0029692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en-US"/>
              <a:t>W. Udo Schröder 2023</a:t>
            </a:r>
          </a:p>
        </p:txBody>
      </p:sp>
      <p:sp>
        <p:nvSpPr>
          <p:cNvPr id="8" name="Footer Placeholder 7"/>
          <p:cNvSpPr>
            <a:spLocks noGrp="1"/>
          </p:cNvSpPr>
          <p:nvPr>
            <p:ph type="ftr" sz="quarter" idx="11"/>
          </p:nvPr>
        </p:nvSpPr>
        <p:spPr/>
        <p:txBody>
          <a:bodyPr/>
          <a:lstStyle>
            <a:lvl1pPr>
              <a:defRPr/>
            </a:lvl1pPr>
          </a:lstStyle>
          <a:p>
            <a:r>
              <a:rPr lang="en-US"/>
              <a:t>Compl MP TD</a:t>
            </a:r>
          </a:p>
        </p:txBody>
      </p:sp>
      <p:sp>
        <p:nvSpPr>
          <p:cNvPr id="9" name="Slide Number Placeholder 8"/>
          <p:cNvSpPr>
            <a:spLocks noGrp="1"/>
          </p:cNvSpPr>
          <p:nvPr>
            <p:ph type="sldNum" sz="quarter" idx="12"/>
          </p:nvPr>
        </p:nvSpPr>
        <p:spPr/>
        <p:txBody>
          <a:bodyPr/>
          <a:lstStyle>
            <a:lvl1pPr>
              <a:defRPr/>
            </a:lvl1pPr>
          </a:lstStyle>
          <a:p>
            <a:r>
              <a:rPr lang="en-US"/>
              <a:t>  </a:t>
            </a:r>
            <a:fld id="{5FC6EDB4-1238-4E52-835B-3716E1C4B053}"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2166854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en-US"/>
              <a:t>W. Udo Schröder 2023</a:t>
            </a:r>
          </a:p>
        </p:txBody>
      </p:sp>
      <p:sp>
        <p:nvSpPr>
          <p:cNvPr id="4" name="Footer Placeholder 3"/>
          <p:cNvSpPr>
            <a:spLocks noGrp="1"/>
          </p:cNvSpPr>
          <p:nvPr>
            <p:ph type="ftr" sz="quarter" idx="11"/>
          </p:nvPr>
        </p:nvSpPr>
        <p:spPr/>
        <p:txBody>
          <a:bodyPr/>
          <a:lstStyle>
            <a:lvl1pPr>
              <a:defRPr/>
            </a:lvl1pPr>
          </a:lstStyle>
          <a:p>
            <a:r>
              <a:rPr lang="en-US"/>
              <a:t>Compl MP TD</a:t>
            </a:r>
          </a:p>
        </p:txBody>
      </p:sp>
      <p:sp>
        <p:nvSpPr>
          <p:cNvPr id="5" name="Slide Number Placeholder 4"/>
          <p:cNvSpPr>
            <a:spLocks noGrp="1"/>
          </p:cNvSpPr>
          <p:nvPr>
            <p:ph type="sldNum" sz="quarter" idx="12"/>
          </p:nvPr>
        </p:nvSpPr>
        <p:spPr/>
        <p:txBody>
          <a:bodyPr/>
          <a:lstStyle>
            <a:lvl1pPr>
              <a:defRPr/>
            </a:lvl1pPr>
          </a:lstStyle>
          <a:p>
            <a:r>
              <a:rPr lang="en-US"/>
              <a:t>  </a:t>
            </a:r>
            <a:fld id="{92C9629A-3D80-456C-920A-F4BE6F9450E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24871093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W. Udo Schröder 2023</a:t>
            </a:r>
          </a:p>
        </p:txBody>
      </p:sp>
      <p:sp>
        <p:nvSpPr>
          <p:cNvPr id="3" name="Footer Placeholder 2"/>
          <p:cNvSpPr>
            <a:spLocks noGrp="1"/>
          </p:cNvSpPr>
          <p:nvPr>
            <p:ph type="ftr" sz="quarter" idx="11"/>
          </p:nvPr>
        </p:nvSpPr>
        <p:spPr/>
        <p:txBody>
          <a:bodyPr/>
          <a:lstStyle>
            <a:lvl1pPr>
              <a:defRPr/>
            </a:lvl1pPr>
          </a:lstStyle>
          <a:p>
            <a:r>
              <a:rPr lang="en-US"/>
              <a:t>Compl MP TD</a:t>
            </a:r>
          </a:p>
        </p:txBody>
      </p:sp>
      <p:sp>
        <p:nvSpPr>
          <p:cNvPr id="4" name="Slide Number Placeholder 3"/>
          <p:cNvSpPr>
            <a:spLocks noGrp="1"/>
          </p:cNvSpPr>
          <p:nvPr>
            <p:ph type="sldNum" sz="quarter" idx="12"/>
          </p:nvPr>
        </p:nvSpPr>
        <p:spPr/>
        <p:txBody>
          <a:bodyPr/>
          <a:lstStyle>
            <a:lvl1pPr>
              <a:defRPr/>
            </a:lvl1pPr>
          </a:lstStyle>
          <a:p>
            <a:r>
              <a:rPr lang="en-US"/>
              <a:t>  </a:t>
            </a:r>
            <a:fld id="{A80B547F-FC11-46BC-B6BE-CE75441C81FA}"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9370373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67524CCC-E2AB-4411-861C-79B25FD2DEBB}"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2128883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US"/>
              <a:t>W. Udo Schröder 2023</a:t>
            </a:r>
          </a:p>
        </p:txBody>
      </p:sp>
      <p:sp>
        <p:nvSpPr>
          <p:cNvPr id="3" name="Footer Placeholder 2"/>
          <p:cNvSpPr>
            <a:spLocks noGrp="1"/>
          </p:cNvSpPr>
          <p:nvPr>
            <p:ph type="ftr" sz="quarter" idx="11"/>
          </p:nvPr>
        </p:nvSpPr>
        <p:spPr/>
        <p:txBody>
          <a:bodyPr/>
          <a:lstStyle>
            <a:lvl1pPr>
              <a:defRPr/>
            </a:lvl1pPr>
          </a:lstStyle>
          <a:p>
            <a:r>
              <a:rPr lang="en-US"/>
              <a:t>Compl MP TD</a:t>
            </a:r>
          </a:p>
        </p:txBody>
      </p:sp>
      <p:sp>
        <p:nvSpPr>
          <p:cNvPr id="4" name="Slide Number Placeholder 3"/>
          <p:cNvSpPr>
            <a:spLocks noGrp="1"/>
          </p:cNvSpPr>
          <p:nvPr>
            <p:ph type="sldNum" sz="quarter" idx="12"/>
          </p:nvPr>
        </p:nvSpPr>
        <p:spPr/>
        <p:txBody>
          <a:bodyPr/>
          <a:lstStyle>
            <a:lvl1pPr>
              <a:defRPr/>
            </a:lvl1pPr>
          </a:lstStyle>
          <a:p>
            <a:r>
              <a:rPr lang="en-US"/>
              <a:t>  </a:t>
            </a:r>
            <a:fld id="{A80B547F-FC11-46BC-B6BE-CE75441C81FA}"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387CC3A9-E23E-4C11-8C2C-09CE6ADA1905}"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9811833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1A948C7D-5FDB-433C-AAD3-1D051CE2DF50}"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10764644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8588"/>
            <a:ext cx="2057400" cy="5997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28588"/>
            <a:ext cx="6019800" cy="59975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en-US"/>
              <a:t>W. Udo Schröder 2023</a:t>
            </a:r>
          </a:p>
        </p:txBody>
      </p:sp>
      <p:sp>
        <p:nvSpPr>
          <p:cNvPr id="5" name="Footer Placeholder 4"/>
          <p:cNvSpPr>
            <a:spLocks noGrp="1"/>
          </p:cNvSpPr>
          <p:nvPr>
            <p:ph type="ftr" sz="quarter" idx="11"/>
          </p:nvPr>
        </p:nvSpPr>
        <p:spPr/>
        <p:txBody>
          <a:bodyPr/>
          <a:lstStyle>
            <a:lvl1pPr>
              <a:defRPr/>
            </a:lvl1pPr>
          </a:lstStyle>
          <a:p>
            <a:r>
              <a:rPr lang="en-US"/>
              <a:t>Compl MP TD</a:t>
            </a:r>
          </a:p>
        </p:txBody>
      </p:sp>
      <p:sp>
        <p:nvSpPr>
          <p:cNvPr id="6" name="Slide Number Placeholder 5"/>
          <p:cNvSpPr>
            <a:spLocks noGrp="1"/>
          </p:cNvSpPr>
          <p:nvPr>
            <p:ph type="sldNum" sz="quarter" idx="12"/>
          </p:nvPr>
        </p:nvSpPr>
        <p:spPr/>
        <p:txBody>
          <a:bodyPr/>
          <a:lstStyle>
            <a:lvl1pPr>
              <a:defRPr/>
            </a:lvl1pPr>
          </a:lstStyle>
          <a:p>
            <a:r>
              <a:rPr lang="en-US"/>
              <a:t>  </a:t>
            </a:r>
            <a:fld id="{EA3398DE-8803-4312-A97C-128AB74C8C66}" type="slidenum">
              <a:rPr lang="en-US">
                <a:solidFill>
                  <a:srgbClr val="C0C0C0"/>
                </a:solidFill>
              </a:rPr>
              <a:pPr/>
              <a:t>‹#›</a:t>
            </a:fld>
            <a:endParaRPr lang="en-US">
              <a:solidFill>
                <a:srgbClr val="C0C0C0"/>
              </a:solidFill>
            </a:endParaRPr>
          </a:p>
        </p:txBody>
      </p:sp>
    </p:spTree>
    <p:extLst>
      <p:ext uri="{BB962C8B-B14F-4D97-AF65-F5344CB8AC3E}">
        <p14:creationId xmlns:p14="http://schemas.microsoft.com/office/powerpoint/2010/main" val="3672176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67524CCC-E2AB-4411-861C-79B25FD2DEBB}" type="slidenum">
              <a:rPr lang="en-US">
                <a:solidFill>
                  <a:srgbClr val="C0C0C0"/>
                </a:solidFill>
              </a:rPr>
              <a:pPr/>
              <a:t>‹#›</a:t>
            </a:fld>
            <a:endParaRPr lang="en-US">
              <a:solidFill>
                <a:srgbClr val="C0C0C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en-US"/>
              <a:t>W. Udo Schröder 2023</a:t>
            </a:r>
          </a:p>
        </p:txBody>
      </p:sp>
      <p:sp>
        <p:nvSpPr>
          <p:cNvPr id="6" name="Footer Placeholder 5"/>
          <p:cNvSpPr>
            <a:spLocks noGrp="1"/>
          </p:cNvSpPr>
          <p:nvPr>
            <p:ph type="ftr" sz="quarter" idx="11"/>
          </p:nvPr>
        </p:nvSpPr>
        <p:spPr/>
        <p:txBody>
          <a:bodyPr/>
          <a:lstStyle>
            <a:lvl1pPr>
              <a:defRPr/>
            </a:lvl1pPr>
          </a:lstStyle>
          <a:p>
            <a:r>
              <a:rPr lang="en-US"/>
              <a:t>Compl MP TD</a:t>
            </a:r>
          </a:p>
        </p:txBody>
      </p:sp>
      <p:sp>
        <p:nvSpPr>
          <p:cNvPr id="7" name="Slide Number Placeholder 6"/>
          <p:cNvSpPr>
            <a:spLocks noGrp="1"/>
          </p:cNvSpPr>
          <p:nvPr>
            <p:ph type="sldNum" sz="quarter" idx="12"/>
          </p:nvPr>
        </p:nvSpPr>
        <p:spPr/>
        <p:txBody>
          <a:bodyPr/>
          <a:lstStyle>
            <a:lvl1pPr>
              <a:defRPr/>
            </a:lvl1pPr>
          </a:lstStyle>
          <a:p>
            <a:r>
              <a:rPr lang="en-US"/>
              <a:t>  </a:t>
            </a:r>
            <a:fld id="{387CC3A9-E23E-4C11-8C2C-09CE6ADA1905}" type="slidenum">
              <a:rPr lang="en-US">
                <a:solidFill>
                  <a:srgbClr val="C0C0C0"/>
                </a:solidFill>
              </a:rPr>
              <a:pPr/>
              <a:t>‹#›</a:t>
            </a:fld>
            <a:endParaRPr lang="en-US">
              <a:solidFill>
                <a:srgbClr val="C0C0C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174763"/>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75000"/>
                  </a:schemeClr>
                </a:solidFill>
                <a:latin typeface="+mn-lt"/>
              </a:defRPr>
            </a:lvl1pPr>
          </a:lstStyle>
          <a:p>
            <a:r>
              <a:rPr lang="en-US"/>
              <a:t>W. Udo Schröder 2023</a:t>
            </a:r>
            <a:endParaRPr lang="en-US" dirty="0"/>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75000"/>
                  </a:schemeClr>
                </a:solidFill>
                <a:latin typeface="+mn-lt"/>
              </a:defRPr>
            </a:lvl1pPr>
          </a:lstStyle>
          <a:p>
            <a:r>
              <a:rPr lang="en-US"/>
              <a:t>Compl MP TD</a:t>
            </a:r>
            <a:endParaRPr lang="en-US" dirty="0"/>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a:t>  </a:t>
            </a:r>
            <a:fld id="{64CF7764-8AB0-4D01-997E-7A457A0C756F}" type="slidenum">
              <a:rPr lang="en-US" smtClean="0">
                <a:solidFill>
                  <a:schemeClr val="bg1">
                    <a:lumMod val="75000"/>
                  </a:schemeClr>
                </a:solidFill>
              </a:rPr>
              <a:pPr/>
              <a:t>‹#›</a:t>
            </a:fld>
            <a:endParaRPr lang="en-US" dirty="0">
              <a:solidFill>
                <a:schemeClr val="bg1">
                  <a:lumMod val="75000"/>
                </a:scheme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789" r:id="rId12"/>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85000"/>
                  </a:schemeClr>
                </a:solidFill>
                <a:latin typeface="+mn-lt"/>
              </a:defRPr>
            </a:lvl1pPr>
          </a:lstStyle>
          <a:p>
            <a:r>
              <a:rPr lang="en-US">
                <a:solidFill>
                  <a:srgbClr val="FFFFFF">
                    <a:lumMod val="85000"/>
                  </a:srgbClr>
                </a:solidFill>
              </a:rPr>
              <a:t>W. Udo Schröder 2023</a:t>
            </a:r>
            <a:endParaRPr lang="en-US" dirty="0">
              <a:solidFill>
                <a:srgbClr val="FFFFFF">
                  <a:lumMod val="85000"/>
                </a:srgbClr>
              </a:solidFill>
            </a:endParaRP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a:solidFill>
                  <a:srgbClr val="FFFFFF">
                    <a:lumMod val="85000"/>
                  </a:srgbClr>
                </a:solidFill>
              </a:rPr>
              <a:t>Compl MP TD</a:t>
            </a:r>
            <a:endParaRPr lang="en-US" dirty="0">
              <a:solidFill>
                <a:srgbClr val="FFFFFF">
                  <a:lumMod val="85000"/>
                </a:srgbClr>
              </a:solidFill>
            </a:endParaRPr>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dirty="0">
                <a:solidFill>
                  <a:srgbClr val="FFFFFF">
                    <a:lumMod val="85000"/>
                  </a:srgbClr>
                </a:solidFill>
              </a:rPr>
              <a:t>  </a:t>
            </a:r>
            <a:fld id="{64CF7764-8AB0-4D01-997E-7A457A0C756F}" type="slidenum">
              <a:rPr lang="en-US" smtClean="0">
                <a:solidFill>
                  <a:srgbClr val="FFFFFF">
                    <a:lumMod val="85000"/>
                  </a:srgbClr>
                </a:solidFill>
              </a:rPr>
              <a:pPr/>
              <a:t>‹#›</a:t>
            </a:fld>
            <a:endParaRPr lang="en-US" dirty="0">
              <a:solidFill>
                <a:srgbClr val="FFFFFF">
                  <a:lumMod val="85000"/>
                </a:srgb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solidFill>
                <a:srgbClr val="000000"/>
              </a:solidFill>
            </a:endParaRPr>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21700587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75000"/>
                  </a:schemeClr>
                </a:solidFill>
                <a:latin typeface="+mn-lt"/>
              </a:defRPr>
            </a:lvl1pPr>
          </a:lstStyle>
          <a:p>
            <a:r>
              <a:rPr lang="en-US">
                <a:solidFill>
                  <a:srgbClr val="FFFFFF">
                    <a:lumMod val="75000"/>
                  </a:srgbClr>
                </a:solidFill>
              </a:rPr>
              <a:t>W. Udo Schröder 2023</a:t>
            </a:r>
            <a:endParaRPr lang="en-US" dirty="0">
              <a:solidFill>
                <a:srgbClr val="FFFFFF">
                  <a:lumMod val="75000"/>
                </a:srgbClr>
              </a:solidFill>
            </a:endParaRP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75000"/>
                  </a:schemeClr>
                </a:solidFill>
                <a:latin typeface="+mn-lt"/>
              </a:defRPr>
            </a:lvl1pPr>
          </a:lstStyle>
          <a:p>
            <a:r>
              <a:rPr lang="en-US">
                <a:solidFill>
                  <a:srgbClr val="FFFFFF">
                    <a:lumMod val="75000"/>
                  </a:srgbClr>
                </a:solidFill>
              </a:rPr>
              <a:t>Compl MP TD</a:t>
            </a:r>
            <a:endParaRPr lang="en-US" dirty="0">
              <a:solidFill>
                <a:srgbClr val="FFFFFF">
                  <a:lumMod val="75000"/>
                </a:srgbClr>
              </a:solidFill>
            </a:endParaRPr>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dirty="0">
                <a:solidFill>
                  <a:srgbClr val="000000"/>
                </a:solidFill>
              </a:rPr>
              <a:t>  </a:t>
            </a:r>
            <a:fld id="{64CF7764-8AB0-4D01-997E-7A457A0C756F}" type="slidenum">
              <a:rPr lang="en-US" smtClean="0">
                <a:solidFill>
                  <a:srgbClr val="FFFFFF">
                    <a:lumMod val="75000"/>
                  </a:srgbClr>
                </a:solidFill>
              </a:rPr>
              <a:pPr/>
              <a:t>‹#›</a:t>
            </a:fld>
            <a:endParaRPr lang="en-US" dirty="0">
              <a:solidFill>
                <a:srgbClr val="FFFFFF">
                  <a:lumMod val="75000"/>
                </a:srgbClr>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solidFill>
                <a:srgbClr val="000000"/>
              </a:solidFill>
            </a:endParaRPr>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solidFill>
                <a:srgbClr val="000000"/>
              </a:solidFill>
            </a:endParaRPr>
          </a:p>
        </p:txBody>
      </p:sp>
    </p:spTree>
    <p:extLst>
      <p:ext uri="{BB962C8B-B14F-4D97-AF65-F5344CB8AC3E}">
        <p14:creationId xmlns:p14="http://schemas.microsoft.com/office/powerpoint/2010/main" val="179877584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rgbClr val="C0C0C0"/>
                </a:solidFill>
                <a:latin typeface="+mn-lt"/>
              </a:defRPr>
            </a:lvl1pPr>
          </a:lstStyle>
          <a:p>
            <a:r>
              <a:rPr lang="en-US"/>
              <a:t>W. Udo Schröder 2023</a:t>
            </a:r>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C0C0C0"/>
                </a:solidFill>
                <a:latin typeface="+mn-lt"/>
              </a:defRPr>
            </a:lvl1pPr>
          </a:lstStyle>
          <a:p>
            <a:r>
              <a:rPr lang="en-US"/>
              <a:t>Compl MP TD</a:t>
            </a:r>
            <a:endParaRPr lang="en-US" dirty="0"/>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mn-lt"/>
              </a:defRPr>
            </a:lvl1pPr>
          </a:lstStyle>
          <a:p>
            <a:r>
              <a:rPr lang="en-US"/>
              <a:t>  </a:t>
            </a:r>
            <a:fld id="{64CF7764-8AB0-4D01-997E-7A457A0C756F}" type="slidenum">
              <a:rPr lang="en-US">
                <a:solidFill>
                  <a:srgbClr val="C0C0C0"/>
                </a:solidFill>
              </a:rPr>
              <a:pPr/>
              <a:t>‹#›</a:t>
            </a:fld>
            <a:endParaRPr lang="en-US">
              <a:solidFill>
                <a:srgbClr val="C0C0C0"/>
              </a:solidFill>
            </a:endParaRPr>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506500710"/>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846D4C-6002-4235-85BF-8F494852B502}"/>
              </a:ext>
            </a:extLst>
          </p:cNvPr>
          <p:cNvSpPr>
            <a:spLocks noGrp="1"/>
          </p:cNvSpPr>
          <p:nvPr>
            <p:ph type="title"/>
          </p:nvPr>
        </p:nvSpPr>
        <p:spPr>
          <a:xfrm>
            <a:off x="628650" y="220634"/>
            <a:ext cx="7886700" cy="62310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4B6C21B-EB6B-45F3-81CE-5C8B1DAF15CC}"/>
              </a:ext>
            </a:extLst>
          </p:cNvPr>
          <p:cNvSpPr>
            <a:spLocks noGrp="1"/>
          </p:cNvSpPr>
          <p:nvPr>
            <p:ph type="body" idx="1"/>
          </p:nvPr>
        </p:nvSpPr>
        <p:spPr>
          <a:xfrm>
            <a:off x="628650" y="1190291"/>
            <a:ext cx="7886700" cy="49454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E6EE6B5C-77E8-4101-B705-B2F57DA6708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W. Udo Schröder 2023</a:t>
            </a:r>
            <a:endParaRPr lang="en-US" dirty="0"/>
          </a:p>
        </p:txBody>
      </p:sp>
      <p:sp>
        <p:nvSpPr>
          <p:cNvPr id="5" name="Footer Placeholder 4">
            <a:extLst>
              <a:ext uri="{FF2B5EF4-FFF2-40B4-BE49-F238E27FC236}">
                <a16:creationId xmlns:a16="http://schemas.microsoft.com/office/drawing/2014/main" id="{5A1FDAF0-C1E5-44EE-A5D5-AA6570169145}"/>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Compl MP TD</a:t>
            </a:r>
          </a:p>
        </p:txBody>
      </p:sp>
      <p:sp>
        <p:nvSpPr>
          <p:cNvPr id="6" name="Slide Number Placeholder 5">
            <a:extLst>
              <a:ext uri="{FF2B5EF4-FFF2-40B4-BE49-F238E27FC236}">
                <a16:creationId xmlns:a16="http://schemas.microsoft.com/office/drawing/2014/main" id="{845042B6-4822-484C-B58F-8955480B03A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00F5F2-86BA-4EF6-B970-C8B39D65498B}" type="slidenum">
              <a:rPr lang="en-US" smtClean="0"/>
              <a:t>‹#›</a:t>
            </a:fld>
            <a:endParaRPr lang="en-US"/>
          </a:p>
        </p:txBody>
      </p:sp>
      <p:cxnSp>
        <p:nvCxnSpPr>
          <p:cNvPr id="8" name="Straight Connector 7">
            <a:extLst>
              <a:ext uri="{FF2B5EF4-FFF2-40B4-BE49-F238E27FC236}">
                <a16:creationId xmlns:a16="http://schemas.microsoft.com/office/drawing/2014/main" id="{C851BB11-EF02-4ED2-B211-25CC20216D92}"/>
              </a:ext>
            </a:extLst>
          </p:cNvPr>
          <p:cNvCxnSpPr/>
          <p:nvPr userDrawn="1"/>
        </p:nvCxnSpPr>
        <p:spPr>
          <a:xfrm>
            <a:off x="628650" y="767870"/>
            <a:ext cx="7886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1C7042-64EA-4BF1-9A2E-281B8A988090}"/>
              </a:ext>
            </a:extLst>
          </p:cNvPr>
          <p:cNvCxnSpPr/>
          <p:nvPr userDrawn="1"/>
        </p:nvCxnSpPr>
        <p:spPr>
          <a:xfrm>
            <a:off x="628650" y="834130"/>
            <a:ext cx="78867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712855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Lst>
  <p:hf hdr="0"/>
  <p:txStyles>
    <p:titleStyle>
      <a:lvl1pPr algn="ctr" defTabSz="914400" rtl="0" eaLnBrk="1" latinLnBrk="0" hangingPunct="1">
        <a:lnSpc>
          <a:spcPct val="90000"/>
        </a:lnSpc>
        <a:spcBef>
          <a:spcPct val="0"/>
        </a:spcBef>
        <a:buNone/>
        <a:defRPr sz="2400" kern="1200">
          <a:solidFill>
            <a:schemeClr val="tx1"/>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5" name="Rectangle 3"/>
          <p:cNvSpPr>
            <a:spLocks noGrp="1" noChangeArrowheads="1"/>
          </p:cNvSpPr>
          <p:nvPr>
            <p:ph type="title"/>
          </p:nvPr>
        </p:nvSpPr>
        <p:spPr bwMode="auto">
          <a:xfrm>
            <a:off x="457200" y="220028"/>
            <a:ext cx="8229600" cy="57943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3076" name="Rectangle 4"/>
          <p:cNvSpPr>
            <a:spLocks noGrp="1" noChangeArrowheads="1"/>
          </p:cNvSpPr>
          <p:nvPr>
            <p:ph type="dt" sz="half" idx="2"/>
          </p:nvPr>
        </p:nvSpPr>
        <p:spPr bwMode="auto">
          <a:xfrm>
            <a:off x="0" y="6581775"/>
            <a:ext cx="2424113"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a:solidFill>
                  <a:schemeClr val="bg1">
                    <a:lumMod val="85000"/>
                  </a:schemeClr>
                </a:solidFill>
                <a:latin typeface="+mn-lt"/>
              </a:defRPr>
            </a:lvl1pPr>
          </a:lstStyle>
          <a:p>
            <a:r>
              <a:rPr lang="en-US"/>
              <a:t>W. Udo Schröder 2023</a:t>
            </a:r>
            <a:endParaRPr lang="en-US" dirty="0"/>
          </a:p>
        </p:txBody>
      </p:sp>
      <p:sp>
        <p:nvSpPr>
          <p:cNvPr id="3077" name="Rectangle 5"/>
          <p:cNvSpPr>
            <a:spLocks noGrp="1" noChangeArrowheads="1"/>
          </p:cNvSpPr>
          <p:nvPr>
            <p:ph type="ftr" sz="quarter" idx="3"/>
          </p:nvPr>
        </p:nvSpPr>
        <p:spPr bwMode="auto">
          <a:xfrm rot="16200000">
            <a:off x="-1087548" y="4375548"/>
            <a:ext cx="2491011" cy="3159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a:t>Compl MP TD</a:t>
            </a:r>
            <a:endParaRPr lang="en-US" dirty="0"/>
          </a:p>
        </p:txBody>
      </p:sp>
      <p:sp>
        <p:nvSpPr>
          <p:cNvPr id="3078" name="Rectangle 6"/>
          <p:cNvSpPr>
            <a:spLocks noGrp="1" noChangeArrowheads="1"/>
          </p:cNvSpPr>
          <p:nvPr>
            <p:ph type="sldNum" sz="quarter" idx="4"/>
          </p:nvPr>
        </p:nvSpPr>
        <p:spPr bwMode="auto">
          <a:xfrm rot="16200000">
            <a:off x="-445293" y="2312481"/>
            <a:ext cx="1295400" cy="404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chemeClr val="bg1">
                    <a:lumMod val="85000"/>
                  </a:schemeClr>
                </a:solidFill>
                <a:latin typeface="+mn-lt"/>
              </a:defRPr>
            </a:lvl1pPr>
          </a:lstStyle>
          <a:p>
            <a:r>
              <a:rPr lang="en-US" dirty="0"/>
              <a:t>  </a:t>
            </a:r>
            <a:fld id="{64CF7764-8AB0-4D01-997E-7A457A0C756F}" type="slidenum">
              <a:rPr lang="en-US" smtClean="0"/>
              <a:pPr/>
              <a:t>‹#›</a:t>
            </a:fld>
            <a:endParaRPr lang="en-US" dirty="0"/>
          </a:p>
        </p:txBody>
      </p:sp>
      <p:sp>
        <p:nvSpPr>
          <p:cNvPr id="3079" name="Line 7"/>
          <p:cNvSpPr>
            <a:spLocks noChangeShapeType="1"/>
          </p:cNvSpPr>
          <p:nvPr/>
        </p:nvSpPr>
        <p:spPr bwMode="auto">
          <a:xfrm>
            <a:off x="477838" y="818706"/>
            <a:ext cx="8185150" cy="0"/>
          </a:xfrm>
          <a:prstGeom prst="line">
            <a:avLst/>
          </a:prstGeom>
          <a:noFill/>
          <a:ln w="28575" cmpd="tri">
            <a:solidFill>
              <a:srgbClr val="0000FF"/>
            </a:solidFill>
            <a:round/>
            <a:headEnd/>
            <a:tailEnd/>
          </a:ln>
          <a:effectLst/>
        </p:spPr>
        <p:txBody>
          <a:bodyPr/>
          <a:lstStyle/>
          <a:p>
            <a:endParaRPr lang="en-US"/>
          </a:p>
        </p:txBody>
      </p:sp>
      <p:sp>
        <p:nvSpPr>
          <p:cNvPr id="3080" name="Line 8"/>
          <p:cNvSpPr>
            <a:spLocks noChangeShapeType="1"/>
          </p:cNvSpPr>
          <p:nvPr/>
        </p:nvSpPr>
        <p:spPr bwMode="auto">
          <a:xfrm>
            <a:off x="474663" y="779463"/>
            <a:ext cx="8185150" cy="0"/>
          </a:xfrm>
          <a:prstGeom prst="line">
            <a:avLst/>
          </a:prstGeom>
          <a:noFill/>
          <a:ln w="28575">
            <a:solidFill>
              <a:srgbClr val="FF0000"/>
            </a:solidFill>
            <a:round/>
            <a:headEnd/>
            <a:tailEnd/>
          </a:ln>
          <a:effectLst/>
        </p:spPr>
        <p:txBody>
          <a:bodyPr/>
          <a:lstStyle/>
          <a:p>
            <a:endParaRPr lang="en-US"/>
          </a:p>
        </p:txBody>
      </p:sp>
    </p:spTree>
    <p:extLst>
      <p:ext uri="{BB962C8B-B14F-4D97-AF65-F5344CB8AC3E}">
        <p14:creationId xmlns:p14="http://schemas.microsoft.com/office/powerpoint/2010/main" val="114265337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p:txStyles>
    <p:title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p:titleStyle>
    <p:bodyStyle>
      <a:lvl1pPr marL="342900" indent="-342900" algn="l" rtl="0" fontAlgn="base">
        <a:spcBef>
          <a:spcPct val="20000"/>
        </a:spcBef>
        <a:spcAft>
          <a:spcPct val="0"/>
        </a:spcAft>
        <a:buChar char="•"/>
        <a:defRPr sz="24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Arial" charset="0"/>
        </a:defRPr>
      </a:lvl2pPr>
      <a:lvl3pPr marL="1143000" indent="-228600" algn="l" rtl="0" fontAlgn="base">
        <a:spcBef>
          <a:spcPct val="20000"/>
        </a:spcBef>
        <a:spcAft>
          <a:spcPct val="0"/>
        </a:spcAft>
        <a:buChar char="•"/>
        <a:defRPr sz="2400">
          <a:solidFill>
            <a:schemeClr val="tx1"/>
          </a:solidFill>
          <a:latin typeface="Arial" charset="0"/>
        </a:defRPr>
      </a:lvl3pPr>
      <a:lvl4pPr marL="1600200" indent="-228600" algn="l" rtl="0" fontAlgn="base">
        <a:spcBef>
          <a:spcPct val="20000"/>
        </a:spcBef>
        <a:spcAft>
          <a:spcPct val="0"/>
        </a:spcAft>
        <a:buChar char="–"/>
        <a:defRPr sz="2000">
          <a:solidFill>
            <a:schemeClr val="tx1"/>
          </a:solidFill>
          <a:latin typeface="Arial" charset="0"/>
        </a:defRPr>
      </a:lvl4pPr>
      <a:lvl5pPr marL="2057400" indent="-228600" algn="l" rtl="0" fontAlgn="base">
        <a:spcBef>
          <a:spcPct val="20000"/>
        </a:spcBef>
        <a:spcAft>
          <a:spcPct val="0"/>
        </a:spcAft>
        <a:buChar char="»"/>
        <a:defRPr sz="2000">
          <a:solidFill>
            <a:schemeClr val="tx1"/>
          </a:solidFill>
          <a:latin typeface="Arial" charset="0"/>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2.wmf"/><Relationship Id="rId3" Type="http://schemas.microsoft.com/office/2007/relationships/media" Target="../media/media3.mp4"/><Relationship Id="rId7" Type="http://schemas.openxmlformats.org/officeDocument/2006/relationships/oleObject" Target="../embeddings/oleObject37.bin"/><Relationship Id="rId12" Type="http://schemas.openxmlformats.org/officeDocument/2006/relationships/image" Target="../media/image3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0.xml"/><Relationship Id="rId11" Type="http://schemas.openxmlformats.org/officeDocument/2006/relationships/image" Target="../media/image34.png"/><Relationship Id="rId5" Type="http://schemas.openxmlformats.org/officeDocument/2006/relationships/slideLayout" Target="../slideLayouts/slideLayout1.xml"/><Relationship Id="rId10" Type="http://schemas.openxmlformats.org/officeDocument/2006/relationships/image" Target="../media/image33.wmf"/><Relationship Id="rId4" Type="http://schemas.openxmlformats.org/officeDocument/2006/relationships/video" Target="../media/media3.mp4"/><Relationship Id="rId9" Type="http://schemas.openxmlformats.org/officeDocument/2006/relationships/oleObject" Target="../embeddings/oleObject38.bin"/></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38.pn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39.bin"/><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40.wmf"/><Relationship Id="rId5" Type="http://schemas.openxmlformats.org/officeDocument/2006/relationships/oleObject" Target="../embeddings/oleObject40.bin"/><Relationship Id="rId4" Type="http://schemas.openxmlformats.org/officeDocument/2006/relationships/image" Target="../media/image39.w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3.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2.wmf"/><Relationship Id="rId5" Type="http://schemas.openxmlformats.org/officeDocument/2006/relationships/oleObject" Target="../embeddings/oleObject41.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2.wmf"/><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oleObject" Target="../embeddings/oleObject41.bin"/><Relationship Id="rId5" Type="http://schemas.openxmlformats.org/officeDocument/2006/relationships/image" Target="../media/image4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slideLayout" Target="../slideLayouts/slideLayout7.xml"/><Relationship Id="rId7" Type="http://schemas.openxmlformats.org/officeDocument/2006/relationships/image" Target="../media/image46.wmf"/><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oleObject" Target="../embeddings/oleObject42.bin"/><Relationship Id="rId5" Type="http://schemas.openxmlformats.org/officeDocument/2006/relationships/hyperlink" Target="../assets/VIDEOS/Lattice_Rnd_EquHor0.5.avi" TargetMode="External"/><Relationship Id="rId10" Type="http://schemas.openxmlformats.org/officeDocument/2006/relationships/image" Target="../media/image48.png"/><Relationship Id="rId4" Type="http://schemas.openxmlformats.org/officeDocument/2006/relationships/notesSlide" Target="../notesSlides/notesSlide16.xml"/><Relationship Id="rId9" Type="http://schemas.openxmlformats.org/officeDocument/2006/relationships/image" Target="../media/image47.wmf"/></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68.xml"/><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wmf"/><Relationship Id="rId3" Type="http://schemas.openxmlformats.org/officeDocument/2006/relationships/oleObject" Target="../embeddings/oleObject44.bin"/><Relationship Id="rId7" Type="http://schemas.openxmlformats.org/officeDocument/2006/relationships/image" Target="../media/image52.wmf"/><Relationship Id="rId12" Type="http://schemas.openxmlformats.org/officeDocument/2006/relationships/oleObject" Target="../embeddings/oleObject47.bin"/><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oleObject" Target="../embeddings/oleObject45.bin"/><Relationship Id="rId11" Type="http://schemas.openxmlformats.org/officeDocument/2006/relationships/image" Target="../media/image55.wmf"/><Relationship Id="rId5" Type="http://schemas.openxmlformats.org/officeDocument/2006/relationships/image" Target="../media/image51.png"/><Relationship Id="rId15" Type="http://schemas.openxmlformats.org/officeDocument/2006/relationships/image" Target="../media/image57.wmf"/><Relationship Id="rId10" Type="http://schemas.openxmlformats.org/officeDocument/2006/relationships/oleObject" Target="../embeddings/oleObject46.bin"/><Relationship Id="rId4" Type="http://schemas.openxmlformats.org/officeDocument/2006/relationships/image" Target="../media/image50.wmf"/><Relationship Id="rId9" Type="http://schemas.openxmlformats.org/officeDocument/2006/relationships/image" Target="../media/image54.png"/><Relationship Id="rId14" Type="http://schemas.openxmlformats.org/officeDocument/2006/relationships/oleObject" Target="../embeddings/oleObject48.bin"/></Relationships>
</file>

<file path=ppt/slides/_rels/slide19.xml.rels><?xml version="1.0" encoding="UTF-8" standalone="yes"?>
<Relationships xmlns="http://schemas.openxmlformats.org/package/2006/relationships"><Relationship Id="rId8" Type="http://schemas.openxmlformats.org/officeDocument/2006/relationships/image" Target="../media/image61.wmf"/><Relationship Id="rId13" Type="http://schemas.openxmlformats.org/officeDocument/2006/relationships/image" Target="../media/image64.wmf"/><Relationship Id="rId3" Type="http://schemas.openxmlformats.org/officeDocument/2006/relationships/image" Target="../media/image58.emf"/><Relationship Id="rId7" Type="http://schemas.openxmlformats.org/officeDocument/2006/relationships/oleObject" Target="../embeddings/oleObject50.bin"/><Relationship Id="rId12" Type="http://schemas.openxmlformats.org/officeDocument/2006/relationships/oleObject" Target="../embeddings/oleObject52.bin"/><Relationship Id="rId2" Type="http://schemas.openxmlformats.org/officeDocument/2006/relationships/notesSlide" Target="../notesSlides/notesSlide19.xml"/><Relationship Id="rId1" Type="http://schemas.openxmlformats.org/officeDocument/2006/relationships/slideLayout" Target="../slideLayouts/slideLayout68.xml"/><Relationship Id="rId6" Type="http://schemas.openxmlformats.org/officeDocument/2006/relationships/image" Target="../media/image60.emf"/><Relationship Id="rId11" Type="http://schemas.openxmlformats.org/officeDocument/2006/relationships/image" Target="../media/image63.wmf"/><Relationship Id="rId5" Type="http://schemas.openxmlformats.org/officeDocument/2006/relationships/image" Target="../media/image59.wmf"/><Relationship Id="rId10" Type="http://schemas.openxmlformats.org/officeDocument/2006/relationships/oleObject" Target="../embeddings/oleObject51.bin"/><Relationship Id="rId4" Type="http://schemas.openxmlformats.org/officeDocument/2006/relationships/oleObject" Target="../embeddings/oleObject49.bin"/><Relationship Id="rId9" Type="http://schemas.openxmlformats.org/officeDocument/2006/relationships/image" Target="../media/image62.em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wmf"/></Relationships>
</file>

<file path=ppt/slides/_rels/slide20.xml.rels><?xml version="1.0" encoding="UTF-8" standalone="yes"?>
<Relationships xmlns="http://schemas.openxmlformats.org/package/2006/relationships"><Relationship Id="rId8" Type="http://schemas.openxmlformats.org/officeDocument/2006/relationships/image" Target="../media/image67.wmf"/><Relationship Id="rId3" Type="http://schemas.openxmlformats.org/officeDocument/2006/relationships/oleObject" Target="../embeddings/oleObject53.bin"/><Relationship Id="rId7" Type="http://schemas.openxmlformats.org/officeDocument/2006/relationships/oleObject" Target="../embeddings/oleObject54.bin"/><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6.png"/><Relationship Id="rId4" Type="http://schemas.openxmlformats.org/officeDocument/2006/relationships/image" Target="../media/image65.wmf"/></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48.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55.bin"/><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6.wmf"/><Relationship Id="rId5" Type="http://schemas.openxmlformats.org/officeDocument/2006/relationships/oleObject" Target="../embeddings/oleObject56.bin"/><Relationship Id="rId4" Type="http://schemas.openxmlformats.org/officeDocument/2006/relationships/image" Target="../media/image75.w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7.wmf"/><Relationship Id="rId3" Type="http://schemas.openxmlformats.org/officeDocument/2006/relationships/oleObject" Target="../embeddings/oleObject2.bin"/><Relationship Id="rId7" Type="http://schemas.openxmlformats.org/officeDocument/2006/relationships/image" Target="../media/image4.jpeg"/><Relationship Id="rId12" Type="http://schemas.openxmlformats.org/officeDocument/2006/relationships/oleObject" Target="../embeddings/oleObject6.bin"/><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wmf"/><Relationship Id="rId11" Type="http://schemas.openxmlformats.org/officeDocument/2006/relationships/image" Target="../media/image6.emf"/><Relationship Id="rId5" Type="http://schemas.openxmlformats.org/officeDocument/2006/relationships/oleObject" Target="../embeddings/oleObject3.bin"/><Relationship Id="rId15" Type="http://schemas.openxmlformats.org/officeDocument/2006/relationships/image" Target="../media/image8.wmf"/><Relationship Id="rId10" Type="http://schemas.openxmlformats.org/officeDocument/2006/relationships/oleObject" Target="../embeddings/oleObject5.bin"/><Relationship Id="rId4" Type="http://schemas.openxmlformats.org/officeDocument/2006/relationships/image" Target="../media/image2.wmf"/><Relationship Id="rId9" Type="http://schemas.openxmlformats.org/officeDocument/2006/relationships/image" Target="../media/image5.wmf"/><Relationship Id="rId14" Type="http://schemas.openxmlformats.org/officeDocument/2006/relationships/oleObject" Target="../embeddings/oleObject7.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79.png"/><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80.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2.wmf"/><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oleObject" Target="../embeddings/oleObject57.bin"/><Relationship Id="rId5" Type="http://schemas.openxmlformats.org/officeDocument/2006/relationships/image" Target="../media/image81.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84.wmf"/><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oleObject" Target="../embeddings/oleObject58.bin"/><Relationship Id="rId5" Type="http://schemas.openxmlformats.org/officeDocument/2006/relationships/image" Target="../media/image83.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hyperlink" Target="../assets/VIDEOS/Lattice_Scattering.avi" TargetMode="External"/><Relationship Id="rId3" Type="http://schemas.openxmlformats.org/officeDocument/2006/relationships/slideLayout" Target="../slideLayouts/slideLayout1.xml"/><Relationship Id="rId7" Type="http://schemas.openxmlformats.org/officeDocument/2006/relationships/image" Target="../media/image10.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wmf"/><Relationship Id="rId5" Type="http://schemas.openxmlformats.org/officeDocument/2006/relationships/oleObject" Target="../embeddings/oleObject8.bin"/><Relationship Id="rId10" Type="http://schemas.openxmlformats.org/officeDocument/2006/relationships/image" Target="../media/image11.wmf"/><Relationship Id="rId4" Type="http://schemas.openxmlformats.org/officeDocument/2006/relationships/notesSlide" Target="../notesSlides/notesSlide4.xml"/><Relationship Id="rId9" Type="http://schemas.openxmlformats.org/officeDocument/2006/relationships/oleObject" Target="../embeddings/oleObject9.bin"/></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image" Target="../media/image87.wmf"/><Relationship Id="rId1" Type="http://schemas.openxmlformats.org/officeDocument/2006/relationships/slideLayout" Target="../slideLayouts/slideLayout12.xml"/><Relationship Id="rId6" Type="http://schemas.openxmlformats.org/officeDocument/2006/relationships/image" Target="../media/image89.wmf"/><Relationship Id="rId5" Type="http://schemas.openxmlformats.org/officeDocument/2006/relationships/oleObject" Target="../embeddings/oleObject60.bin"/><Relationship Id="rId4" Type="http://schemas.openxmlformats.org/officeDocument/2006/relationships/image" Target="../media/image88.w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image" Target="../media/image90.wmf"/><Relationship Id="rId1" Type="http://schemas.openxmlformats.org/officeDocument/2006/relationships/slideLayout" Target="../slideLayouts/slideLayout4.xml"/><Relationship Id="rId6" Type="http://schemas.openxmlformats.org/officeDocument/2006/relationships/image" Target="../media/image92.wmf"/><Relationship Id="rId5" Type="http://schemas.openxmlformats.org/officeDocument/2006/relationships/oleObject" Target="../embeddings/oleObject62.bin"/><Relationship Id="rId4" Type="http://schemas.openxmlformats.org/officeDocument/2006/relationships/image" Target="../media/image91.wmf"/></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video" Target="file:///C:\My%20Webs\chm455\ILSN\assets\video\Lattice_Scattering.avi"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1.xml"/><Relationship Id="rId1" Type="http://schemas.openxmlformats.org/officeDocument/2006/relationships/video" Target="file:///C:\My%20Webs\chm455\ILSN\assets\video\Rand_Walk.avi" TargetMode="External"/><Relationship Id="rId5" Type="http://schemas.openxmlformats.org/officeDocument/2006/relationships/image" Target="../media/image94.wmf"/><Relationship Id="rId4" Type="http://schemas.openxmlformats.org/officeDocument/2006/relationships/oleObject" Target="../embeddings/oleObject63.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67.bin"/><Relationship Id="rId3" Type="http://schemas.openxmlformats.org/officeDocument/2006/relationships/image" Target="../media/image95.wmf"/><Relationship Id="rId7" Type="http://schemas.openxmlformats.org/officeDocument/2006/relationships/image" Target="../media/image97.wmf"/><Relationship Id="rId2" Type="http://schemas.openxmlformats.org/officeDocument/2006/relationships/oleObject" Target="../embeddings/oleObject64.bin"/><Relationship Id="rId1" Type="http://schemas.openxmlformats.org/officeDocument/2006/relationships/slideLayout" Target="../slideLayouts/slideLayout1.xml"/><Relationship Id="rId6" Type="http://schemas.openxmlformats.org/officeDocument/2006/relationships/oleObject" Target="../embeddings/oleObject66.bin"/><Relationship Id="rId11" Type="http://schemas.openxmlformats.org/officeDocument/2006/relationships/image" Target="../media/image99.wmf"/><Relationship Id="rId5" Type="http://schemas.openxmlformats.org/officeDocument/2006/relationships/image" Target="../media/image96.wmf"/><Relationship Id="rId10" Type="http://schemas.openxmlformats.org/officeDocument/2006/relationships/oleObject" Target="../embeddings/oleObject68.bin"/><Relationship Id="rId4" Type="http://schemas.openxmlformats.org/officeDocument/2006/relationships/oleObject" Target="../embeddings/oleObject65.bin"/><Relationship Id="rId9" Type="http://schemas.openxmlformats.org/officeDocument/2006/relationships/image" Target="../media/image98.wmf"/></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13" Type="http://schemas.openxmlformats.org/officeDocument/2006/relationships/oleObject" Target="../embeddings/oleObject15.bin"/><Relationship Id="rId3" Type="http://schemas.openxmlformats.org/officeDocument/2006/relationships/oleObject" Target="../embeddings/oleObject10.bin"/><Relationship Id="rId7" Type="http://schemas.openxmlformats.org/officeDocument/2006/relationships/oleObject" Target="../embeddings/oleObject12.bin"/><Relationship Id="rId12" Type="http://schemas.openxmlformats.org/officeDocument/2006/relationships/image" Target="../media/image16.wmf"/><Relationship Id="rId2" Type="http://schemas.openxmlformats.org/officeDocument/2006/relationships/notesSlide" Target="../notesSlides/notesSlide5.xml"/><Relationship Id="rId16" Type="http://schemas.openxmlformats.org/officeDocument/2006/relationships/image" Target="../media/image18.wmf"/><Relationship Id="rId1" Type="http://schemas.openxmlformats.org/officeDocument/2006/relationships/slideLayout" Target="../slideLayouts/slideLayout2.xml"/><Relationship Id="rId6" Type="http://schemas.openxmlformats.org/officeDocument/2006/relationships/image" Target="../media/image13.emf"/><Relationship Id="rId11" Type="http://schemas.openxmlformats.org/officeDocument/2006/relationships/oleObject" Target="../embeddings/oleObject14.bin"/><Relationship Id="rId5" Type="http://schemas.openxmlformats.org/officeDocument/2006/relationships/oleObject" Target="../embeddings/oleObject11.bin"/><Relationship Id="rId15" Type="http://schemas.openxmlformats.org/officeDocument/2006/relationships/oleObject" Target="../embeddings/oleObject16.bin"/><Relationship Id="rId10" Type="http://schemas.openxmlformats.org/officeDocument/2006/relationships/image" Target="../media/image15.wmf"/><Relationship Id="rId4" Type="http://schemas.openxmlformats.org/officeDocument/2006/relationships/image" Target="../media/image12.wmf"/><Relationship Id="rId9" Type="http://schemas.openxmlformats.org/officeDocument/2006/relationships/oleObject" Target="../embeddings/oleObject13.bin"/><Relationship Id="rId14" Type="http://schemas.openxmlformats.org/officeDocument/2006/relationships/image" Target="../media/image17.wmf"/></Relationships>
</file>

<file path=ppt/slides/_rels/slide50.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image" Target="../media/image95.wmf"/><Relationship Id="rId7" Type="http://schemas.openxmlformats.org/officeDocument/2006/relationships/oleObject" Target="../embeddings/oleObject72.bin"/><Relationship Id="rId2" Type="http://schemas.openxmlformats.org/officeDocument/2006/relationships/oleObject" Target="../embeddings/oleObject69.bin"/><Relationship Id="rId1" Type="http://schemas.openxmlformats.org/officeDocument/2006/relationships/slideLayout" Target="../slideLayouts/slideLayout1.xml"/><Relationship Id="rId6" Type="http://schemas.openxmlformats.org/officeDocument/2006/relationships/image" Target="../media/image100.wmf"/><Relationship Id="rId5" Type="http://schemas.openxmlformats.org/officeDocument/2006/relationships/oleObject" Target="../embeddings/oleObject71.bin"/><Relationship Id="rId10" Type="http://schemas.openxmlformats.org/officeDocument/2006/relationships/image" Target="../media/image102.wmf"/><Relationship Id="rId4" Type="http://schemas.openxmlformats.org/officeDocument/2006/relationships/oleObject" Target="../embeddings/oleObject70.bin"/><Relationship Id="rId9" Type="http://schemas.openxmlformats.org/officeDocument/2006/relationships/oleObject" Target="../embeddings/oleObject73.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78.bin"/><Relationship Id="rId3" Type="http://schemas.openxmlformats.org/officeDocument/2006/relationships/image" Target="../media/image103.wmf"/><Relationship Id="rId7" Type="http://schemas.openxmlformats.org/officeDocument/2006/relationships/oleObject" Target="../embeddings/oleObject77.bin"/><Relationship Id="rId12" Type="http://schemas.openxmlformats.org/officeDocument/2006/relationships/oleObject" Target="../embeddings/oleObject82.bin"/><Relationship Id="rId2" Type="http://schemas.openxmlformats.org/officeDocument/2006/relationships/oleObject" Target="../embeddings/oleObject74.bin"/><Relationship Id="rId1" Type="http://schemas.openxmlformats.org/officeDocument/2006/relationships/slideLayout" Target="../slideLayouts/slideLayout1.xml"/><Relationship Id="rId6" Type="http://schemas.openxmlformats.org/officeDocument/2006/relationships/oleObject" Target="../embeddings/oleObject76.bin"/><Relationship Id="rId11" Type="http://schemas.openxmlformats.org/officeDocument/2006/relationships/oleObject" Target="../embeddings/oleObject81.bin"/><Relationship Id="rId5" Type="http://schemas.openxmlformats.org/officeDocument/2006/relationships/image" Target="../media/image95.wmf"/><Relationship Id="rId10" Type="http://schemas.openxmlformats.org/officeDocument/2006/relationships/oleObject" Target="../embeddings/oleObject80.bin"/><Relationship Id="rId4" Type="http://schemas.openxmlformats.org/officeDocument/2006/relationships/oleObject" Target="../embeddings/oleObject75.bin"/><Relationship Id="rId9" Type="http://schemas.openxmlformats.org/officeDocument/2006/relationships/oleObject" Target="../embeddings/oleObject79.bin"/></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88.bin"/><Relationship Id="rId3" Type="http://schemas.openxmlformats.org/officeDocument/2006/relationships/image" Target="../media/image95.wmf"/><Relationship Id="rId7" Type="http://schemas.openxmlformats.org/officeDocument/2006/relationships/oleObject" Target="../embeddings/oleObject87.bin"/><Relationship Id="rId2" Type="http://schemas.openxmlformats.org/officeDocument/2006/relationships/oleObject" Target="../embeddings/oleObject83.bin"/><Relationship Id="rId1" Type="http://schemas.openxmlformats.org/officeDocument/2006/relationships/slideLayout" Target="../slideLayouts/slideLayout1.xml"/><Relationship Id="rId6" Type="http://schemas.openxmlformats.org/officeDocument/2006/relationships/oleObject" Target="../embeddings/oleObject86.bin"/><Relationship Id="rId11" Type="http://schemas.openxmlformats.org/officeDocument/2006/relationships/image" Target="../media/image104.png"/><Relationship Id="rId5" Type="http://schemas.openxmlformats.org/officeDocument/2006/relationships/oleObject" Target="../embeddings/oleObject85.bin"/><Relationship Id="rId10" Type="http://schemas.openxmlformats.org/officeDocument/2006/relationships/oleObject" Target="../embeddings/oleObject90.bin"/><Relationship Id="rId4" Type="http://schemas.openxmlformats.org/officeDocument/2006/relationships/oleObject" Target="../embeddings/oleObject84.bin"/><Relationship Id="rId9" Type="http://schemas.openxmlformats.org/officeDocument/2006/relationships/oleObject" Target="../embeddings/oleObject89.bin"/></Relationships>
</file>

<file path=ppt/slides/_rels/slide5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2.mp4"/><Relationship Id="rId1" Type="http://schemas.microsoft.com/office/2007/relationships/media" Target="../media/media12.mp4"/><Relationship Id="rId4" Type="http://schemas.openxmlformats.org/officeDocument/2006/relationships/image" Target="../media/image106.png"/></Relationships>
</file>

<file path=ppt/slides/_rels/slide5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7.wmf"/><Relationship Id="rId2" Type="http://schemas.openxmlformats.org/officeDocument/2006/relationships/oleObject" Target="../embeddings/oleObject91.bin"/><Relationship Id="rId1" Type="http://schemas.openxmlformats.org/officeDocument/2006/relationships/slideLayout" Target="../slideLayouts/slideLayout1.xml"/><Relationship Id="rId5" Type="http://schemas.openxmlformats.org/officeDocument/2006/relationships/image" Target="../media/image108.wmf"/><Relationship Id="rId4" Type="http://schemas.openxmlformats.org/officeDocument/2006/relationships/oleObject" Target="../embeddings/oleObject92.bin"/></Relationships>
</file>

<file path=ppt/slides/_rels/slide59.xml.rels><?xml version="1.0" encoding="UTF-8" standalone="yes"?>
<Relationships xmlns="http://schemas.openxmlformats.org/package/2006/relationships"><Relationship Id="rId3" Type="http://schemas.openxmlformats.org/officeDocument/2006/relationships/image" Target="../media/image109.wmf"/><Relationship Id="rId7" Type="http://schemas.openxmlformats.org/officeDocument/2006/relationships/image" Target="../media/image111.wmf"/><Relationship Id="rId2" Type="http://schemas.openxmlformats.org/officeDocument/2006/relationships/oleObject" Target="../embeddings/oleObject93.bin"/><Relationship Id="rId1" Type="http://schemas.openxmlformats.org/officeDocument/2006/relationships/slideLayout" Target="../slideLayouts/slideLayout1.xml"/><Relationship Id="rId6" Type="http://schemas.openxmlformats.org/officeDocument/2006/relationships/oleObject" Target="../embeddings/oleObject95.bin"/><Relationship Id="rId5" Type="http://schemas.openxmlformats.org/officeDocument/2006/relationships/image" Target="../media/image110.wmf"/><Relationship Id="rId4" Type="http://schemas.openxmlformats.org/officeDocument/2006/relationships/oleObject" Target="../embeddings/oleObject94.bin"/></Relationships>
</file>

<file path=ppt/slides/_rels/slide6.xml.rels><?xml version="1.0" encoding="UTF-8" standalone="yes"?>
<Relationships xmlns="http://schemas.openxmlformats.org/package/2006/relationships"><Relationship Id="rId8" Type="http://schemas.openxmlformats.org/officeDocument/2006/relationships/image" Target="../media/image17.wmf"/><Relationship Id="rId13" Type="http://schemas.openxmlformats.org/officeDocument/2006/relationships/oleObject" Target="../embeddings/oleObject22.bin"/><Relationship Id="rId18" Type="http://schemas.openxmlformats.org/officeDocument/2006/relationships/image" Target="../media/image13.emf"/><Relationship Id="rId3" Type="http://schemas.openxmlformats.org/officeDocument/2006/relationships/oleObject" Target="../embeddings/oleObject17.bin"/><Relationship Id="rId7" Type="http://schemas.openxmlformats.org/officeDocument/2006/relationships/oleObject" Target="../embeddings/oleObject19.bin"/><Relationship Id="rId12" Type="http://schemas.openxmlformats.org/officeDocument/2006/relationships/image" Target="../media/image19.wmf"/><Relationship Id="rId17" Type="http://schemas.openxmlformats.org/officeDocument/2006/relationships/oleObject" Target="../embeddings/oleObject24.bin"/><Relationship Id="rId2" Type="http://schemas.openxmlformats.org/officeDocument/2006/relationships/notesSlide" Target="../notesSlides/notesSlide6.xml"/><Relationship Id="rId16" Type="http://schemas.openxmlformats.org/officeDocument/2006/relationships/image" Target="../media/image12.wmf"/><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oleObject" Target="../embeddings/oleObject21.bin"/><Relationship Id="rId5" Type="http://schemas.openxmlformats.org/officeDocument/2006/relationships/oleObject" Target="../embeddings/oleObject18.bin"/><Relationship Id="rId15" Type="http://schemas.openxmlformats.org/officeDocument/2006/relationships/oleObject" Target="../embeddings/oleObject23.bin"/><Relationship Id="rId10" Type="http://schemas.openxmlformats.org/officeDocument/2006/relationships/image" Target="../media/image18.wmf"/><Relationship Id="rId4" Type="http://schemas.openxmlformats.org/officeDocument/2006/relationships/image" Target="../media/image14.wmf"/><Relationship Id="rId9" Type="http://schemas.openxmlformats.org/officeDocument/2006/relationships/oleObject" Target="../embeddings/oleObject20.bin"/><Relationship Id="rId14" Type="http://schemas.openxmlformats.org/officeDocument/2006/relationships/image" Target="../media/image20.wmf"/></Relationships>
</file>

<file path=ppt/slides/_rels/slide60.xml.rels><?xml version="1.0" encoding="UTF-8" standalone="yes"?>
<Relationships xmlns="http://schemas.openxmlformats.org/package/2006/relationships"><Relationship Id="rId3" Type="http://schemas.openxmlformats.org/officeDocument/2006/relationships/image" Target="foo/mixing3_gases.gif" TargetMode="External"/><Relationship Id="rId7" Type="http://schemas.openxmlformats.org/officeDocument/2006/relationships/image" Target="../media/image114.wmf"/><Relationship Id="rId2" Type="http://schemas.openxmlformats.org/officeDocument/2006/relationships/image" Target="../media/image112.png"/><Relationship Id="rId1" Type="http://schemas.openxmlformats.org/officeDocument/2006/relationships/slideLayout" Target="../slideLayouts/slideLayout1.xml"/><Relationship Id="rId6" Type="http://schemas.openxmlformats.org/officeDocument/2006/relationships/oleObject" Target="../embeddings/oleObject97.bin"/><Relationship Id="rId5" Type="http://schemas.openxmlformats.org/officeDocument/2006/relationships/image" Target="../media/image113.wmf"/><Relationship Id="rId4" Type="http://schemas.openxmlformats.org/officeDocument/2006/relationships/oleObject" Target="../embeddings/oleObject96.bin"/></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15.wmf"/><Relationship Id="rId2" Type="http://schemas.openxmlformats.org/officeDocument/2006/relationships/oleObject" Target="../embeddings/oleObject98.bin"/><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16.wmf"/><Relationship Id="rId2" Type="http://schemas.openxmlformats.org/officeDocument/2006/relationships/oleObject" Target="../embeddings/oleObject99.bin"/><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oleObject" Target="../embeddings/oleObject100.bin"/><Relationship Id="rId1" Type="http://schemas.openxmlformats.org/officeDocument/2006/relationships/slideLayout" Target="../slideLayouts/slideLayout4.xml"/><Relationship Id="rId5" Type="http://schemas.openxmlformats.org/officeDocument/2006/relationships/image" Target="../media/image119.wmf"/><Relationship Id="rId4" Type="http://schemas.openxmlformats.org/officeDocument/2006/relationships/oleObject" Target="../embeddings/oleObject101.bin"/></Relationships>
</file>

<file path=ppt/slides/_rels/slide68.xml.rels><?xml version="1.0" encoding="UTF-8" standalone="yes"?>
<Relationships xmlns="http://schemas.openxmlformats.org/package/2006/relationships"><Relationship Id="rId3" Type="http://schemas.openxmlformats.org/officeDocument/2006/relationships/oleObject" Target="../embeddings/oleObject59.bin"/><Relationship Id="rId2" Type="http://schemas.openxmlformats.org/officeDocument/2006/relationships/image" Target="../media/image87.wmf"/><Relationship Id="rId1" Type="http://schemas.openxmlformats.org/officeDocument/2006/relationships/slideLayout" Target="../slideLayouts/slideLayout12.xml"/><Relationship Id="rId6" Type="http://schemas.openxmlformats.org/officeDocument/2006/relationships/image" Target="../media/image89.wmf"/><Relationship Id="rId5" Type="http://schemas.openxmlformats.org/officeDocument/2006/relationships/oleObject" Target="../embeddings/oleObject60.bin"/><Relationship Id="rId4" Type="http://schemas.openxmlformats.org/officeDocument/2006/relationships/image" Target="../media/image88.wmf"/></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image" Target="../media/image90.wmf"/><Relationship Id="rId1" Type="http://schemas.openxmlformats.org/officeDocument/2006/relationships/slideLayout" Target="../slideLayouts/slideLayout4.xml"/><Relationship Id="rId6" Type="http://schemas.openxmlformats.org/officeDocument/2006/relationships/image" Target="../media/image92.wmf"/><Relationship Id="rId5" Type="http://schemas.openxmlformats.org/officeDocument/2006/relationships/oleObject" Target="../embeddings/oleObject62.bin"/><Relationship Id="rId4" Type="http://schemas.openxmlformats.org/officeDocument/2006/relationships/image" Target="../media/image91.wmf"/></Relationships>
</file>

<file path=ppt/slides/_rels/slide7.xml.rels><?xml version="1.0" encoding="UTF-8" standalone="yes"?>
<Relationships xmlns="http://schemas.openxmlformats.org/package/2006/relationships"><Relationship Id="rId8" Type="http://schemas.openxmlformats.org/officeDocument/2006/relationships/image" Target="../media/image16.wmf"/><Relationship Id="rId13" Type="http://schemas.openxmlformats.org/officeDocument/2006/relationships/oleObject" Target="../embeddings/oleObject30.bin"/><Relationship Id="rId18" Type="http://schemas.openxmlformats.org/officeDocument/2006/relationships/image" Target="../media/image24.wmf"/><Relationship Id="rId3" Type="http://schemas.openxmlformats.org/officeDocument/2006/relationships/oleObject" Target="../embeddings/oleObject25.bin"/><Relationship Id="rId7" Type="http://schemas.openxmlformats.org/officeDocument/2006/relationships/oleObject" Target="../embeddings/oleObject27.bin"/><Relationship Id="rId12" Type="http://schemas.openxmlformats.org/officeDocument/2006/relationships/image" Target="../media/image23.wmf"/><Relationship Id="rId17" Type="http://schemas.openxmlformats.org/officeDocument/2006/relationships/oleObject" Target="../embeddings/oleObject32.bin"/><Relationship Id="rId2" Type="http://schemas.openxmlformats.org/officeDocument/2006/relationships/notesSlide" Target="../notesSlides/notesSlide7.xml"/><Relationship Id="rId16" Type="http://schemas.openxmlformats.org/officeDocument/2006/relationships/image" Target="../media/image13.emf"/><Relationship Id="rId1" Type="http://schemas.openxmlformats.org/officeDocument/2006/relationships/slideLayout" Target="../slideLayouts/slideLayout2.xml"/><Relationship Id="rId6" Type="http://schemas.openxmlformats.org/officeDocument/2006/relationships/image" Target="../media/image22.wmf"/><Relationship Id="rId11" Type="http://schemas.openxmlformats.org/officeDocument/2006/relationships/oleObject" Target="../embeddings/oleObject29.bin"/><Relationship Id="rId5" Type="http://schemas.openxmlformats.org/officeDocument/2006/relationships/oleObject" Target="../embeddings/oleObject26.bin"/><Relationship Id="rId15" Type="http://schemas.openxmlformats.org/officeDocument/2006/relationships/oleObject" Target="../embeddings/oleObject31.bin"/><Relationship Id="rId10" Type="http://schemas.openxmlformats.org/officeDocument/2006/relationships/image" Target="../media/image17.wmf"/><Relationship Id="rId4" Type="http://schemas.openxmlformats.org/officeDocument/2006/relationships/image" Target="../media/image21.wmf"/><Relationship Id="rId9" Type="http://schemas.openxmlformats.org/officeDocument/2006/relationships/oleObject" Target="../embeddings/oleObject28.bin"/><Relationship Id="rId14" Type="http://schemas.openxmlformats.org/officeDocument/2006/relationships/image" Target="../media/image12.wmf"/></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20.wmf"/><Relationship Id="rId2" Type="http://schemas.openxmlformats.org/officeDocument/2006/relationships/oleObject" Target="../embeddings/oleObject102.bin"/><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121.wmf"/><Relationship Id="rId2" Type="http://schemas.openxmlformats.org/officeDocument/2006/relationships/oleObject" Target="../embeddings/oleObject103.bin"/><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74.xml.rels><?xml version="1.0" encoding="UTF-8" standalone="yes"?>
<Relationships xmlns="http://schemas.openxmlformats.org/package/2006/relationships"><Relationship Id="rId8" Type="http://schemas.openxmlformats.org/officeDocument/2006/relationships/image" Target="../media/image125.wmf"/><Relationship Id="rId3" Type="http://schemas.openxmlformats.org/officeDocument/2006/relationships/oleObject" Target="../embeddings/oleObject104.bin"/><Relationship Id="rId7" Type="http://schemas.openxmlformats.org/officeDocument/2006/relationships/oleObject" Target="../embeddings/oleObject106.bin"/><Relationship Id="rId2" Type="http://schemas.openxmlformats.org/officeDocument/2006/relationships/image" Target="../media/image122.jpeg"/><Relationship Id="rId1" Type="http://schemas.openxmlformats.org/officeDocument/2006/relationships/slideLayout" Target="../slideLayouts/slideLayout1.xml"/><Relationship Id="rId6" Type="http://schemas.openxmlformats.org/officeDocument/2006/relationships/image" Target="../media/image124.wmf"/><Relationship Id="rId5" Type="http://schemas.openxmlformats.org/officeDocument/2006/relationships/oleObject" Target="../embeddings/oleObject105.bin"/><Relationship Id="rId4" Type="http://schemas.openxmlformats.org/officeDocument/2006/relationships/image" Target="../media/image123.wmf"/></Relationships>
</file>

<file path=ppt/slides/_rels/slide75.xml.rels><?xml version="1.0" encoding="UTF-8" standalone="yes"?>
<Relationships xmlns="http://schemas.openxmlformats.org/package/2006/relationships"><Relationship Id="rId8" Type="http://schemas.openxmlformats.org/officeDocument/2006/relationships/oleObject" Target="../embeddings/oleObject110.bin"/><Relationship Id="rId3" Type="http://schemas.openxmlformats.org/officeDocument/2006/relationships/image" Target="../media/image126.wmf"/><Relationship Id="rId7" Type="http://schemas.openxmlformats.org/officeDocument/2006/relationships/image" Target="../media/image128.wmf"/><Relationship Id="rId2" Type="http://schemas.openxmlformats.org/officeDocument/2006/relationships/oleObject" Target="../embeddings/oleObject107.bin"/><Relationship Id="rId1" Type="http://schemas.openxmlformats.org/officeDocument/2006/relationships/slideLayout" Target="../slideLayouts/slideLayout2.xml"/><Relationship Id="rId6" Type="http://schemas.openxmlformats.org/officeDocument/2006/relationships/oleObject" Target="../embeddings/oleObject109.bin"/><Relationship Id="rId5" Type="http://schemas.openxmlformats.org/officeDocument/2006/relationships/image" Target="../media/image127.wmf"/><Relationship Id="rId4" Type="http://schemas.openxmlformats.org/officeDocument/2006/relationships/oleObject" Target="../embeddings/oleObject108.bin"/><Relationship Id="rId9" Type="http://schemas.openxmlformats.org/officeDocument/2006/relationships/image" Target="../media/image129.wmf"/></Relationships>
</file>

<file path=ppt/slides/_rels/slide76.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30.wmf"/><Relationship Id="rId7" Type="http://schemas.openxmlformats.org/officeDocument/2006/relationships/image" Target="../media/image132.wmf"/><Relationship Id="rId2" Type="http://schemas.openxmlformats.org/officeDocument/2006/relationships/oleObject" Target="../embeddings/oleObject111.bin"/><Relationship Id="rId1" Type="http://schemas.openxmlformats.org/officeDocument/2006/relationships/slideLayout" Target="../slideLayouts/slideLayout1.xml"/><Relationship Id="rId6" Type="http://schemas.openxmlformats.org/officeDocument/2006/relationships/oleObject" Target="../embeddings/oleObject113.bin"/><Relationship Id="rId5" Type="http://schemas.openxmlformats.org/officeDocument/2006/relationships/image" Target="../media/image131.wmf"/><Relationship Id="rId4" Type="http://schemas.openxmlformats.org/officeDocument/2006/relationships/oleObject" Target="../embeddings/oleObject112.bin"/></Relationships>
</file>

<file path=ppt/slides/_rels/slide7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oleObject" Target="../embeddings/oleObject114.bin"/><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6.wmf"/><Relationship Id="rId13" Type="http://schemas.openxmlformats.org/officeDocument/2006/relationships/image" Target="../media/image29.wmf"/><Relationship Id="rId3" Type="http://schemas.openxmlformats.org/officeDocument/2006/relationships/slideLayout" Target="../slideLayouts/slideLayout1.xml"/><Relationship Id="rId7" Type="http://schemas.openxmlformats.org/officeDocument/2006/relationships/oleObject" Target="../embeddings/oleObject33.bin"/><Relationship Id="rId12" Type="http://schemas.openxmlformats.org/officeDocument/2006/relationships/oleObject" Target="../embeddings/oleObject35.bin"/><Relationship Id="rId2" Type="http://schemas.openxmlformats.org/officeDocument/2006/relationships/video" Target="file:///F:\GSDB\My%20Webs\Energy_STS\assets\VIDEOS\Rnd_Energies.avi" TargetMode="External"/><Relationship Id="rId1" Type="http://schemas.microsoft.com/office/2007/relationships/media" Target="file:///F:\GSDB\My%20Webs\Energy_STS\assets\VIDEOS\Rnd_Energies.avi" TargetMode="External"/><Relationship Id="rId6" Type="http://schemas.openxmlformats.org/officeDocument/2006/relationships/hyperlink" Target="../assets/VIDEOS/Rnd_Energies.avi" TargetMode="External"/><Relationship Id="rId11" Type="http://schemas.openxmlformats.org/officeDocument/2006/relationships/image" Target="../media/image28.wmf"/><Relationship Id="rId5" Type="http://schemas.openxmlformats.org/officeDocument/2006/relationships/image" Target="../media/image25.png"/><Relationship Id="rId10" Type="http://schemas.openxmlformats.org/officeDocument/2006/relationships/oleObject" Target="../embeddings/oleObject34.bin"/><Relationship Id="rId4" Type="http://schemas.openxmlformats.org/officeDocument/2006/relationships/notesSlide" Target="../notesSlides/notesSlide8.xml"/><Relationship Id="rId9" Type="http://schemas.openxmlformats.org/officeDocument/2006/relationships/image" Target="../media/image27.gif"/></Relationships>
</file>

<file path=ppt/slides/_rels/slide80.xml.rels><?xml version="1.0" encoding="UTF-8" standalone="yes"?>
<Relationships xmlns="http://schemas.openxmlformats.org/package/2006/relationships"><Relationship Id="rId8" Type="http://schemas.openxmlformats.org/officeDocument/2006/relationships/image" Target="../media/image137.wmf"/><Relationship Id="rId13" Type="http://schemas.openxmlformats.org/officeDocument/2006/relationships/oleObject" Target="../embeddings/oleObject120.bin"/><Relationship Id="rId3" Type="http://schemas.openxmlformats.org/officeDocument/2006/relationships/image" Target="../media/image136.wmf"/><Relationship Id="rId7" Type="http://schemas.openxmlformats.org/officeDocument/2006/relationships/oleObject" Target="../embeddings/oleObject117.bin"/><Relationship Id="rId12" Type="http://schemas.openxmlformats.org/officeDocument/2006/relationships/image" Target="../media/image5.wmf"/><Relationship Id="rId2" Type="http://schemas.openxmlformats.org/officeDocument/2006/relationships/oleObject" Target="../embeddings/oleObject115.bin"/><Relationship Id="rId16" Type="http://schemas.openxmlformats.org/officeDocument/2006/relationships/image" Target="../media/image7.wmf"/><Relationship Id="rId1" Type="http://schemas.openxmlformats.org/officeDocument/2006/relationships/slideLayout" Target="../slideLayouts/slideLayout1.xml"/><Relationship Id="rId6" Type="http://schemas.openxmlformats.org/officeDocument/2006/relationships/image" Target="../media/image4.jpeg"/><Relationship Id="rId11" Type="http://schemas.openxmlformats.org/officeDocument/2006/relationships/oleObject" Target="../embeddings/oleObject119.bin"/><Relationship Id="rId5" Type="http://schemas.openxmlformats.org/officeDocument/2006/relationships/image" Target="../media/image3.wmf"/><Relationship Id="rId15" Type="http://schemas.openxmlformats.org/officeDocument/2006/relationships/oleObject" Target="../embeddings/oleObject121.bin"/><Relationship Id="rId10" Type="http://schemas.openxmlformats.org/officeDocument/2006/relationships/image" Target="../media/image138.wmf"/><Relationship Id="rId4" Type="http://schemas.openxmlformats.org/officeDocument/2006/relationships/oleObject" Target="../embeddings/oleObject116.bin"/><Relationship Id="rId9" Type="http://schemas.openxmlformats.org/officeDocument/2006/relationships/oleObject" Target="../embeddings/oleObject118.bin"/><Relationship Id="rId14" Type="http://schemas.openxmlformats.org/officeDocument/2006/relationships/image" Target="../media/image6.emf"/></Relationships>
</file>

<file path=ppt/slides/_rels/slide81.xml.rels><?xml version="1.0" encoding="UTF-8" standalone="yes"?>
<Relationships xmlns="http://schemas.openxmlformats.org/package/2006/relationships"><Relationship Id="rId8" Type="http://schemas.openxmlformats.org/officeDocument/2006/relationships/oleObject" Target="../embeddings/oleObject125.bin"/><Relationship Id="rId3" Type="http://schemas.openxmlformats.org/officeDocument/2006/relationships/image" Target="../media/image139.wmf"/><Relationship Id="rId7" Type="http://schemas.openxmlformats.org/officeDocument/2006/relationships/image" Target="../media/image141.wmf"/><Relationship Id="rId2" Type="http://schemas.openxmlformats.org/officeDocument/2006/relationships/oleObject" Target="../embeddings/oleObject122.bin"/><Relationship Id="rId1" Type="http://schemas.openxmlformats.org/officeDocument/2006/relationships/slideLayout" Target="../slideLayouts/slideLayout2.xml"/><Relationship Id="rId6" Type="http://schemas.openxmlformats.org/officeDocument/2006/relationships/oleObject" Target="../embeddings/oleObject124.bin"/><Relationship Id="rId5" Type="http://schemas.openxmlformats.org/officeDocument/2006/relationships/image" Target="../media/image140.wmf"/><Relationship Id="rId4" Type="http://schemas.openxmlformats.org/officeDocument/2006/relationships/oleObject" Target="../embeddings/oleObject123.bin"/><Relationship Id="rId9" Type="http://schemas.openxmlformats.org/officeDocument/2006/relationships/image" Target="../media/image142.wmf"/></Relationships>
</file>

<file path=ppt/slides/_rels/slide82.xml.rels><?xml version="1.0" encoding="UTF-8" standalone="yes"?>
<Relationships xmlns="http://schemas.openxmlformats.org/package/2006/relationships"><Relationship Id="rId8" Type="http://schemas.openxmlformats.org/officeDocument/2006/relationships/oleObject" Target="../embeddings/oleObject129.bin"/><Relationship Id="rId13" Type="http://schemas.openxmlformats.org/officeDocument/2006/relationships/image" Target="../media/image147.wmf"/><Relationship Id="rId3" Type="http://schemas.openxmlformats.org/officeDocument/2006/relationships/image" Target="../media/image139.wmf"/><Relationship Id="rId7" Type="http://schemas.openxmlformats.org/officeDocument/2006/relationships/image" Target="../media/image144.wmf"/><Relationship Id="rId12" Type="http://schemas.openxmlformats.org/officeDocument/2006/relationships/oleObject" Target="../embeddings/oleObject131.bin"/><Relationship Id="rId2" Type="http://schemas.openxmlformats.org/officeDocument/2006/relationships/oleObject" Target="../embeddings/oleObject126.bin"/><Relationship Id="rId1" Type="http://schemas.openxmlformats.org/officeDocument/2006/relationships/slideLayout" Target="../slideLayouts/slideLayout2.xml"/><Relationship Id="rId6" Type="http://schemas.openxmlformats.org/officeDocument/2006/relationships/oleObject" Target="../embeddings/oleObject128.bin"/><Relationship Id="rId11" Type="http://schemas.openxmlformats.org/officeDocument/2006/relationships/image" Target="../media/image146.wmf"/><Relationship Id="rId5" Type="http://schemas.openxmlformats.org/officeDocument/2006/relationships/image" Target="../media/image143.wmf"/><Relationship Id="rId10" Type="http://schemas.openxmlformats.org/officeDocument/2006/relationships/oleObject" Target="../embeddings/oleObject130.bin"/><Relationship Id="rId4" Type="http://schemas.openxmlformats.org/officeDocument/2006/relationships/oleObject" Target="../embeddings/oleObject127.bin"/><Relationship Id="rId9" Type="http://schemas.openxmlformats.org/officeDocument/2006/relationships/image" Target="../media/image145.wmf"/></Relationships>
</file>

<file path=ppt/slides/_rels/slide83.xml.rels><?xml version="1.0" encoding="UTF-8" standalone="yes"?>
<Relationships xmlns="http://schemas.openxmlformats.org/package/2006/relationships"><Relationship Id="rId8" Type="http://schemas.openxmlformats.org/officeDocument/2006/relationships/oleObject" Target="../embeddings/oleObject135.bin"/><Relationship Id="rId13" Type="http://schemas.openxmlformats.org/officeDocument/2006/relationships/image" Target="../media/image147.wmf"/><Relationship Id="rId3" Type="http://schemas.openxmlformats.org/officeDocument/2006/relationships/image" Target="../media/image139.wmf"/><Relationship Id="rId7" Type="http://schemas.openxmlformats.org/officeDocument/2006/relationships/image" Target="../media/image144.wmf"/><Relationship Id="rId12" Type="http://schemas.openxmlformats.org/officeDocument/2006/relationships/oleObject" Target="../embeddings/oleObject137.bin"/><Relationship Id="rId17" Type="http://schemas.openxmlformats.org/officeDocument/2006/relationships/image" Target="../media/image149.wmf"/><Relationship Id="rId2" Type="http://schemas.openxmlformats.org/officeDocument/2006/relationships/oleObject" Target="../embeddings/oleObject132.bin"/><Relationship Id="rId16" Type="http://schemas.openxmlformats.org/officeDocument/2006/relationships/oleObject" Target="../embeddings/oleObject139.bin"/><Relationship Id="rId1" Type="http://schemas.openxmlformats.org/officeDocument/2006/relationships/slideLayout" Target="../slideLayouts/slideLayout2.xml"/><Relationship Id="rId6" Type="http://schemas.openxmlformats.org/officeDocument/2006/relationships/oleObject" Target="../embeddings/oleObject134.bin"/><Relationship Id="rId11" Type="http://schemas.openxmlformats.org/officeDocument/2006/relationships/image" Target="../media/image146.wmf"/><Relationship Id="rId5" Type="http://schemas.openxmlformats.org/officeDocument/2006/relationships/image" Target="../media/image143.wmf"/><Relationship Id="rId15" Type="http://schemas.openxmlformats.org/officeDocument/2006/relationships/image" Target="../media/image148.wmf"/><Relationship Id="rId10" Type="http://schemas.openxmlformats.org/officeDocument/2006/relationships/oleObject" Target="../embeddings/oleObject136.bin"/><Relationship Id="rId4" Type="http://schemas.openxmlformats.org/officeDocument/2006/relationships/oleObject" Target="../embeddings/oleObject133.bin"/><Relationship Id="rId9" Type="http://schemas.openxmlformats.org/officeDocument/2006/relationships/image" Target="../media/image145.wmf"/><Relationship Id="rId14" Type="http://schemas.openxmlformats.org/officeDocument/2006/relationships/oleObject" Target="../embeddings/oleObject138.bin"/></Relationships>
</file>

<file path=ppt/slides/_rels/slide84.xml.rels><?xml version="1.0" encoding="UTF-8" standalone="yes"?>
<Relationships xmlns="http://schemas.openxmlformats.org/package/2006/relationships"><Relationship Id="rId8" Type="http://schemas.openxmlformats.org/officeDocument/2006/relationships/oleObject" Target="../embeddings/oleObject143.bin"/><Relationship Id="rId13" Type="http://schemas.openxmlformats.org/officeDocument/2006/relationships/image" Target="../media/image147.wmf"/><Relationship Id="rId3" Type="http://schemas.openxmlformats.org/officeDocument/2006/relationships/image" Target="../media/image139.wmf"/><Relationship Id="rId7" Type="http://schemas.openxmlformats.org/officeDocument/2006/relationships/image" Target="../media/image144.wmf"/><Relationship Id="rId12" Type="http://schemas.openxmlformats.org/officeDocument/2006/relationships/oleObject" Target="../embeddings/oleObject145.bin"/><Relationship Id="rId17" Type="http://schemas.openxmlformats.org/officeDocument/2006/relationships/image" Target="../media/image149.wmf"/><Relationship Id="rId2" Type="http://schemas.openxmlformats.org/officeDocument/2006/relationships/oleObject" Target="../embeddings/oleObject140.bin"/><Relationship Id="rId16" Type="http://schemas.openxmlformats.org/officeDocument/2006/relationships/oleObject" Target="../embeddings/oleObject147.bin"/><Relationship Id="rId1" Type="http://schemas.openxmlformats.org/officeDocument/2006/relationships/slideLayout" Target="../slideLayouts/slideLayout2.xml"/><Relationship Id="rId6" Type="http://schemas.openxmlformats.org/officeDocument/2006/relationships/oleObject" Target="../embeddings/oleObject142.bin"/><Relationship Id="rId11" Type="http://schemas.openxmlformats.org/officeDocument/2006/relationships/image" Target="../media/image146.wmf"/><Relationship Id="rId5" Type="http://schemas.openxmlformats.org/officeDocument/2006/relationships/image" Target="../media/image143.wmf"/><Relationship Id="rId15" Type="http://schemas.openxmlformats.org/officeDocument/2006/relationships/image" Target="../media/image148.wmf"/><Relationship Id="rId10" Type="http://schemas.openxmlformats.org/officeDocument/2006/relationships/oleObject" Target="../embeddings/oleObject144.bin"/><Relationship Id="rId4" Type="http://schemas.openxmlformats.org/officeDocument/2006/relationships/oleObject" Target="../embeddings/oleObject141.bin"/><Relationship Id="rId9" Type="http://schemas.openxmlformats.org/officeDocument/2006/relationships/image" Target="../media/image145.wmf"/><Relationship Id="rId14" Type="http://schemas.openxmlformats.org/officeDocument/2006/relationships/oleObject" Target="../embeddings/oleObject146.bin"/></Relationships>
</file>

<file path=ppt/slides/_rels/slide85.xml.rels><?xml version="1.0" encoding="UTF-8" standalone="yes"?>
<Relationships xmlns="http://schemas.openxmlformats.org/package/2006/relationships"><Relationship Id="rId8" Type="http://schemas.openxmlformats.org/officeDocument/2006/relationships/oleObject" Target="../embeddings/oleObject151.bin"/><Relationship Id="rId13" Type="http://schemas.openxmlformats.org/officeDocument/2006/relationships/image" Target="../media/image19.wmf"/><Relationship Id="rId18" Type="http://schemas.openxmlformats.org/officeDocument/2006/relationships/oleObject" Target="../embeddings/oleObject156.bin"/><Relationship Id="rId3" Type="http://schemas.openxmlformats.org/officeDocument/2006/relationships/image" Target="../media/image12.wmf"/><Relationship Id="rId21" Type="http://schemas.openxmlformats.org/officeDocument/2006/relationships/image" Target="../media/image152.wmf"/><Relationship Id="rId7" Type="http://schemas.openxmlformats.org/officeDocument/2006/relationships/image" Target="../media/image150.wmf"/><Relationship Id="rId12" Type="http://schemas.openxmlformats.org/officeDocument/2006/relationships/oleObject" Target="../embeddings/oleObject153.bin"/><Relationship Id="rId17" Type="http://schemas.openxmlformats.org/officeDocument/2006/relationships/image" Target="../media/image151.wmf"/><Relationship Id="rId2" Type="http://schemas.openxmlformats.org/officeDocument/2006/relationships/oleObject" Target="../embeddings/oleObject148.bin"/><Relationship Id="rId16" Type="http://schemas.openxmlformats.org/officeDocument/2006/relationships/oleObject" Target="../embeddings/oleObject155.bin"/><Relationship Id="rId20" Type="http://schemas.openxmlformats.org/officeDocument/2006/relationships/oleObject" Target="../embeddings/oleObject157.bin"/><Relationship Id="rId1" Type="http://schemas.openxmlformats.org/officeDocument/2006/relationships/slideLayout" Target="../slideLayouts/slideLayout2.xml"/><Relationship Id="rId6" Type="http://schemas.openxmlformats.org/officeDocument/2006/relationships/oleObject" Target="../embeddings/oleObject150.bin"/><Relationship Id="rId11" Type="http://schemas.openxmlformats.org/officeDocument/2006/relationships/image" Target="../media/image16.wmf"/><Relationship Id="rId5" Type="http://schemas.openxmlformats.org/officeDocument/2006/relationships/image" Target="../media/image13.emf"/><Relationship Id="rId15" Type="http://schemas.openxmlformats.org/officeDocument/2006/relationships/image" Target="../media/image20.wmf"/><Relationship Id="rId10" Type="http://schemas.openxmlformats.org/officeDocument/2006/relationships/oleObject" Target="../embeddings/oleObject152.bin"/><Relationship Id="rId19" Type="http://schemas.openxmlformats.org/officeDocument/2006/relationships/image" Target="../media/image17.wmf"/><Relationship Id="rId4" Type="http://schemas.openxmlformats.org/officeDocument/2006/relationships/oleObject" Target="../embeddings/oleObject149.bin"/><Relationship Id="rId9" Type="http://schemas.openxmlformats.org/officeDocument/2006/relationships/image" Target="../media/image15.wmf"/><Relationship Id="rId14" Type="http://schemas.openxmlformats.org/officeDocument/2006/relationships/oleObject" Target="../embeddings/oleObject154.bin"/></Relationships>
</file>

<file path=ppt/slides/_rels/slide86.xml.rels><?xml version="1.0" encoding="UTF-8" standalone="yes"?>
<Relationships xmlns="http://schemas.openxmlformats.org/package/2006/relationships"><Relationship Id="rId8" Type="http://schemas.openxmlformats.org/officeDocument/2006/relationships/oleObject" Target="../embeddings/oleObject161.bin"/><Relationship Id="rId13" Type="http://schemas.openxmlformats.org/officeDocument/2006/relationships/image" Target="../media/image23.wmf"/><Relationship Id="rId3" Type="http://schemas.openxmlformats.org/officeDocument/2006/relationships/image" Target="../media/image153.wmf"/><Relationship Id="rId7" Type="http://schemas.openxmlformats.org/officeDocument/2006/relationships/image" Target="../media/image16.wmf"/><Relationship Id="rId12" Type="http://schemas.openxmlformats.org/officeDocument/2006/relationships/oleObject" Target="../embeddings/oleObject163.bin"/><Relationship Id="rId17" Type="http://schemas.openxmlformats.org/officeDocument/2006/relationships/image" Target="../media/image13.emf"/><Relationship Id="rId2" Type="http://schemas.openxmlformats.org/officeDocument/2006/relationships/oleObject" Target="../embeddings/oleObject158.bin"/><Relationship Id="rId16" Type="http://schemas.openxmlformats.org/officeDocument/2006/relationships/oleObject" Target="../embeddings/oleObject165.bin"/><Relationship Id="rId1" Type="http://schemas.openxmlformats.org/officeDocument/2006/relationships/slideLayout" Target="../slideLayouts/slideLayout2.xml"/><Relationship Id="rId6" Type="http://schemas.openxmlformats.org/officeDocument/2006/relationships/oleObject" Target="../embeddings/oleObject160.bin"/><Relationship Id="rId11" Type="http://schemas.openxmlformats.org/officeDocument/2006/relationships/image" Target="../media/image18.wmf"/><Relationship Id="rId5" Type="http://schemas.openxmlformats.org/officeDocument/2006/relationships/image" Target="../media/image14.wmf"/><Relationship Id="rId15" Type="http://schemas.openxmlformats.org/officeDocument/2006/relationships/image" Target="../media/image12.wmf"/><Relationship Id="rId10" Type="http://schemas.openxmlformats.org/officeDocument/2006/relationships/oleObject" Target="../embeddings/oleObject162.bin"/><Relationship Id="rId4" Type="http://schemas.openxmlformats.org/officeDocument/2006/relationships/oleObject" Target="../embeddings/oleObject159.bin"/><Relationship Id="rId9" Type="http://schemas.openxmlformats.org/officeDocument/2006/relationships/image" Target="../media/image17.wmf"/><Relationship Id="rId14" Type="http://schemas.openxmlformats.org/officeDocument/2006/relationships/oleObject" Target="../embeddings/oleObject164.bin"/></Relationships>
</file>

<file path=ppt/slides/_rels/slide8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slideLayout" Target="../slideLayouts/slideLayout7.xml"/><Relationship Id="rId1" Type="http://schemas.openxmlformats.org/officeDocument/2006/relationships/video" Target="file:///C:\My%20Webs\chm455\ILSN\assets\video\Lattice_Rnd.avi"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slideLayout" Target="../slideLayouts/slideLayout1.xml"/><Relationship Id="rId7" Type="http://schemas.openxmlformats.org/officeDocument/2006/relationships/oleObject" Target="../embeddings/oleObject36.bin"/><Relationship Id="rId2" Type="http://schemas.openxmlformats.org/officeDocument/2006/relationships/video" Target="file:///F:\GSDB\My%20Webs\Energy_STS\assets\VIDEOS\Rnd_Positions.avi" TargetMode="External"/><Relationship Id="rId1" Type="http://schemas.microsoft.com/office/2007/relationships/media" Target="file:///F:\GSDB\My%20Webs\Energy_STS\assets\VIDEOS\Rnd_Positions.avi" TargetMode="External"/><Relationship Id="rId6" Type="http://schemas.openxmlformats.org/officeDocument/2006/relationships/hyperlink" Target="../assets/videos/Rnd_Positions.avi" TargetMode="External"/><Relationship Id="rId5" Type="http://schemas.openxmlformats.org/officeDocument/2006/relationships/image" Target="../media/image3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E09F9-4D9C-49FA-9CD1-8ABA52C8C5F2}"/>
              </a:ext>
            </a:extLst>
          </p:cNvPr>
          <p:cNvSpPr>
            <a:spLocks noGrp="1"/>
          </p:cNvSpPr>
          <p:nvPr>
            <p:ph type="ctrTitle"/>
          </p:nvPr>
        </p:nvSpPr>
        <p:spPr>
          <a:xfrm>
            <a:off x="685800" y="278705"/>
            <a:ext cx="7772400" cy="596366"/>
          </a:xfrm>
        </p:spPr>
        <p:txBody>
          <a:bodyPr>
            <a:normAutofit/>
          </a:bodyPr>
          <a:lstStyle/>
          <a:p>
            <a:r>
              <a:rPr lang="en-US" sz="2400" dirty="0">
                <a:latin typeface="Arial" panose="020B0604020202020204" pitchFamily="34" charset="0"/>
                <a:cs typeface="Arial" panose="020B0604020202020204" pitchFamily="34" charset="0"/>
              </a:rPr>
              <a:t>Agenda: Complex Processes in Nature and Laboratory</a:t>
            </a:r>
          </a:p>
        </p:txBody>
      </p:sp>
      <p:sp>
        <p:nvSpPr>
          <p:cNvPr id="9" name="TextBox 8">
            <a:extLst>
              <a:ext uri="{FF2B5EF4-FFF2-40B4-BE49-F238E27FC236}">
                <a16:creationId xmlns:a16="http://schemas.microsoft.com/office/drawing/2014/main" id="{99F390BF-CFBF-4078-8C96-AC8EF2263DBE}"/>
              </a:ext>
            </a:extLst>
          </p:cNvPr>
          <p:cNvSpPr txBox="1"/>
          <p:nvPr/>
        </p:nvSpPr>
        <p:spPr>
          <a:xfrm>
            <a:off x="685800" y="1166842"/>
            <a:ext cx="6102076"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Order and Chaos, determinism and unpredictability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Non-linear dynamics in nature and their modeling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Examples (climate, planetary motion),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mathematical model (logistic map)</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	Stability criteria, stationary states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Complex kinetics in coupled chemical reactions </a:t>
            </a:r>
            <a:b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	Self-organization in coupled chemical reactions</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Application: Self-replication in autocatalytic reactions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Cellular automata and fractal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Thermodynamic states and their transformations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Collective and chaotic multi-particle systems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Equilibration of transferred energy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	Flow of heat and radiation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a:rPr>
              <a:t>	Laws of thermodynamics, ensembles</a:t>
            </a:r>
            <a:endParaRPr kumimoji="0" lang="en-US" sz="1800" b="0" i="0" u="none" strike="noStrike" kern="1200" cap="none" spc="0" normalizeH="0" baseline="0" noProof="0" dirty="0">
              <a:ln>
                <a:noFill/>
              </a:ln>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5E1A2AC-2805-FDFB-B510-BE70DFB8B4BA}"/>
              </a:ext>
            </a:extLst>
          </p:cNvPr>
          <p:cNvSpPr txBox="1"/>
          <p:nvPr/>
        </p:nvSpPr>
        <p:spPr>
          <a:xfrm>
            <a:off x="6516130" y="1222310"/>
            <a:ext cx="2077218" cy="3600986"/>
          </a:xfrm>
          <a:prstGeom prst="rect">
            <a:avLst/>
          </a:prstGeom>
          <a:noFill/>
          <a:ln>
            <a:solidFill>
              <a:schemeClr val="accent1"/>
            </a:solidFill>
          </a:ln>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Reading Assignments</a:t>
            </a:r>
            <a:br>
              <a:rPr lang="en-US" sz="1600" b="1" dirty="0">
                <a:solidFill>
                  <a:srgbClr val="0000FF"/>
                </a:solidFill>
                <a:latin typeface="Arial" panose="020B0604020202020204" pitchFamily="34" charset="0"/>
                <a:cs typeface="Arial" panose="020B0604020202020204" pitchFamily="34" charset="0"/>
              </a:rPr>
            </a:br>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Weeks 3 &amp;4</a:t>
            </a:r>
          </a:p>
          <a:p>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LN II.6, III.1:</a:t>
            </a:r>
            <a:r>
              <a:rPr lang="en-US" sz="1600" dirty="0">
                <a:latin typeface="Arial" panose="020B0604020202020204" pitchFamily="34" charset="0"/>
                <a:cs typeface="Arial" panose="020B0604020202020204" pitchFamily="34" charset="0"/>
              </a:rPr>
              <a:t> </a:t>
            </a:r>
          </a:p>
          <a:p>
            <a:b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Kondepudi</a:t>
            </a:r>
            <a:r>
              <a:rPr lang="en-US" sz="1600" dirty="0">
                <a:latin typeface="Arial" panose="020B0604020202020204" pitchFamily="34" charset="0"/>
                <a:cs typeface="Arial" panose="020B0604020202020204" pitchFamily="34" charset="0"/>
              </a:rPr>
              <a:t> Ch. 9.6 </a:t>
            </a:r>
          </a:p>
          <a:p>
            <a:r>
              <a:rPr lang="en-US" sz="1600" dirty="0">
                <a:latin typeface="Arial" panose="020B0604020202020204" pitchFamily="34" charset="0"/>
                <a:cs typeface="Arial" panose="020B0604020202020204" pitchFamily="34" charset="0"/>
              </a:rPr>
              <a:t>Additional Material</a:t>
            </a:r>
          </a:p>
          <a:p>
            <a:br>
              <a:rPr lang="en-US" sz="1600" dirty="0">
                <a:solidFill>
                  <a:schemeClr val="accent6">
                    <a:lumMod val="75000"/>
                  </a:schemeClr>
                </a:solidFill>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McQuarrie &amp; Simon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Ch. 3.1 -3.4</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Math Chapters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MC B, C, D, </a:t>
            </a:r>
          </a:p>
          <a:p>
            <a:endParaRPr lang="en-US" dirty="0"/>
          </a:p>
        </p:txBody>
      </p:sp>
    </p:spTree>
    <p:extLst>
      <p:ext uri="{BB962C8B-B14F-4D97-AF65-F5344CB8AC3E}">
        <p14:creationId xmlns:p14="http://schemas.microsoft.com/office/powerpoint/2010/main" val="26295783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5DA4B887-355D-42D8-B01A-E30C9601D96D}"/>
              </a:ext>
            </a:extLst>
          </p:cNvPr>
          <p:cNvSpPr/>
          <p:nvPr/>
        </p:nvSpPr>
        <p:spPr>
          <a:xfrm>
            <a:off x="3077029" y="2096706"/>
            <a:ext cx="5478695" cy="32848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072E7EC8-5027-4422-A1F4-22810954A132}"/>
              </a:ext>
            </a:extLst>
          </p:cNvPr>
          <p:cNvSpPr txBox="1"/>
          <p:nvPr/>
        </p:nvSpPr>
        <p:spPr>
          <a:xfrm>
            <a:off x="480596" y="2050742"/>
            <a:ext cx="8177012" cy="400110"/>
          </a:xfrm>
          <a:prstGeom prst="rect">
            <a:avLst/>
          </a:prstGeom>
          <a:noFill/>
        </p:spPr>
        <p:txBody>
          <a:bodyPr wrap="square" rtlCol="0">
            <a:spAutoFit/>
          </a:bodyPr>
          <a:lstStyle/>
          <a:p>
            <a:r>
              <a:rPr lang="en-US" dirty="0"/>
              <a:t>Snapshot (</a:t>
            </a:r>
            <a:r>
              <a:rPr lang="en-US" i="1" dirty="0"/>
              <a:t>time</a:t>
            </a:r>
            <a:r>
              <a:rPr lang="en-US" dirty="0"/>
              <a:t>) = </a:t>
            </a:r>
            <a:r>
              <a:rPr lang="en-US" dirty="0">
                <a:solidFill>
                  <a:srgbClr val="0000FF"/>
                </a:solidFill>
                <a:effectLst>
                  <a:outerShdw blurRad="38100" dist="38100" dir="2700000" algn="tl">
                    <a:srgbClr val="000000">
                      <a:alpha val="43137"/>
                    </a:srgbClr>
                  </a:outerShdw>
                </a:effectLst>
              </a:rPr>
              <a:t>microscopic state of multi-particle system</a:t>
            </a:r>
          </a:p>
        </p:txBody>
      </p:sp>
      <p:sp>
        <p:nvSpPr>
          <p:cNvPr id="32" name="Rectangle 31">
            <a:extLst>
              <a:ext uri="{FF2B5EF4-FFF2-40B4-BE49-F238E27FC236}">
                <a16:creationId xmlns:a16="http://schemas.microsoft.com/office/drawing/2014/main" id="{6BB134B0-953A-47F0-ACB1-9CD8EA1DA980}"/>
              </a:ext>
            </a:extLst>
          </p:cNvPr>
          <p:cNvSpPr/>
          <p:nvPr/>
        </p:nvSpPr>
        <p:spPr>
          <a:xfrm>
            <a:off x="6027939" y="5760450"/>
            <a:ext cx="2173673" cy="495301"/>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Microscopic Particle Phase Space</a:t>
            </a:r>
          </a:p>
        </p:txBody>
      </p:sp>
      <p:sp>
        <p:nvSpPr>
          <p:cNvPr id="24" name="Subtitle 2">
            <a:extLst>
              <a:ext uri="{FF2B5EF4-FFF2-40B4-BE49-F238E27FC236}">
                <a16:creationId xmlns:a16="http://schemas.microsoft.com/office/drawing/2014/main" id="{EDDD2624-2B60-4105-B397-6E40A6EB609E}"/>
              </a:ext>
            </a:extLst>
          </p:cNvPr>
          <p:cNvSpPr txBox="1">
            <a:spLocks/>
          </p:cNvSpPr>
          <p:nvPr/>
        </p:nvSpPr>
        <p:spPr>
          <a:xfrm>
            <a:off x="389163" y="855692"/>
            <a:ext cx="8268445" cy="105488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Energy transfer to gas of independent particles in containment. </a:t>
            </a:r>
            <a:br>
              <a:rPr lang="en-US" sz="1600" dirty="0"/>
            </a:br>
            <a:r>
              <a:rPr lang="en-US" sz="1600" dirty="0"/>
              <a:t>By scattering or by incoherent (short  wavelength) radiation </a:t>
            </a:r>
            <a:r>
              <a:rPr lang="en-US" sz="1600" dirty="0">
                <a:sym typeface="Wingdings" panose="05000000000000000000" pitchFamily="2" charset="2"/>
              </a:rPr>
              <a:t> chaotic motion of particles  in space  transferred energy is dissipated  not totally reversible </a:t>
            </a:r>
            <a:endParaRPr lang="en-US" sz="1600" dirty="0"/>
          </a:p>
        </p:txBody>
      </p:sp>
      <p:graphicFrame>
        <p:nvGraphicFramePr>
          <p:cNvPr id="26" name="Object 25">
            <a:extLst>
              <a:ext uri="{FF2B5EF4-FFF2-40B4-BE49-F238E27FC236}">
                <a16:creationId xmlns:a16="http://schemas.microsoft.com/office/drawing/2014/main" id="{0E410D69-643C-4EF4-8BEF-AE96463CBAA9}"/>
              </a:ext>
            </a:extLst>
          </p:cNvPr>
          <p:cNvGraphicFramePr>
            <a:graphicFrameLocks noChangeAspect="1"/>
          </p:cNvGraphicFramePr>
          <p:nvPr>
            <p:extLst>
              <p:ext uri="{D42A27DB-BD31-4B8C-83A1-F6EECF244321}">
                <p14:modId xmlns:p14="http://schemas.microsoft.com/office/powerpoint/2010/main" val="1336136159"/>
              </p:ext>
            </p:extLst>
          </p:nvPr>
        </p:nvGraphicFramePr>
        <p:xfrm>
          <a:off x="2996976" y="1628944"/>
          <a:ext cx="2819400" cy="342900"/>
        </p:xfrm>
        <a:graphic>
          <a:graphicData uri="http://schemas.openxmlformats.org/presentationml/2006/ole">
            <mc:AlternateContent xmlns:mc="http://schemas.openxmlformats.org/markup-compatibility/2006">
              <mc:Choice xmlns:v="urn:schemas-microsoft-com:vml" Requires="v">
                <p:oleObj name="Equation" r:id="rId7" imgW="2819160" imgH="342720" progId="Equation.DSMT4">
                  <p:embed/>
                </p:oleObj>
              </mc:Choice>
              <mc:Fallback>
                <p:oleObj name="Equation" r:id="rId7" imgW="2819160" imgH="342720" progId="Equation.DSMT4">
                  <p:embed/>
                  <p:pic>
                    <p:nvPicPr>
                      <p:cNvPr id="26" name="Object 25">
                        <a:extLst>
                          <a:ext uri="{FF2B5EF4-FFF2-40B4-BE49-F238E27FC236}">
                            <a16:creationId xmlns:a16="http://schemas.microsoft.com/office/drawing/2014/main" id="{0E410D69-643C-4EF4-8BEF-AE96463CBAA9}"/>
                          </a:ext>
                        </a:extLst>
                      </p:cNvPr>
                      <p:cNvPicPr/>
                      <p:nvPr/>
                    </p:nvPicPr>
                    <p:blipFill>
                      <a:blip r:embed="rId8"/>
                      <a:stretch>
                        <a:fillRect/>
                      </a:stretch>
                    </p:blipFill>
                    <p:spPr>
                      <a:xfrm>
                        <a:off x="2996976" y="1628944"/>
                        <a:ext cx="2819400" cy="342900"/>
                      </a:xfrm>
                      <a:prstGeom prst="rect">
                        <a:avLst/>
                      </a:prstGeom>
                      <a:solidFill>
                        <a:srgbClr val="FFFFCC"/>
                      </a:solidFill>
                    </p:spPr>
                  </p:pic>
                </p:oleObj>
              </mc:Fallback>
            </mc:AlternateContent>
          </a:graphicData>
        </a:graphic>
      </p:graphicFrame>
      <p:grpSp>
        <p:nvGrpSpPr>
          <p:cNvPr id="31" name="Group 30">
            <a:extLst>
              <a:ext uri="{FF2B5EF4-FFF2-40B4-BE49-F238E27FC236}">
                <a16:creationId xmlns:a16="http://schemas.microsoft.com/office/drawing/2014/main" id="{35B7A7F4-AD5A-4CF0-BE99-85E0FC430952}"/>
              </a:ext>
            </a:extLst>
          </p:cNvPr>
          <p:cNvGrpSpPr/>
          <p:nvPr/>
        </p:nvGrpSpPr>
        <p:grpSpPr>
          <a:xfrm>
            <a:off x="619770" y="5501958"/>
            <a:ext cx="8037838" cy="830004"/>
            <a:chOff x="628649" y="5411045"/>
            <a:chExt cx="8037838" cy="830004"/>
          </a:xfrm>
        </p:grpSpPr>
        <p:sp>
          <p:nvSpPr>
            <p:cNvPr id="25" name="Subtitle 2">
              <a:extLst>
                <a:ext uri="{FF2B5EF4-FFF2-40B4-BE49-F238E27FC236}">
                  <a16:creationId xmlns:a16="http://schemas.microsoft.com/office/drawing/2014/main" id="{B9E87603-7D47-4C6D-8477-F71D9E3046EA}"/>
                </a:ext>
              </a:extLst>
            </p:cNvPr>
            <p:cNvSpPr txBox="1">
              <a:spLocks/>
            </p:cNvSpPr>
            <p:nvPr/>
          </p:nvSpPr>
          <p:spPr>
            <a:xfrm>
              <a:off x="628649" y="5411045"/>
              <a:ext cx="8037838"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Chaotic motion in configuration space. Characteristic velocity and energy spectrum (Maxwell-Boltzmann). </a:t>
              </a:r>
              <a:br>
                <a:rPr lang="en-US" sz="1600" dirty="0"/>
              </a:br>
              <a:r>
                <a:rPr lang="en-US" sz="1600" dirty="0"/>
                <a:t>Massive (</a:t>
              </a:r>
              <a:r>
                <a:rPr lang="en-US" sz="1600" i="1" dirty="0"/>
                <a:t>m</a:t>
              </a:r>
              <a:r>
                <a:rPr lang="en-US" sz="1600" i="1" baseline="-25000" dirty="0"/>
                <a:t>i</a:t>
              </a:r>
              <a:r>
                <a:rPr lang="en-US" sz="1600" dirty="0"/>
                <a:t>) particles:  </a:t>
              </a:r>
            </a:p>
          </p:txBody>
        </p:sp>
        <p:graphicFrame>
          <p:nvGraphicFramePr>
            <p:cNvPr id="30" name="Object 29">
              <a:extLst>
                <a:ext uri="{FF2B5EF4-FFF2-40B4-BE49-F238E27FC236}">
                  <a16:creationId xmlns:a16="http://schemas.microsoft.com/office/drawing/2014/main" id="{3E6A0E92-0A80-4A92-8C96-CE8C00C20181}"/>
                </a:ext>
              </a:extLst>
            </p:cNvPr>
            <p:cNvGraphicFramePr>
              <a:graphicFrameLocks noChangeAspect="1"/>
            </p:cNvGraphicFramePr>
            <p:nvPr/>
          </p:nvGraphicFramePr>
          <p:xfrm>
            <a:off x="3149600" y="5861050"/>
            <a:ext cx="5016500" cy="330200"/>
          </p:xfrm>
          <a:graphic>
            <a:graphicData uri="http://schemas.openxmlformats.org/presentationml/2006/ole">
              <mc:AlternateContent xmlns:mc="http://schemas.openxmlformats.org/markup-compatibility/2006">
                <mc:Choice xmlns:v="urn:schemas-microsoft-com:vml" Requires="v">
                  <p:oleObj name="Equation" r:id="rId9" imgW="5016240" imgH="330120" progId="Equation.DSMT4">
                    <p:embed/>
                  </p:oleObj>
                </mc:Choice>
                <mc:Fallback>
                  <p:oleObj name="Equation" r:id="rId9" imgW="5016240" imgH="330120" progId="Equation.DSMT4">
                    <p:embed/>
                    <p:pic>
                      <p:nvPicPr>
                        <p:cNvPr id="30" name="Object 29">
                          <a:extLst>
                            <a:ext uri="{FF2B5EF4-FFF2-40B4-BE49-F238E27FC236}">
                              <a16:creationId xmlns:a16="http://schemas.microsoft.com/office/drawing/2014/main" id="{3E6A0E92-0A80-4A92-8C96-CE8C00C20181}"/>
                            </a:ext>
                          </a:extLst>
                        </p:cNvPr>
                        <p:cNvPicPr/>
                        <p:nvPr/>
                      </p:nvPicPr>
                      <p:blipFill>
                        <a:blip r:embed="rId10"/>
                        <a:stretch>
                          <a:fillRect/>
                        </a:stretch>
                      </p:blipFill>
                      <p:spPr>
                        <a:xfrm>
                          <a:off x="3149600" y="5861050"/>
                          <a:ext cx="5016500" cy="330200"/>
                        </a:xfrm>
                        <a:prstGeom prst="rect">
                          <a:avLst/>
                        </a:prstGeom>
                      </p:spPr>
                    </p:pic>
                  </p:oleObj>
                </mc:Fallback>
              </mc:AlternateContent>
            </a:graphicData>
          </a:graphic>
        </p:graphicFrame>
      </p:grpSp>
      <p:grpSp>
        <p:nvGrpSpPr>
          <p:cNvPr id="40" name="Group 39">
            <a:extLst>
              <a:ext uri="{FF2B5EF4-FFF2-40B4-BE49-F238E27FC236}">
                <a16:creationId xmlns:a16="http://schemas.microsoft.com/office/drawing/2014/main" id="{9A9C03B2-4565-4288-888D-FC10BCAA167D}"/>
              </a:ext>
            </a:extLst>
          </p:cNvPr>
          <p:cNvGrpSpPr/>
          <p:nvPr/>
        </p:nvGrpSpPr>
        <p:grpSpPr>
          <a:xfrm>
            <a:off x="777681" y="2408365"/>
            <a:ext cx="7835538" cy="2866472"/>
            <a:chOff x="830949" y="2257440"/>
            <a:chExt cx="7835538" cy="2866472"/>
          </a:xfrm>
        </p:grpSpPr>
        <p:grpSp>
          <p:nvGrpSpPr>
            <p:cNvPr id="22" name="Group 21">
              <a:extLst>
                <a:ext uri="{FF2B5EF4-FFF2-40B4-BE49-F238E27FC236}">
                  <a16:creationId xmlns:a16="http://schemas.microsoft.com/office/drawing/2014/main" id="{7F0761FF-A0E9-405A-8C16-5067D6522D49}"/>
                </a:ext>
              </a:extLst>
            </p:cNvPr>
            <p:cNvGrpSpPr/>
            <p:nvPr/>
          </p:nvGrpSpPr>
          <p:grpSpPr>
            <a:xfrm>
              <a:off x="830949" y="2459366"/>
              <a:ext cx="3654090" cy="2664546"/>
              <a:chOff x="4625859" y="1840196"/>
              <a:chExt cx="3654090" cy="2664546"/>
            </a:xfrm>
          </p:grpSpPr>
          <p:pic>
            <p:nvPicPr>
              <p:cNvPr id="20" name="Rnd_Positions">
                <a:hlinkClick r:id="" action="ppaction://media"/>
                <a:extLst>
                  <a:ext uri="{FF2B5EF4-FFF2-40B4-BE49-F238E27FC236}">
                    <a16:creationId xmlns:a16="http://schemas.microsoft.com/office/drawing/2014/main" id="{72A141B6-FEE0-41B2-A058-595D9C5583A7}"/>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11"/>
              <a:srcRect l="9259" t="6085" b="7113"/>
              <a:stretch/>
            </p:blipFill>
            <p:spPr>
              <a:xfrm>
                <a:off x="4933635" y="1840196"/>
                <a:ext cx="3346314" cy="2461039"/>
              </a:xfrm>
              <a:prstGeom prst="rect">
                <a:avLst/>
              </a:prstGeom>
            </p:spPr>
          </p:pic>
          <p:sp>
            <p:nvSpPr>
              <p:cNvPr id="27" name="TextBox 26">
                <a:extLst>
                  <a:ext uri="{FF2B5EF4-FFF2-40B4-BE49-F238E27FC236}">
                    <a16:creationId xmlns:a16="http://schemas.microsoft.com/office/drawing/2014/main" id="{EB84C213-A637-48DC-9321-1DF39C0002D7}"/>
                  </a:ext>
                </a:extLst>
              </p:cNvPr>
              <p:cNvSpPr txBox="1"/>
              <p:nvPr/>
            </p:nvSpPr>
            <p:spPr>
              <a:xfrm rot="16200000">
                <a:off x="3589346" y="2912220"/>
                <a:ext cx="2380803" cy="307777"/>
              </a:xfrm>
              <a:prstGeom prst="rect">
                <a:avLst/>
              </a:prstGeom>
              <a:noFill/>
            </p:spPr>
            <p:txBody>
              <a:bodyPr wrap="square" rtlCol="0">
                <a:spAutoFit/>
              </a:bodyPr>
              <a:lstStyle/>
              <a:p>
                <a:r>
                  <a:rPr lang="en-US" sz="1400" dirty="0"/>
                  <a:t>Particle Position </a:t>
                </a:r>
                <a:r>
                  <a:rPr lang="en-US" sz="1400" dirty="0" err="1"/>
                  <a:t>y</a:t>
                </a:r>
                <a:r>
                  <a:rPr lang="en-US" sz="1400" baseline="-25000" dirty="0" err="1"/>
                  <a:t>i</a:t>
                </a:r>
                <a:r>
                  <a:rPr lang="en-US" sz="1400" dirty="0"/>
                  <a:t> (a.u.)</a:t>
                </a:r>
              </a:p>
            </p:txBody>
          </p:sp>
          <p:sp>
            <p:nvSpPr>
              <p:cNvPr id="28" name="TextBox 27">
                <a:extLst>
                  <a:ext uri="{FF2B5EF4-FFF2-40B4-BE49-F238E27FC236}">
                    <a16:creationId xmlns:a16="http://schemas.microsoft.com/office/drawing/2014/main" id="{02C06083-3D55-4D31-B741-FC4FA42453B1}"/>
                  </a:ext>
                </a:extLst>
              </p:cNvPr>
              <p:cNvSpPr txBox="1"/>
              <p:nvPr/>
            </p:nvSpPr>
            <p:spPr>
              <a:xfrm>
                <a:off x="5316859" y="4196965"/>
                <a:ext cx="2796466" cy="307777"/>
              </a:xfrm>
              <a:prstGeom prst="rect">
                <a:avLst/>
              </a:prstGeom>
              <a:noFill/>
            </p:spPr>
            <p:txBody>
              <a:bodyPr wrap="square" rtlCol="0">
                <a:spAutoFit/>
              </a:bodyPr>
              <a:lstStyle/>
              <a:p>
                <a:r>
                  <a:rPr lang="en-US" sz="1400" dirty="0"/>
                  <a:t>Particle Position x</a:t>
                </a:r>
                <a:r>
                  <a:rPr lang="en-US" sz="1400" baseline="-25000" dirty="0"/>
                  <a:t>i</a:t>
                </a:r>
                <a:r>
                  <a:rPr lang="en-US" sz="1400" dirty="0"/>
                  <a:t> (a.u.)</a:t>
                </a:r>
              </a:p>
            </p:txBody>
          </p:sp>
        </p:grpSp>
        <p:grpSp>
          <p:nvGrpSpPr>
            <p:cNvPr id="23" name="Group 22">
              <a:extLst>
                <a:ext uri="{FF2B5EF4-FFF2-40B4-BE49-F238E27FC236}">
                  <a16:creationId xmlns:a16="http://schemas.microsoft.com/office/drawing/2014/main" id="{DFB11CFA-0E44-4488-B428-92F5972A189B}"/>
                </a:ext>
              </a:extLst>
            </p:cNvPr>
            <p:cNvGrpSpPr/>
            <p:nvPr/>
          </p:nvGrpSpPr>
          <p:grpSpPr>
            <a:xfrm>
              <a:off x="4982743" y="2257440"/>
              <a:ext cx="3683744" cy="2796466"/>
              <a:chOff x="632667" y="1840197"/>
              <a:chExt cx="3683744" cy="2796466"/>
            </a:xfrm>
          </p:grpSpPr>
          <p:pic>
            <p:nvPicPr>
              <p:cNvPr id="7" name="Rnd_Energies">
                <a:hlinkClick r:id="" action="ppaction://media"/>
                <a:extLst>
                  <a:ext uri="{FF2B5EF4-FFF2-40B4-BE49-F238E27FC236}">
                    <a16:creationId xmlns:a16="http://schemas.microsoft.com/office/drawing/2014/main" id="{09422B47-EFC9-497A-9436-0D86976081CA}"/>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12667" t="9746"/>
              <a:stretch/>
            </p:blipFill>
            <p:spPr>
              <a:xfrm>
                <a:off x="990600" y="1979718"/>
                <a:ext cx="3325811" cy="2461039"/>
              </a:xfrm>
              <a:prstGeom prst="rect">
                <a:avLst/>
              </a:prstGeom>
            </p:spPr>
          </p:pic>
          <p:sp>
            <p:nvSpPr>
              <p:cNvPr id="21" name="TextBox 20">
                <a:extLst>
                  <a:ext uri="{FF2B5EF4-FFF2-40B4-BE49-F238E27FC236}">
                    <a16:creationId xmlns:a16="http://schemas.microsoft.com/office/drawing/2014/main" id="{56AA0F65-DA6D-4CFF-A00F-816614B953E1}"/>
                  </a:ext>
                </a:extLst>
              </p:cNvPr>
              <p:cNvSpPr txBox="1"/>
              <p:nvPr/>
            </p:nvSpPr>
            <p:spPr>
              <a:xfrm rot="16200000">
                <a:off x="-611677" y="3084541"/>
                <a:ext cx="2796466" cy="307777"/>
              </a:xfrm>
              <a:prstGeom prst="rect">
                <a:avLst/>
              </a:prstGeom>
              <a:noFill/>
            </p:spPr>
            <p:txBody>
              <a:bodyPr wrap="square" rtlCol="0">
                <a:spAutoFit/>
              </a:bodyPr>
              <a:lstStyle/>
              <a:p>
                <a:r>
                  <a:rPr lang="en-US" sz="1400" dirty="0"/>
                  <a:t>Particle Kinetic </a:t>
                </a:r>
                <a:r>
                  <a:rPr lang="en-US" sz="1400" dirty="0" err="1"/>
                  <a:t>Energy</a:t>
                </a:r>
                <a:r>
                  <a:rPr lang="en-US" sz="1400" baseline="-25000" dirty="0" err="1"/>
                  <a:t>i</a:t>
                </a:r>
                <a:r>
                  <a:rPr lang="en-US" sz="1400" dirty="0"/>
                  <a:t> (a.u.)</a:t>
                </a:r>
              </a:p>
            </p:txBody>
          </p:sp>
          <p:sp>
            <p:nvSpPr>
              <p:cNvPr id="29" name="TextBox 28">
                <a:extLst>
                  <a:ext uri="{FF2B5EF4-FFF2-40B4-BE49-F238E27FC236}">
                    <a16:creationId xmlns:a16="http://schemas.microsoft.com/office/drawing/2014/main" id="{BC64A48D-4C3F-48DB-9008-8C55BB37660E}"/>
                  </a:ext>
                </a:extLst>
              </p:cNvPr>
              <p:cNvSpPr txBox="1"/>
              <p:nvPr/>
            </p:nvSpPr>
            <p:spPr>
              <a:xfrm>
                <a:off x="1945939" y="4328886"/>
                <a:ext cx="1844759" cy="307777"/>
              </a:xfrm>
              <a:prstGeom prst="rect">
                <a:avLst/>
              </a:prstGeom>
              <a:noFill/>
            </p:spPr>
            <p:txBody>
              <a:bodyPr wrap="square" rtlCol="0">
                <a:spAutoFit/>
              </a:bodyPr>
              <a:lstStyle/>
              <a:p>
                <a:r>
                  <a:rPr lang="en-US" sz="1400" dirty="0"/>
                  <a:t>Particle Number </a:t>
                </a:r>
                <a:r>
                  <a:rPr lang="en-US" sz="1400" i="1" dirty="0" err="1"/>
                  <a:t>i</a:t>
                </a:r>
                <a:endParaRPr lang="en-US" sz="1400" dirty="0"/>
              </a:p>
            </p:txBody>
          </p:sp>
        </p:grpSp>
        <p:grpSp>
          <p:nvGrpSpPr>
            <p:cNvPr id="38" name="Group 37">
              <a:extLst>
                <a:ext uri="{FF2B5EF4-FFF2-40B4-BE49-F238E27FC236}">
                  <a16:creationId xmlns:a16="http://schemas.microsoft.com/office/drawing/2014/main" id="{0BC70EE1-DA6D-457E-A3C9-F8C7DFE4A486}"/>
                </a:ext>
              </a:extLst>
            </p:cNvPr>
            <p:cNvGrpSpPr/>
            <p:nvPr/>
          </p:nvGrpSpPr>
          <p:grpSpPr>
            <a:xfrm>
              <a:off x="4485039" y="3429000"/>
              <a:ext cx="497704" cy="494930"/>
              <a:chOff x="4485039" y="3429000"/>
              <a:chExt cx="497704" cy="494930"/>
            </a:xfrm>
          </p:grpSpPr>
          <p:sp>
            <p:nvSpPr>
              <p:cNvPr id="33" name="Oval 32">
                <a:extLst>
                  <a:ext uri="{FF2B5EF4-FFF2-40B4-BE49-F238E27FC236}">
                    <a16:creationId xmlns:a16="http://schemas.microsoft.com/office/drawing/2014/main" id="{9925C22C-BE06-4F71-A566-BD89CE1B457E}"/>
                  </a:ext>
                </a:extLst>
              </p:cNvPr>
              <p:cNvSpPr/>
              <p:nvPr/>
            </p:nvSpPr>
            <p:spPr>
              <a:xfrm>
                <a:off x="4485039" y="3429000"/>
                <a:ext cx="497704" cy="4949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a:extLst>
                  <a:ext uri="{FF2B5EF4-FFF2-40B4-BE49-F238E27FC236}">
                    <a16:creationId xmlns:a16="http://schemas.microsoft.com/office/drawing/2014/main" id="{1C03BF98-A5DA-4505-8A83-377DA1824A37}"/>
                  </a:ext>
                </a:extLst>
              </p:cNvPr>
              <p:cNvCxnSpPr>
                <a:stCxn id="33" idx="1"/>
                <a:endCxn id="33" idx="5"/>
              </p:cNvCxnSpPr>
              <p:nvPr/>
            </p:nvCxnSpPr>
            <p:spPr>
              <a:xfrm>
                <a:off x="4557926" y="3501481"/>
                <a:ext cx="351930" cy="3499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FD969B6-E1FE-471C-A1A6-7ADA911E7FB9}"/>
                  </a:ext>
                </a:extLst>
              </p:cNvPr>
              <p:cNvCxnSpPr>
                <a:cxnSpLocks/>
              </p:cNvCxnSpPr>
              <p:nvPr/>
            </p:nvCxnSpPr>
            <p:spPr>
              <a:xfrm rot="5400000">
                <a:off x="4559405" y="3494083"/>
                <a:ext cx="351930" cy="34996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644822476"/>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video>
              <p:cMediaNode vol="80000">
                <p:cTn id="3" fill="hold" display="0">
                  <p:stCondLst>
                    <p:cond delay="indefinite"/>
                  </p:stCondLst>
                </p:cTn>
                <p:tgtEl>
                  <p:spTgt spid="20"/>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ctrTitle"/>
          </p:nvPr>
        </p:nvSpPr>
        <p:spPr>
          <a:xfrm>
            <a:off x="762000" y="240640"/>
            <a:ext cx="7772400" cy="609600"/>
          </a:xfrm>
        </p:spPr>
        <p:txBody>
          <a:bodyPr anchor="ctr"/>
          <a:lstStyle/>
          <a:p>
            <a:r>
              <a:rPr lang="en-US" sz="2200" dirty="0">
                <a:effectLst>
                  <a:outerShdw blurRad="38100" dist="38100" dir="2700000" algn="tl">
                    <a:srgbClr val="C0C0C0"/>
                  </a:outerShdw>
                </a:effectLst>
              </a:rPr>
              <a:t>Compression Work as Energy Transfer</a:t>
            </a:r>
          </a:p>
        </p:txBody>
      </p:sp>
      <p:sp>
        <p:nvSpPr>
          <p:cNvPr id="4100" name="Rectangle 4"/>
          <p:cNvSpPr>
            <a:spLocks noGrp="1" noChangeArrowheads="1"/>
          </p:cNvSpPr>
          <p:nvPr>
            <p:ph type="subTitle" idx="1"/>
          </p:nvPr>
        </p:nvSpPr>
        <p:spPr>
          <a:xfrm>
            <a:off x="3827920" y="1089988"/>
            <a:ext cx="2272553" cy="3057248"/>
          </a:xfrm>
          <a:ln>
            <a:solidFill>
              <a:schemeClr val="tx1"/>
            </a:solidFill>
          </a:ln>
        </p:spPr>
        <p:txBody>
          <a:bodyPr/>
          <a:lstStyle/>
          <a:p>
            <a:pPr algn="l"/>
            <a:r>
              <a:rPr lang="en-US" sz="1600" dirty="0">
                <a:latin typeface="+mj-lt"/>
              </a:rPr>
              <a:t>Energy and momentum are  transferred to gas particles hit by a (collectively) moving piston, depending on the relative velocity of piston and gas particle. </a:t>
            </a:r>
          </a:p>
        </p:txBody>
      </p:sp>
      <p:grpSp>
        <p:nvGrpSpPr>
          <p:cNvPr id="3" name="Group 2"/>
          <p:cNvGrpSpPr/>
          <p:nvPr/>
        </p:nvGrpSpPr>
        <p:grpSpPr>
          <a:xfrm>
            <a:off x="6216183" y="923699"/>
            <a:ext cx="2528888" cy="3205607"/>
            <a:chOff x="5973715" y="2773848"/>
            <a:chExt cx="2528888" cy="3205607"/>
          </a:xfrm>
        </p:grpSpPr>
        <p:pic>
          <p:nvPicPr>
            <p:cNvPr id="4102" name="Picture 6" descr="C:\My Webs\Chm104\PPT_shw\foo\Racke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3715" y="2931455"/>
              <a:ext cx="2528888" cy="304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103" name="Text Box 7"/>
            <p:cNvSpPr txBox="1">
              <a:spLocks noChangeArrowheads="1"/>
            </p:cNvSpPr>
            <p:nvPr/>
          </p:nvSpPr>
          <p:spPr bwMode="auto">
            <a:xfrm>
              <a:off x="6497094" y="2773848"/>
              <a:ext cx="11430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1600" dirty="0">
                  <a:latin typeface="Comic Sans MS" panose="030F0702030302020204" pitchFamily="66" charset="0"/>
                </a:rPr>
                <a:t>Thrust</a:t>
              </a:r>
              <a:br>
                <a:rPr lang="en-US" sz="1600" dirty="0">
                  <a:latin typeface="Comic Sans MS" panose="030F0702030302020204" pitchFamily="66" charset="0"/>
                </a:rPr>
              </a:br>
              <a:r>
                <a:rPr lang="en-US" sz="1600" dirty="0">
                  <a:latin typeface="Comic Sans MS" panose="030F0702030302020204" pitchFamily="66" charset="0"/>
                </a:rPr>
                <a:t>velocity</a:t>
              </a:r>
            </a:p>
          </p:txBody>
        </p:sp>
        <p:sp>
          <p:nvSpPr>
            <p:cNvPr id="4104" name="Text Box 8"/>
            <p:cNvSpPr txBox="1">
              <a:spLocks noChangeArrowheads="1"/>
            </p:cNvSpPr>
            <p:nvPr/>
          </p:nvSpPr>
          <p:spPr bwMode="auto">
            <a:xfrm>
              <a:off x="6122456" y="4157374"/>
              <a:ext cx="114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800" dirty="0">
                  <a:latin typeface="Comic Sans MS" panose="030F0702030302020204" pitchFamily="66" charset="0"/>
                </a:rPr>
                <a:t>gas particle</a:t>
              </a:r>
            </a:p>
          </p:txBody>
        </p:sp>
      </p:grpSp>
      <p:pic>
        <p:nvPicPr>
          <p:cNvPr id="4105" name="Picture 9" descr="C:\My Webs\Chm104\PPT_shw\foo\Tennis_Pl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167" y="929183"/>
            <a:ext cx="3226738" cy="3328608"/>
          </a:xfrm>
          <a:prstGeom prst="rect">
            <a:avLst/>
          </a:prstGeom>
          <a:ln>
            <a:noFill/>
          </a:ln>
          <a:effectLst>
            <a:outerShdw blurRad="292100" dist="139700" dir="2700000" algn="tl" rotWithShape="0">
              <a:srgbClr val="333333">
                <a:alpha val="65000"/>
              </a:srgbClr>
            </a:outerShdw>
          </a:effectLst>
        </p:spPr>
      </p:pic>
      <p:sp>
        <p:nvSpPr>
          <p:cNvPr id="14" name="Rectangle 4"/>
          <p:cNvSpPr txBox="1">
            <a:spLocks noChangeArrowheads="1"/>
          </p:cNvSpPr>
          <p:nvPr/>
        </p:nvSpPr>
        <p:spPr>
          <a:xfrm>
            <a:off x="3276600" y="5098131"/>
            <a:ext cx="5580949" cy="1483644"/>
          </a:xfrm>
          <a:prstGeom prst="rect">
            <a:avLst/>
          </a:prstGeom>
        </p:spPr>
        <p:txBody>
          <a:bodyPr/>
          <a:lstStyle>
            <a:lvl1pPr marL="0" indent="0" algn="ctr" rtl="0" fontAlgn="base">
              <a:spcBef>
                <a:spcPct val="20000"/>
              </a:spcBef>
              <a:spcAft>
                <a:spcPct val="0"/>
              </a:spcAft>
              <a:buNone/>
              <a:defRPr sz="24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Arial" charset="0"/>
              </a:defRPr>
            </a:lvl2pPr>
            <a:lvl3pPr marL="914400" indent="0" algn="ctr" rtl="0" fontAlgn="base">
              <a:spcBef>
                <a:spcPct val="20000"/>
              </a:spcBef>
              <a:spcAft>
                <a:spcPct val="0"/>
              </a:spcAft>
              <a:buNone/>
              <a:defRPr sz="2400">
                <a:solidFill>
                  <a:schemeClr val="tx1"/>
                </a:solidFill>
                <a:latin typeface="Arial" charset="0"/>
              </a:defRPr>
            </a:lvl3pPr>
            <a:lvl4pPr marL="1371600" indent="0" algn="ctr" rtl="0" fontAlgn="base">
              <a:spcBef>
                <a:spcPct val="20000"/>
              </a:spcBef>
              <a:spcAft>
                <a:spcPct val="0"/>
              </a:spcAft>
              <a:buNone/>
              <a:defRPr sz="2000">
                <a:solidFill>
                  <a:schemeClr val="tx1"/>
                </a:solidFill>
                <a:latin typeface="Arial" charset="0"/>
              </a:defRPr>
            </a:lvl4pPr>
            <a:lvl5pPr marL="1828800" indent="0" algn="ctr" rtl="0" fontAlgn="base">
              <a:spcBef>
                <a:spcPct val="20000"/>
              </a:spcBef>
              <a:spcAft>
                <a:spcPct val="0"/>
              </a:spcAft>
              <a:buNone/>
              <a:defRPr sz="2000">
                <a:solidFill>
                  <a:schemeClr val="tx1"/>
                </a:solidFill>
                <a:latin typeface="Arial" charset="0"/>
              </a:defRPr>
            </a:lvl5pPr>
            <a:lvl6pPr marL="2286000" indent="0" algn="ctr" rtl="0" fontAlgn="base">
              <a:spcBef>
                <a:spcPct val="20000"/>
              </a:spcBef>
              <a:spcAft>
                <a:spcPct val="0"/>
              </a:spcAft>
              <a:buNone/>
              <a:defRPr sz="2000">
                <a:solidFill>
                  <a:schemeClr val="tx1"/>
                </a:solidFill>
                <a:latin typeface="Arial" charset="0"/>
              </a:defRPr>
            </a:lvl6pPr>
            <a:lvl7pPr marL="2743200" indent="0" algn="ctr" rtl="0" fontAlgn="base">
              <a:spcBef>
                <a:spcPct val="20000"/>
              </a:spcBef>
              <a:spcAft>
                <a:spcPct val="0"/>
              </a:spcAft>
              <a:buNone/>
              <a:defRPr sz="2000">
                <a:solidFill>
                  <a:schemeClr val="tx1"/>
                </a:solidFill>
                <a:latin typeface="Arial" charset="0"/>
              </a:defRPr>
            </a:lvl7pPr>
            <a:lvl8pPr marL="3200400" indent="0" algn="ctr" rtl="0" fontAlgn="base">
              <a:spcBef>
                <a:spcPct val="20000"/>
              </a:spcBef>
              <a:spcAft>
                <a:spcPct val="0"/>
              </a:spcAft>
              <a:buNone/>
              <a:defRPr sz="2000">
                <a:solidFill>
                  <a:schemeClr val="tx1"/>
                </a:solidFill>
                <a:latin typeface="Arial" charset="0"/>
              </a:defRPr>
            </a:lvl8pPr>
            <a:lvl9pPr marL="3657600" indent="0" algn="ctr" rtl="0" fontAlgn="base">
              <a:spcBef>
                <a:spcPct val="20000"/>
              </a:spcBef>
              <a:spcAft>
                <a:spcPct val="0"/>
              </a:spcAft>
              <a:buNone/>
              <a:defRPr sz="2000">
                <a:solidFill>
                  <a:schemeClr val="tx1"/>
                </a:solidFill>
                <a:latin typeface="Arial" charset="0"/>
              </a:defRPr>
            </a:lvl9pPr>
          </a:lstStyle>
          <a:p>
            <a:pPr algn="l"/>
            <a:r>
              <a:rPr lang="en-US" sz="1600" kern="0" dirty="0">
                <a:latin typeface="+mj-lt"/>
              </a:rPr>
              <a:t>Thermally insolated system (cylinder with gas)</a:t>
            </a:r>
          </a:p>
          <a:p>
            <a:pPr algn="l"/>
            <a:r>
              <a:rPr lang="en-US" sz="1600" kern="0" dirty="0">
                <a:solidFill>
                  <a:srgbClr val="0C38F4"/>
                </a:solidFill>
                <a:latin typeface="+mj-lt"/>
              </a:rPr>
              <a:t>Compressed gas has more energy in random motion than before. Transfer collective </a:t>
            </a:r>
            <a:r>
              <a:rPr lang="en-US" sz="1600" kern="0" dirty="0">
                <a:solidFill>
                  <a:srgbClr val="0C38F4"/>
                </a:solidFill>
                <a:latin typeface="+mj-lt"/>
                <a:sym typeface="Wingdings" panose="05000000000000000000" pitchFamily="2" charset="2"/>
              </a:rPr>
              <a:t> </a:t>
            </a:r>
            <a:r>
              <a:rPr lang="en-US" sz="1600" kern="0" dirty="0">
                <a:solidFill>
                  <a:srgbClr val="FF0000"/>
                </a:solidFill>
                <a:latin typeface="+mj-lt"/>
                <a:sym typeface="Wingdings" panose="05000000000000000000" pitchFamily="2" charset="2"/>
              </a:rPr>
              <a:t>random motion = dissipation of collective energy into heat</a:t>
            </a:r>
            <a:r>
              <a:rPr lang="en-US" sz="1600" kern="0" dirty="0">
                <a:solidFill>
                  <a:srgbClr val="0C38F4"/>
                </a:solidFill>
                <a:latin typeface="+mj-lt"/>
                <a:sym typeface="Wingdings" panose="05000000000000000000" pitchFamily="2" charset="2"/>
              </a:rPr>
              <a:t>.</a:t>
            </a:r>
            <a:endParaRPr lang="en-US" sz="1600" kern="0" dirty="0">
              <a:solidFill>
                <a:srgbClr val="0C38F4"/>
              </a:solidFill>
              <a:latin typeface="+mj-lt"/>
            </a:endParaRPr>
          </a:p>
        </p:txBody>
      </p:sp>
      <p:sp>
        <p:nvSpPr>
          <p:cNvPr id="7" name="Rectangle 6"/>
          <p:cNvSpPr/>
          <p:nvPr/>
        </p:nvSpPr>
        <p:spPr>
          <a:xfrm>
            <a:off x="3789391" y="4366044"/>
            <a:ext cx="4990400" cy="584775"/>
          </a:xfrm>
          <a:prstGeom prst="rect">
            <a:avLst/>
          </a:prstGeom>
        </p:spPr>
        <p:txBody>
          <a:bodyPr wrap="square">
            <a:spAutoFit/>
          </a:bodyPr>
          <a:lstStyle/>
          <a:p>
            <a:pPr algn="l"/>
            <a:r>
              <a:rPr lang="en-US" sz="1600" dirty="0"/>
              <a:t>The effect is similar to that driving a tennis ball with a racket.</a:t>
            </a:r>
          </a:p>
        </p:txBody>
      </p:sp>
      <p:sp>
        <p:nvSpPr>
          <p:cNvPr id="16" name="Text Box 7"/>
          <p:cNvSpPr txBox="1">
            <a:spLocks noChangeArrowheads="1"/>
          </p:cNvSpPr>
          <p:nvPr/>
        </p:nvSpPr>
        <p:spPr bwMode="auto">
          <a:xfrm>
            <a:off x="6443562" y="2953556"/>
            <a:ext cx="99016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000" dirty="0">
                <a:latin typeface="Symbol" panose="05050102010706020507" pitchFamily="18" charset="2"/>
              </a:rPr>
              <a:t>|</a:t>
            </a:r>
            <a:r>
              <a:rPr lang="en-US" sz="2000" dirty="0" err="1">
                <a:latin typeface="Symbol" panose="05050102010706020507" pitchFamily="18" charset="2"/>
              </a:rPr>
              <a:t>D</a:t>
            </a:r>
            <a:r>
              <a:rPr lang="en-US" sz="2000" dirty="0" err="1">
                <a:latin typeface="Comic Sans MS" panose="030F0702030302020204" pitchFamily="66" charset="0"/>
              </a:rPr>
              <a:t>p</a:t>
            </a:r>
            <a:r>
              <a:rPr lang="en-US" sz="2000" dirty="0">
                <a:latin typeface="Comic Sans MS" panose="030F0702030302020204" pitchFamily="66" charset="0"/>
              </a:rPr>
              <a:t>| &gt;0</a:t>
            </a:r>
          </a:p>
        </p:txBody>
      </p:sp>
      <p:grpSp>
        <p:nvGrpSpPr>
          <p:cNvPr id="5" name="Group 4"/>
          <p:cNvGrpSpPr/>
          <p:nvPr/>
        </p:nvGrpSpPr>
        <p:grpSpPr>
          <a:xfrm>
            <a:off x="480167" y="4263838"/>
            <a:ext cx="2711999" cy="2384612"/>
            <a:chOff x="480167" y="4473388"/>
            <a:chExt cx="2711999" cy="2384612"/>
          </a:xfrm>
        </p:grpSpPr>
        <p:grpSp>
          <p:nvGrpSpPr>
            <p:cNvPr id="2" name="Group 1"/>
            <p:cNvGrpSpPr/>
            <p:nvPr/>
          </p:nvGrpSpPr>
          <p:grpSpPr>
            <a:xfrm>
              <a:off x="480167" y="4473388"/>
              <a:ext cx="2711999" cy="2384612"/>
              <a:chOff x="480167" y="4473388"/>
              <a:chExt cx="2711999" cy="2384612"/>
            </a:xfrm>
          </p:grpSpPr>
          <p:pic>
            <p:nvPicPr>
              <p:cNvPr id="4" name="Picture 3"/>
              <p:cNvPicPr>
                <a:picLocks noChangeAspect="1"/>
              </p:cNvPicPr>
              <p:nvPr/>
            </p:nvPicPr>
            <p:blipFill>
              <a:blip r:embed="rId5"/>
              <a:stretch>
                <a:fillRect/>
              </a:stretch>
            </p:blipFill>
            <p:spPr>
              <a:xfrm>
                <a:off x="480167" y="4473388"/>
                <a:ext cx="2711999" cy="2384612"/>
              </a:xfrm>
              <a:prstGeom prst="rect">
                <a:avLst/>
              </a:prstGeom>
              <a:ln>
                <a:noFill/>
              </a:ln>
              <a:effectLst>
                <a:outerShdw blurRad="292100" dist="139700" dir="2700000" algn="tl" rotWithShape="0">
                  <a:srgbClr val="333333">
                    <a:alpha val="65000"/>
                  </a:srgbClr>
                </a:outerShdw>
              </a:effectLst>
            </p:spPr>
          </p:pic>
          <p:sp>
            <p:nvSpPr>
              <p:cNvPr id="13" name="Rectangle 12"/>
              <p:cNvSpPr/>
              <p:nvPr/>
            </p:nvSpPr>
            <p:spPr bwMode="auto">
              <a:xfrm>
                <a:off x="1674801" y="4885851"/>
                <a:ext cx="161365" cy="7871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5" name="TextBox 14"/>
            <p:cNvSpPr txBox="1"/>
            <p:nvPr/>
          </p:nvSpPr>
          <p:spPr>
            <a:xfrm>
              <a:off x="1701607" y="6305440"/>
              <a:ext cx="367553" cy="369332"/>
            </a:xfrm>
            <a:prstGeom prst="rect">
              <a:avLst/>
            </a:prstGeom>
            <a:noFill/>
          </p:spPr>
          <p:txBody>
            <a:bodyPr wrap="square" rtlCol="0">
              <a:spAutoFit/>
            </a:bodyPr>
            <a:lstStyle/>
            <a:p>
              <a:r>
                <a:rPr lang="en-US" sz="1800" b="1" i="1" dirty="0"/>
                <a:t>h</a:t>
              </a:r>
            </a:p>
          </p:txBody>
        </p:sp>
        <p:sp>
          <p:nvSpPr>
            <p:cNvPr id="17" name="TextBox 16"/>
            <p:cNvSpPr txBox="1"/>
            <p:nvPr/>
          </p:nvSpPr>
          <p:spPr>
            <a:xfrm>
              <a:off x="1965789" y="4522061"/>
              <a:ext cx="367553" cy="369332"/>
            </a:xfrm>
            <a:prstGeom prst="rect">
              <a:avLst/>
            </a:prstGeom>
            <a:noFill/>
          </p:spPr>
          <p:txBody>
            <a:bodyPr wrap="square" rtlCol="0">
              <a:spAutoFit/>
            </a:bodyPr>
            <a:lstStyle/>
            <a:p>
              <a:r>
                <a:rPr lang="en-US" sz="1800" b="1" i="1" dirty="0"/>
                <a:t>-</a:t>
              </a:r>
            </a:p>
          </p:txBody>
        </p:sp>
        <p:sp>
          <p:nvSpPr>
            <p:cNvPr id="18" name="TextBox 17"/>
            <p:cNvSpPr txBox="1"/>
            <p:nvPr/>
          </p:nvSpPr>
          <p:spPr>
            <a:xfrm>
              <a:off x="862286" y="5936108"/>
              <a:ext cx="367553" cy="369332"/>
            </a:xfrm>
            <a:prstGeom prst="rect">
              <a:avLst/>
            </a:prstGeom>
            <a:noFill/>
          </p:spPr>
          <p:txBody>
            <a:bodyPr wrap="square" rtlCol="0">
              <a:spAutoFit/>
            </a:bodyPr>
            <a:lstStyle/>
            <a:p>
              <a:r>
                <a:rPr lang="en-US" sz="1800" b="1" i="1" dirty="0"/>
                <a:t>V</a:t>
              </a:r>
            </a:p>
          </p:txBody>
        </p:sp>
      </p:grpSp>
    </p:spTree>
    <p:extLst>
      <p:ext uri="{BB962C8B-B14F-4D97-AF65-F5344CB8AC3E}">
        <p14:creationId xmlns:p14="http://schemas.microsoft.com/office/powerpoint/2010/main" val="1662781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766763" y="297807"/>
            <a:ext cx="7772400" cy="457200"/>
          </a:xfrm>
        </p:spPr>
        <p:txBody>
          <a:bodyPr anchor="ctr"/>
          <a:lstStyle/>
          <a:p>
            <a:r>
              <a:rPr lang="en-US" sz="2200" dirty="0">
                <a:effectLst>
                  <a:outerShdw blurRad="38100" dist="38100" dir="2700000" algn="tl">
                    <a:srgbClr val="C0C0C0"/>
                  </a:outerShdw>
                </a:effectLst>
              </a:rPr>
              <a:t>Physical Changes: Compression of (Ideal) Gases</a:t>
            </a:r>
          </a:p>
        </p:txBody>
      </p:sp>
      <p:sp>
        <p:nvSpPr>
          <p:cNvPr id="2051" name="Rectangle 3"/>
          <p:cNvSpPr>
            <a:spLocks noGrp="1" noChangeArrowheads="1"/>
          </p:cNvSpPr>
          <p:nvPr>
            <p:ph type="subTitle" idx="1"/>
          </p:nvPr>
        </p:nvSpPr>
        <p:spPr>
          <a:xfrm>
            <a:off x="4506741" y="1066799"/>
            <a:ext cx="4152900" cy="2192449"/>
          </a:xfrm>
        </p:spPr>
        <p:txBody>
          <a:bodyPr/>
          <a:lstStyle/>
          <a:p>
            <a:pPr algn="l"/>
            <a:r>
              <a:rPr lang="en-US" sz="1600" dirty="0">
                <a:solidFill>
                  <a:srgbClr val="0C38F4"/>
                </a:solidFill>
                <a:latin typeface="+mj-lt"/>
              </a:rPr>
              <a:t>Compression of a gas </a:t>
            </a:r>
            <a:r>
              <a:rPr lang="en-US" sz="1600" dirty="0">
                <a:latin typeface="+mj-lt"/>
              </a:rPr>
              <a:t>volume </a:t>
            </a:r>
            <a:r>
              <a:rPr lang="en-US" sz="1600" i="1" dirty="0">
                <a:latin typeface="+mj-lt"/>
              </a:rPr>
              <a:t>V </a:t>
            </a:r>
            <a:br>
              <a:rPr lang="en-US" sz="1600" i="1" dirty="0">
                <a:latin typeface="+mj-lt"/>
              </a:rPr>
            </a:br>
            <a:r>
              <a:rPr lang="en-US" sz="1600" i="1" dirty="0">
                <a:latin typeface="+mj-lt"/>
              </a:rPr>
              <a:t>                 </a:t>
            </a:r>
            <a:r>
              <a:rPr lang="en-US" sz="1600" dirty="0">
                <a:latin typeface="+mj-lt"/>
              </a:rPr>
              <a:t>(</a:t>
            </a:r>
            <a:r>
              <a:rPr lang="en-US" sz="1600" i="1" dirty="0">
                <a:latin typeface="+mj-lt"/>
              </a:rPr>
              <a:t>= </a:t>
            </a:r>
            <a:r>
              <a:rPr lang="en-US" sz="1600" b="1" i="1" dirty="0">
                <a:solidFill>
                  <a:srgbClr val="FF0000"/>
                </a:solidFill>
                <a:latin typeface="+mj-lt"/>
              </a:rPr>
              <a:t>“System”</a:t>
            </a:r>
            <a:r>
              <a:rPr lang="en-US" sz="1600" dirty="0">
                <a:latin typeface="+mj-lt"/>
              </a:rPr>
              <a:t>)</a:t>
            </a:r>
            <a:r>
              <a:rPr lang="en-US" sz="1600" i="1" dirty="0">
                <a:latin typeface="+mj-lt"/>
              </a:rPr>
              <a:t> </a:t>
            </a:r>
          </a:p>
          <a:p>
            <a:pPr algn="l"/>
            <a:r>
              <a:rPr lang="en-US" sz="1600" dirty="0">
                <a:latin typeface="+mj-lt"/>
              </a:rPr>
              <a:t>with a constant force </a:t>
            </a:r>
            <a:r>
              <a:rPr lang="en-US" sz="1600" i="1" dirty="0">
                <a:latin typeface="+mj-lt"/>
              </a:rPr>
              <a:t>F </a:t>
            </a:r>
            <a:r>
              <a:rPr lang="en-US" sz="1600" dirty="0">
                <a:latin typeface="+mj-lt"/>
              </a:rPr>
              <a:t>(e.g., weight) on a constant area </a:t>
            </a:r>
            <a:r>
              <a:rPr lang="en-US" sz="1600" i="1" dirty="0">
                <a:latin typeface="+mj-lt"/>
              </a:rPr>
              <a:t>A</a:t>
            </a:r>
            <a:r>
              <a:rPr lang="en-US" sz="1600" dirty="0">
                <a:latin typeface="+mj-lt"/>
              </a:rPr>
              <a:t>: </a:t>
            </a:r>
            <a:br>
              <a:rPr lang="en-US" sz="1600" dirty="0">
                <a:latin typeface="+mj-lt"/>
              </a:rPr>
            </a:br>
            <a:br>
              <a:rPr lang="en-US" sz="1600" dirty="0">
                <a:latin typeface="+mj-lt"/>
              </a:rPr>
            </a:br>
            <a:r>
              <a:rPr lang="en-US" sz="1600" dirty="0">
                <a:latin typeface="+mj-lt"/>
                <a:sym typeface="Wingdings" pitchFamily="2" charset="2"/>
              </a:rPr>
              <a:t> Pressure </a:t>
            </a:r>
            <a:r>
              <a:rPr lang="en-US" sz="1600" i="1" dirty="0">
                <a:latin typeface="+mj-lt"/>
                <a:sym typeface="Wingdings" pitchFamily="2" charset="2"/>
              </a:rPr>
              <a:t>p </a:t>
            </a:r>
            <a:r>
              <a:rPr lang="en-US" sz="1600" dirty="0">
                <a:latin typeface="+mj-lt"/>
                <a:sym typeface="Wingdings" pitchFamily="2" charset="2"/>
              </a:rPr>
              <a:t>= Force </a:t>
            </a:r>
            <a:r>
              <a:rPr lang="en-US" sz="1600" i="1" dirty="0">
                <a:latin typeface="+mj-lt"/>
                <a:sym typeface="Wingdings" pitchFamily="2" charset="2"/>
              </a:rPr>
              <a:t>F</a:t>
            </a:r>
            <a:r>
              <a:rPr lang="en-US" sz="1600" dirty="0">
                <a:latin typeface="+mj-lt"/>
                <a:sym typeface="Wingdings" pitchFamily="2" charset="2"/>
              </a:rPr>
              <a:t>/Area </a:t>
            </a:r>
            <a:r>
              <a:rPr lang="en-US" sz="1600" i="1" dirty="0">
                <a:latin typeface="+mj-lt"/>
                <a:sym typeface="Wingdings" pitchFamily="2" charset="2"/>
              </a:rPr>
              <a:t>A</a:t>
            </a:r>
            <a:r>
              <a:rPr lang="en-US" sz="1600" dirty="0">
                <a:latin typeface="+mj-lt"/>
              </a:rPr>
              <a:t>, </a:t>
            </a:r>
          </a:p>
          <a:p>
            <a:pPr algn="l"/>
            <a:r>
              <a:rPr lang="en-US" sz="1600" dirty="0">
                <a:latin typeface="+mj-lt"/>
              </a:rPr>
              <a:t>at </a:t>
            </a:r>
            <a:r>
              <a:rPr lang="en-US" sz="1600" i="1" dirty="0">
                <a:solidFill>
                  <a:srgbClr val="CC0000"/>
                </a:solidFill>
                <a:latin typeface="+mj-lt"/>
              </a:rPr>
              <a:t>p</a:t>
            </a:r>
            <a:r>
              <a:rPr lang="en-US" sz="1600" dirty="0">
                <a:solidFill>
                  <a:srgbClr val="CC0000"/>
                </a:solidFill>
                <a:latin typeface="+mj-lt"/>
              </a:rPr>
              <a:t> = </a:t>
            </a:r>
            <a:r>
              <a:rPr lang="en-US" sz="1600" i="1" dirty="0" err="1">
                <a:solidFill>
                  <a:srgbClr val="CC0000"/>
                </a:solidFill>
                <a:latin typeface="+mj-lt"/>
              </a:rPr>
              <a:t>p</a:t>
            </a:r>
            <a:r>
              <a:rPr lang="en-US" sz="1600" i="1" baseline="-25000" dirty="0" err="1">
                <a:solidFill>
                  <a:srgbClr val="CC0000"/>
                </a:solidFill>
                <a:latin typeface="+mj-lt"/>
              </a:rPr>
              <a:t>ext</a:t>
            </a:r>
            <a:r>
              <a:rPr lang="en-US" sz="1600" dirty="0">
                <a:solidFill>
                  <a:srgbClr val="0C38F4"/>
                </a:solidFill>
                <a:latin typeface="+mj-lt"/>
              </a:rPr>
              <a:t> =</a:t>
            </a:r>
            <a:r>
              <a:rPr lang="en-US" sz="1600" dirty="0" err="1">
                <a:solidFill>
                  <a:srgbClr val="0C38F4"/>
                </a:solidFill>
                <a:latin typeface="+mj-lt"/>
              </a:rPr>
              <a:t>const</a:t>
            </a:r>
            <a:r>
              <a:rPr lang="en-US" sz="1600" dirty="0">
                <a:solidFill>
                  <a:srgbClr val="0C38F4"/>
                </a:solidFill>
                <a:latin typeface="+mj-lt"/>
              </a:rPr>
              <a:t> </a:t>
            </a:r>
            <a:br>
              <a:rPr lang="en-US" sz="1600" dirty="0">
                <a:solidFill>
                  <a:srgbClr val="0C38F4"/>
                </a:solidFill>
                <a:latin typeface="+mj-lt"/>
              </a:rPr>
            </a:br>
            <a:r>
              <a:rPr lang="en-US" sz="1600" dirty="0">
                <a:solidFill>
                  <a:srgbClr val="0C38F4"/>
                </a:solidFill>
                <a:latin typeface="+mj-lt"/>
              </a:rPr>
              <a:t>                  (external, not internal)</a:t>
            </a:r>
          </a:p>
        </p:txBody>
      </p:sp>
      <p:graphicFrame>
        <p:nvGraphicFramePr>
          <p:cNvPr id="2058" name="Object 10"/>
          <p:cNvGraphicFramePr>
            <a:graphicFrameLocks noChangeAspect="1"/>
          </p:cNvGraphicFramePr>
          <p:nvPr>
            <p:extLst>
              <p:ext uri="{D42A27DB-BD31-4B8C-83A1-F6EECF244321}">
                <p14:modId xmlns:p14="http://schemas.microsoft.com/office/powerpoint/2010/main" val="3312893316"/>
              </p:ext>
            </p:extLst>
          </p:nvPr>
        </p:nvGraphicFramePr>
        <p:xfrm>
          <a:off x="4608513" y="4205288"/>
          <a:ext cx="3930650" cy="846137"/>
        </p:xfrm>
        <a:graphic>
          <a:graphicData uri="http://schemas.openxmlformats.org/presentationml/2006/ole">
            <mc:AlternateContent xmlns:mc="http://schemas.openxmlformats.org/markup-compatibility/2006">
              <mc:Choice xmlns:v="urn:schemas-microsoft-com:vml" Requires="v">
                <p:oleObj name="Equation" r:id="rId3" imgW="3429000" imgH="736560" progId="Equation.DSMT4">
                  <p:embed/>
                </p:oleObj>
              </mc:Choice>
              <mc:Fallback>
                <p:oleObj name="Equation" r:id="rId3" imgW="3429000" imgH="736560" progId="Equation.DSMT4">
                  <p:embed/>
                  <p:pic>
                    <p:nvPicPr>
                      <p:cNvPr id="2058" name="Object 10"/>
                      <p:cNvPicPr>
                        <a:picLocks noChangeAspect="1" noChangeArrowheads="1"/>
                      </p:cNvPicPr>
                      <p:nvPr/>
                    </p:nvPicPr>
                    <p:blipFill>
                      <a:blip r:embed="rId4"/>
                      <a:srcRect/>
                      <a:stretch>
                        <a:fillRect/>
                      </a:stretch>
                    </p:blipFill>
                    <p:spPr bwMode="auto">
                      <a:xfrm>
                        <a:off x="4608513" y="4205288"/>
                        <a:ext cx="3930650" cy="84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59" name="Object 11"/>
          <p:cNvGraphicFramePr>
            <a:graphicFrameLocks noChangeAspect="1"/>
          </p:cNvGraphicFramePr>
          <p:nvPr>
            <p:extLst>
              <p:ext uri="{D42A27DB-BD31-4B8C-83A1-F6EECF244321}">
                <p14:modId xmlns:p14="http://schemas.microsoft.com/office/powerpoint/2010/main" val="356833666"/>
              </p:ext>
            </p:extLst>
          </p:nvPr>
        </p:nvGraphicFramePr>
        <p:xfrm>
          <a:off x="4549775" y="3270250"/>
          <a:ext cx="3582988" cy="749300"/>
        </p:xfrm>
        <a:graphic>
          <a:graphicData uri="http://schemas.openxmlformats.org/presentationml/2006/ole">
            <mc:AlternateContent xmlns:mc="http://schemas.openxmlformats.org/markup-compatibility/2006">
              <mc:Choice xmlns:v="urn:schemas-microsoft-com:vml" Requires="v">
                <p:oleObj name="Equation" r:id="rId5" imgW="2730240" imgH="571320" progId="Equation.DSMT4">
                  <p:embed/>
                </p:oleObj>
              </mc:Choice>
              <mc:Fallback>
                <p:oleObj name="Equation" r:id="rId5" imgW="2730240" imgH="571320" progId="Equation.DSMT4">
                  <p:embed/>
                  <p:pic>
                    <p:nvPicPr>
                      <p:cNvPr id="2059" name="Object 11"/>
                      <p:cNvPicPr>
                        <a:picLocks noChangeAspect="1" noChangeArrowheads="1"/>
                      </p:cNvPicPr>
                      <p:nvPr/>
                    </p:nvPicPr>
                    <p:blipFill>
                      <a:blip r:embed="rId6"/>
                      <a:srcRect/>
                      <a:stretch>
                        <a:fillRect/>
                      </a:stretch>
                    </p:blipFill>
                    <p:spPr bwMode="auto">
                      <a:xfrm>
                        <a:off x="4549775" y="3270250"/>
                        <a:ext cx="3582988" cy="749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60" name="Rectangle 12"/>
          <p:cNvSpPr>
            <a:spLocks noChangeArrowheads="1"/>
          </p:cNvSpPr>
          <p:nvPr/>
        </p:nvSpPr>
        <p:spPr bwMode="auto">
          <a:xfrm>
            <a:off x="381000" y="5334000"/>
            <a:ext cx="8305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just">
              <a:spcBef>
                <a:spcPct val="20000"/>
              </a:spcBef>
            </a:pPr>
            <a:r>
              <a:rPr lang="en-US" b="1" dirty="0">
                <a:solidFill>
                  <a:srgbClr val="0C38F4"/>
                </a:solidFill>
                <a:latin typeface="+mj-lt"/>
              </a:rPr>
              <a:t>Sign Convention work</a:t>
            </a:r>
            <a:r>
              <a:rPr lang="en-US" dirty="0">
                <a:solidFill>
                  <a:srgbClr val="0C38F4"/>
                </a:solidFill>
                <a:latin typeface="+mj-lt"/>
              </a:rPr>
              <a:t>: Compressional work on a gas volume (=system) increases the internal energy </a:t>
            </a:r>
            <a:r>
              <a:rPr lang="en-US" b="1" i="1" dirty="0">
                <a:solidFill>
                  <a:srgbClr val="0C38F4"/>
                </a:solidFill>
                <a:latin typeface="+mj-lt"/>
              </a:rPr>
              <a:t>E</a:t>
            </a:r>
            <a:r>
              <a:rPr lang="en-US" dirty="0">
                <a:solidFill>
                  <a:srgbClr val="0C38F4"/>
                </a:solidFill>
                <a:latin typeface="+mj-lt"/>
              </a:rPr>
              <a:t> of the gas . </a:t>
            </a:r>
          </a:p>
          <a:p>
            <a:pPr algn="just">
              <a:spcBef>
                <a:spcPct val="20000"/>
              </a:spcBef>
            </a:pPr>
            <a:r>
              <a:rPr lang="en-US" dirty="0">
                <a:solidFill>
                  <a:srgbClr val="FF0000"/>
                </a:solidFill>
                <a:effectLst>
                  <a:outerShdw blurRad="38100" dist="38100" dir="2700000" algn="tl">
                    <a:srgbClr val="000000">
                      <a:alpha val="43137"/>
                    </a:srgbClr>
                  </a:outerShdw>
                </a:effectLst>
                <a:latin typeface="+mj-lt"/>
              </a:rPr>
              <a:t>Therefore, work </a:t>
            </a:r>
            <a:r>
              <a:rPr lang="en-US" i="1" dirty="0">
                <a:solidFill>
                  <a:srgbClr val="FF0000"/>
                </a:solidFill>
                <a:effectLst>
                  <a:outerShdw blurRad="38100" dist="38100" dir="2700000" algn="tl">
                    <a:srgbClr val="000000">
                      <a:alpha val="43137"/>
                    </a:srgbClr>
                  </a:outerShdw>
                </a:effectLst>
                <a:latin typeface="+mj-lt"/>
              </a:rPr>
              <a:t>w</a:t>
            </a:r>
            <a:r>
              <a:rPr lang="en-US" dirty="0">
                <a:solidFill>
                  <a:srgbClr val="FF0000"/>
                </a:solidFill>
                <a:effectLst>
                  <a:outerShdw blurRad="38100" dist="38100" dir="2700000" algn="tl">
                    <a:srgbClr val="000000">
                      <a:alpha val="43137"/>
                    </a:srgbClr>
                  </a:outerShdw>
                </a:effectLst>
                <a:latin typeface="+mj-lt"/>
              </a:rPr>
              <a:t> &gt; </a:t>
            </a:r>
            <a:r>
              <a:rPr lang="en-US" i="1" dirty="0">
                <a:solidFill>
                  <a:srgbClr val="FF0000"/>
                </a:solidFill>
                <a:effectLst>
                  <a:outerShdw blurRad="38100" dist="38100" dir="2700000" algn="tl">
                    <a:srgbClr val="000000">
                      <a:alpha val="43137"/>
                    </a:srgbClr>
                  </a:outerShdw>
                </a:effectLst>
                <a:latin typeface="+mj-lt"/>
              </a:rPr>
              <a:t>0</a:t>
            </a:r>
            <a:r>
              <a:rPr lang="en-US" dirty="0">
                <a:solidFill>
                  <a:srgbClr val="FF0000"/>
                </a:solidFill>
                <a:effectLst>
                  <a:outerShdw blurRad="38100" dist="38100" dir="2700000" algn="tl">
                    <a:srgbClr val="000000">
                      <a:alpha val="43137"/>
                    </a:srgbClr>
                  </a:outerShdw>
                </a:effectLst>
                <a:latin typeface="+mj-lt"/>
              </a:rPr>
              <a:t> is counted as positive (done on gas).</a:t>
            </a:r>
          </a:p>
        </p:txBody>
      </p:sp>
      <p:grpSp>
        <p:nvGrpSpPr>
          <p:cNvPr id="7" name="Group 6"/>
          <p:cNvGrpSpPr/>
          <p:nvPr/>
        </p:nvGrpSpPr>
        <p:grpSpPr>
          <a:xfrm>
            <a:off x="463251" y="1124894"/>
            <a:ext cx="3733800" cy="3287713"/>
            <a:chOff x="463251" y="1124894"/>
            <a:chExt cx="3733800" cy="3287713"/>
          </a:xfrm>
        </p:grpSpPr>
        <p:grpSp>
          <p:nvGrpSpPr>
            <p:cNvPr id="6" name="Group 5"/>
            <p:cNvGrpSpPr/>
            <p:nvPr/>
          </p:nvGrpSpPr>
          <p:grpSpPr>
            <a:xfrm>
              <a:off x="463251" y="1124894"/>
              <a:ext cx="3733800" cy="3287713"/>
              <a:chOff x="463251" y="1124894"/>
              <a:chExt cx="3733800" cy="3287713"/>
            </a:xfrm>
          </p:grpSpPr>
          <p:grpSp>
            <p:nvGrpSpPr>
              <p:cNvPr id="5" name="Group 4"/>
              <p:cNvGrpSpPr/>
              <p:nvPr/>
            </p:nvGrpSpPr>
            <p:grpSpPr>
              <a:xfrm>
                <a:off x="463251" y="1124894"/>
                <a:ext cx="3733800" cy="3287713"/>
                <a:chOff x="463251" y="1124894"/>
                <a:chExt cx="3733800" cy="3287713"/>
              </a:xfrm>
            </p:grpSpPr>
            <p:pic>
              <p:nvPicPr>
                <p:cNvPr id="2056" name="Picture 8" descr="C:\My Webs\Chm104\ILSN\foo\Pistons.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3251" y="1124894"/>
                  <a:ext cx="3733800" cy="3287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2151529" y="2000250"/>
                  <a:ext cx="161365" cy="787197"/>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 name="TextBox 3"/>
                <p:cNvSpPr txBox="1"/>
                <p:nvPr/>
              </p:nvSpPr>
              <p:spPr>
                <a:xfrm>
                  <a:off x="2151529" y="3732565"/>
                  <a:ext cx="367553" cy="369332"/>
                </a:xfrm>
                <a:prstGeom prst="rect">
                  <a:avLst/>
                </a:prstGeom>
                <a:noFill/>
              </p:spPr>
              <p:txBody>
                <a:bodyPr wrap="square" rtlCol="0">
                  <a:spAutoFit/>
                </a:bodyPr>
                <a:lstStyle/>
                <a:p>
                  <a:r>
                    <a:rPr lang="en-US" sz="1800" b="1" i="1" dirty="0"/>
                    <a:t>h</a:t>
                  </a:r>
                </a:p>
              </p:txBody>
            </p:sp>
          </p:grpSp>
          <p:sp>
            <p:nvSpPr>
              <p:cNvPr id="13" name="TextBox 12"/>
              <p:cNvSpPr txBox="1"/>
              <p:nvPr/>
            </p:nvSpPr>
            <p:spPr>
              <a:xfrm>
                <a:off x="2581833" y="1285198"/>
                <a:ext cx="367553" cy="369332"/>
              </a:xfrm>
              <a:prstGeom prst="rect">
                <a:avLst/>
              </a:prstGeom>
              <a:noFill/>
            </p:spPr>
            <p:txBody>
              <a:bodyPr wrap="square" rtlCol="0">
                <a:spAutoFit/>
              </a:bodyPr>
              <a:lstStyle/>
              <a:p>
                <a:r>
                  <a:rPr lang="en-US" sz="1800" b="1" i="1" dirty="0"/>
                  <a:t>-</a:t>
                </a:r>
              </a:p>
            </p:txBody>
          </p:sp>
        </p:grpSp>
        <p:sp>
          <p:nvSpPr>
            <p:cNvPr id="15" name="TextBox 14"/>
            <p:cNvSpPr txBox="1"/>
            <p:nvPr/>
          </p:nvSpPr>
          <p:spPr>
            <a:xfrm>
              <a:off x="1069824" y="3237723"/>
              <a:ext cx="367553" cy="369332"/>
            </a:xfrm>
            <a:prstGeom prst="rect">
              <a:avLst/>
            </a:prstGeom>
            <a:noFill/>
          </p:spPr>
          <p:txBody>
            <a:bodyPr wrap="square" rtlCol="0">
              <a:spAutoFit/>
            </a:bodyPr>
            <a:lstStyle/>
            <a:p>
              <a:r>
                <a:rPr lang="en-US" sz="1800" b="1" i="1" dirty="0"/>
                <a:t>V</a:t>
              </a:r>
            </a:p>
          </p:txBody>
        </p:sp>
      </p:grpSp>
      <p:cxnSp>
        <p:nvCxnSpPr>
          <p:cNvPr id="8" name="Straight Arrow Connector 7"/>
          <p:cNvCxnSpPr/>
          <p:nvPr/>
        </p:nvCxnSpPr>
        <p:spPr bwMode="auto">
          <a:xfrm flipV="1">
            <a:off x="2225269" y="3421627"/>
            <a:ext cx="0" cy="636026"/>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16620950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W. Udo Schröder 2023</a:t>
            </a:r>
          </a:p>
        </p:txBody>
      </p:sp>
      <p:sp>
        <p:nvSpPr>
          <p:cNvPr id="8" name="Footer Placeholder 2"/>
          <p:cNvSpPr>
            <a:spLocks noGrp="1"/>
          </p:cNvSpPr>
          <p:nvPr>
            <p:ph type="ftr" sz="quarter" idx="11"/>
          </p:nvPr>
        </p:nvSpPr>
        <p:spPr/>
        <p:txBody>
          <a:bodyPr/>
          <a:lstStyle/>
          <a:p>
            <a:r>
              <a:rPr lang="en-US"/>
              <a:t>Compl MP TD</a:t>
            </a:r>
          </a:p>
        </p:txBody>
      </p:sp>
      <p:sp>
        <p:nvSpPr>
          <p:cNvPr id="9" name="Slide Number Placeholder 3"/>
          <p:cNvSpPr>
            <a:spLocks noGrp="1"/>
          </p:cNvSpPr>
          <p:nvPr>
            <p:ph type="sldNum" sz="quarter" idx="12"/>
          </p:nvPr>
        </p:nvSpPr>
        <p:spPr/>
        <p:txBody>
          <a:bodyPr/>
          <a:lstStyle/>
          <a:p>
            <a:fld id="{4F6B3D3E-1C6E-416F-AA10-20A94CCC95DB}" type="slidenum">
              <a:rPr lang="en-US"/>
              <a:pPr/>
              <a:t>13</a:t>
            </a:fld>
            <a:endParaRPr lang="en-US"/>
          </a:p>
        </p:txBody>
      </p:sp>
      <p:sp>
        <p:nvSpPr>
          <p:cNvPr id="17411" name="Text Box 3"/>
          <p:cNvSpPr txBox="1">
            <a:spLocks noChangeArrowheads="1"/>
          </p:cNvSpPr>
          <p:nvPr/>
        </p:nvSpPr>
        <p:spPr bwMode="auto">
          <a:xfrm>
            <a:off x="4781549" y="1535586"/>
            <a:ext cx="3871497" cy="2948052"/>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ts val="0"/>
              </a:spcBef>
              <a:spcAft>
                <a:spcPts val="1800"/>
              </a:spcAft>
              <a:buClr>
                <a:srgbClr val="D2180A"/>
              </a:buClr>
              <a:buFont typeface="Wingdings" panose="05000000000000000000" pitchFamily="2" charset="2"/>
              <a:buNone/>
            </a:pPr>
            <a:r>
              <a:rPr lang="en-US" sz="1600" dirty="0">
                <a:latin typeface="+mj-lt"/>
                <a:cs typeface="Times New Roman" panose="02020603050405020304" pitchFamily="18" charset="0"/>
              </a:rPr>
              <a:t>The individual constituents (atoms or ions) of an excited lattice have on average the same thermal energy. If one increases this average energy by introducing energy from the surroundings, the displacements of the particles increase.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At higher excitations, the structure begins to disappear, the lattice is “melting”, becomes a liquid and, eventually, a gas.</a:t>
            </a:r>
            <a:r>
              <a:rPr lang="en-US" sz="1600" dirty="0">
                <a:solidFill>
                  <a:schemeClr val="bg1"/>
                </a:solidFill>
                <a:latin typeface="+mj-lt"/>
                <a:cs typeface="Times New Roman" panose="02020603050405020304" pitchFamily="18" charset="0"/>
              </a:rPr>
              <a:t>.</a:t>
            </a:r>
          </a:p>
        </p:txBody>
      </p:sp>
      <p:sp>
        <p:nvSpPr>
          <p:cNvPr id="17412" name="Rectangle 4"/>
          <p:cNvSpPr>
            <a:spLocks noGrp="1" noChangeArrowheads="1"/>
          </p:cNvSpPr>
          <p:nvPr>
            <p:ph type="title" idx="4294967295"/>
          </p:nvPr>
        </p:nvSpPr>
        <p:spPr>
          <a:xfrm>
            <a:off x="457200" y="350740"/>
            <a:ext cx="8195846" cy="369378"/>
          </a:xfrm>
        </p:spPr>
        <p:txBody>
          <a:bodyPr/>
          <a:lstStyle/>
          <a:p>
            <a:r>
              <a:rPr lang="en-US" sz="2200" dirty="0">
                <a:cs typeface="Times New Roman" panose="02020603050405020304" pitchFamily="18" charset="0"/>
              </a:rPr>
              <a:t>Thermal Motion in Solids</a:t>
            </a:r>
          </a:p>
        </p:txBody>
      </p:sp>
      <p:sp>
        <p:nvSpPr>
          <p:cNvPr id="17413"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7420" name="Text Box 12"/>
          <p:cNvSpPr txBox="1">
            <a:spLocks noChangeArrowheads="1"/>
          </p:cNvSpPr>
          <p:nvPr/>
        </p:nvSpPr>
        <p:spPr bwMode="auto">
          <a:xfrm>
            <a:off x="381000" y="5715000"/>
            <a:ext cx="83326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latin typeface="+mj-lt"/>
                <a:cs typeface="Times New Roman" panose="02020603050405020304" pitchFamily="18" charset="0"/>
              </a:rPr>
              <a:t>The average kinetic energy of each particle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is known as “</a:t>
            </a:r>
            <a:r>
              <a:rPr lang="en-US" sz="1600" dirty="0">
                <a:effectLst>
                  <a:outerShdw blurRad="38100" dist="38100" dir="2700000" algn="tl">
                    <a:srgbClr val="C0C0C0"/>
                  </a:outerShdw>
                </a:effectLst>
                <a:latin typeface="+mj-lt"/>
                <a:cs typeface="Times New Roman" panose="02020603050405020304" pitchFamily="18" charset="0"/>
              </a:rPr>
              <a:t>temperature</a:t>
            </a:r>
            <a:r>
              <a:rPr lang="en-US" sz="1600" dirty="0">
                <a:latin typeface="+mj-lt"/>
                <a:cs typeface="Times New Roman" panose="02020603050405020304" pitchFamily="18" charset="0"/>
              </a:rPr>
              <a:t>” (units of k</a:t>
            </a:r>
            <a:r>
              <a:rPr lang="en-US" sz="1600" baseline="-25000" dirty="0">
                <a:latin typeface="+mj-lt"/>
                <a:cs typeface="Times New Roman" panose="02020603050405020304" pitchFamily="18" charset="0"/>
              </a:rPr>
              <a:t>B</a:t>
            </a:r>
            <a:r>
              <a:rPr lang="en-US" sz="1600" dirty="0">
                <a:latin typeface="+mj-lt"/>
                <a:cs typeface="Times New Roman" panose="02020603050405020304" pitchFamily="18" charset="0"/>
              </a:rPr>
              <a:t>) </a:t>
            </a:r>
          </a:p>
        </p:txBody>
      </p:sp>
      <p:graphicFrame>
        <p:nvGraphicFramePr>
          <p:cNvPr id="11" name="Object 10"/>
          <p:cNvGraphicFramePr>
            <a:graphicFrameLocks noChangeAspect="1"/>
          </p:cNvGraphicFramePr>
          <p:nvPr>
            <p:extLst>
              <p:ext uri="{D42A27DB-BD31-4B8C-83A1-F6EECF244321}">
                <p14:modId xmlns:p14="http://schemas.microsoft.com/office/powerpoint/2010/main" val="3966235896"/>
              </p:ext>
            </p:extLst>
          </p:nvPr>
        </p:nvGraphicFramePr>
        <p:xfrm>
          <a:off x="5281404" y="5884793"/>
          <a:ext cx="2871788" cy="330200"/>
        </p:xfrm>
        <a:graphic>
          <a:graphicData uri="http://schemas.openxmlformats.org/presentationml/2006/ole">
            <mc:AlternateContent xmlns:mc="http://schemas.openxmlformats.org/markup-compatibility/2006">
              <mc:Choice xmlns:v="urn:schemas-microsoft-com:vml" Requires="v">
                <p:oleObj name="Equation" r:id="rId5" imgW="3200400" imgH="368280" progId="Equation.DSMT4">
                  <p:embed/>
                </p:oleObj>
              </mc:Choice>
              <mc:Fallback>
                <p:oleObj name="Equation" r:id="rId5" imgW="3200400" imgH="368280" progId="Equation.DSMT4">
                  <p:embed/>
                  <p:pic>
                    <p:nvPicPr>
                      <p:cNvPr id="11" name="Object 10"/>
                      <p:cNvPicPr/>
                      <p:nvPr/>
                    </p:nvPicPr>
                    <p:blipFill>
                      <a:blip r:embed="rId6"/>
                      <a:stretch>
                        <a:fillRect/>
                      </a:stretch>
                    </p:blipFill>
                    <p:spPr>
                      <a:xfrm>
                        <a:off x="5281404" y="5884793"/>
                        <a:ext cx="2871788" cy="330200"/>
                      </a:xfrm>
                      <a:prstGeom prst="rect">
                        <a:avLst/>
                      </a:prstGeom>
                      <a:noFill/>
                    </p:spPr>
                  </p:pic>
                </p:oleObj>
              </mc:Fallback>
            </mc:AlternateContent>
          </a:graphicData>
        </a:graphic>
      </p:graphicFrame>
      <p:pic>
        <p:nvPicPr>
          <p:cNvPr id="5" name="Lattice_Rnd">
            <a:hlinkClick r:id="" action="ppaction://media"/>
            <a:extLst>
              <a:ext uri="{FF2B5EF4-FFF2-40B4-BE49-F238E27FC236}">
                <a16:creationId xmlns:a16="http://schemas.microsoft.com/office/drawing/2014/main" id="{FE490994-6CB8-31AE-0383-A6D61E520F1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50117" y="1203238"/>
            <a:ext cx="3953753" cy="4123200"/>
          </a:xfrm>
          <a:prstGeom prst="rect">
            <a:avLst/>
          </a:prstGeom>
        </p:spPr>
      </p:pic>
    </p:spTree>
    <p:extLst>
      <p:ext uri="{BB962C8B-B14F-4D97-AF65-F5344CB8AC3E}">
        <p14:creationId xmlns:p14="http://schemas.microsoft.com/office/powerpoint/2010/main" val="4176594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a:extLst>
              <a:ext uri="{FF2B5EF4-FFF2-40B4-BE49-F238E27FC236}">
                <a16:creationId xmlns:a16="http://schemas.microsoft.com/office/drawing/2014/main" id="{60ABA9F3-357F-4944-B681-0CD660DE0EAE}"/>
              </a:ext>
            </a:extLst>
          </p:cNvPr>
          <p:cNvSpPr>
            <a:spLocks noGrp="1"/>
          </p:cNvSpPr>
          <p:nvPr>
            <p:ph type="dt" sz="half" idx="10"/>
          </p:nvPr>
        </p:nvSpPr>
        <p:spPr/>
        <p:txBody>
          <a:bodyPr/>
          <a:lstStyle/>
          <a:p>
            <a:r>
              <a:rPr lang="en-US" altLang="en-US"/>
              <a:t>W. Udo Schröder 2023</a:t>
            </a:r>
          </a:p>
        </p:txBody>
      </p:sp>
      <p:sp>
        <p:nvSpPr>
          <p:cNvPr id="8" name="Footer Placeholder 2">
            <a:extLst>
              <a:ext uri="{FF2B5EF4-FFF2-40B4-BE49-F238E27FC236}">
                <a16:creationId xmlns:a16="http://schemas.microsoft.com/office/drawing/2014/main" id="{6F39ABF3-BD82-4929-AD88-8407D8F959A1}"/>
              </a:ext>
            </a:extLst>
          </p:cNvPr>
          <p:cNvSpPr>
            <a:spLocks noGrp="1"/>
          </p:cNvSpPr>
          <p:nvPr>
            <p:ph type="ftr" sz="quarter" idx="11"/>
          </p:nvPr>
        </p:nvSpPr>
        <p:spPr/>
        <p:txBody>
          <a:bodyPr/>
          <a:lstStyle/>
          <a:p>
            <a:r>
              <a:rPr lang="en-US" altLang="en-US"/>
              <a:t>Compl MP TD</a:t>
            </a:r>
          </a:p>
        </p:txBody>
      </p:sp>
      <p:sp>
        <p:nvSpPr>
          <p:cNvPr id="9" name="Slide Number Placeholder 3">
            <a:extLst>
              <a:ext uri="{FF2B5EF4-FFF2-40B4-BE49-F238E27FC236}">
                <a16:creationId xmlns:a16="http://schemas.microsoft.com/office/drawing/2014/main" id="{C62F8028-E22C-4CF1-BECF-B2893B449205}"/>
              </a:ext>
            </a:extLst>
          </p:cNvPr>
          <p:cNvSpPr>
            <a:spLocks noGrp="1"/>
          </p:cNvSpPr>
          <p:nvPr>
            <p:ph type="sldNum" sz="quarter" idx="12"/>
          </p:nvPr>
        </p:nvSpPr>
        <p:spPr/>
        <p:txBody>
          <a:bodyPr/>
          <a:lstStyle/>
          <a:p>
            <a:fld id="{5625E8D2-F70C-49DD-9FD7-BA9D41C2E7A0}" type="slidenum">
              <a:rPr lang="en-US" altLang="en-US"/>
              <a:pPr/>
              <a:t>14</a:t>
            </a:fld>
            <a:endParaRPr lang="en-US" altLang="en-US"/>
          </a:p>
        </p:txBody>
      </p:sp>
      <p:sp>
        <p:nvSpPr>
          <p:cNvPr id="17412" name="Rectangle 4">
            <a:extLst>
              <a:ext uri="{FF2B5EF4-FFF2-40B4-BE49-F238E27FC236}">
                <a16:creationId xmlns:a16="http://schemas.microsoft.com/office/drawing/2014/main" id="{667EBBFF-8E8C-4CC3-B1FD-55C23342E8FF}"/>
              </a:ext>
            </a:extLst>
          </p:cNvPr>
          <p:cNvSpPr>
            <a:spLocks noGrp="1" noChangeArrowheads="1"/>
          </p:cNvSpPr>
          <p:nvPr>
            <p:ph type="title" idx="4294967295"/>
          </p:nvPr>
        </p:nvSpPr>
        <p:spPr>
          <a:xfrm>
            <a:off x="457200" y="303940"/>
            <a:ext cx="8195846" cy="466671"/>
          </a:xfrm>
        </p:spPr>
        <p:txBody>
          <a:bodyPr/>
          <a:lstStyle/>
          <a:p>
            <a:r>
              <a:rPr lang="en-US" altLang="en-US" sz="2200" dirty="0">
                <a:effectLst>
                  <a:outerShdw blurRad="38100" dist="38100" dir="2700000" algn="tl">
                    <a:srgbClr val="C0C0C0"/>
                  </a:outerShdw>
                </a:effectLst>
                <a:cs typeface="Times New Roman" panose="02020603050405020304" pitchFamily="18" charset="0"/>
              </a:rPr>
              <a:t>Thermal Motion in Solids (2)</a:t>
            </a:r>
          </a:p>
        </p:txBody>
      </p:sp>
      <p:sp>
        <p:nvSpPr>
          <p:cNvPr id="17413" name="Text Box 5">
            <a:extLst>
              <a:ext uri="{FF2B5EF4-FFF2-40B4-BE49-F238E27FC236}">
                <a16:creationId xmlns:a16="http://schemas.microsoft.com/office/drawing/2014/main" id="{12E9978B-8D62-4D63-A84F-4E9E64738A98}"/>
              </a:ext>
            </a:extLst>
          </p:cNvPr>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17418" name="Lattice_Rnd_0.2">
            <a:hlinkClick r:id="" action="ppaction://media"/>
            <a:extLst>
              <a:ext uri="{FF2B5EF4-FFF2-40B4-BE49-F238E27FC236}">
                <a16:creationId xmlns:a16="http://schemas.microsoft.com/office/drawing/2014/main" id="{EF199FA7-4CAF-41F5-A96F-DBADC943AB60}"/>
              </a:ext>
            </a:extLst>
          </p:cNvPr>
          <p:cNvPicPr>
            <a:picLocks noChangeAspect="1" noChangeArrowheads="1"/>
          </p:cNvPicPr>
          <p:nvPr>
            <a:videoFile r:link="rId2"/>
            <p:extLst>
              <p:ext uri="{DAA4B4D4-6D71-4841-9C94-3DE7FCFB9230}">
                <p14:media xmlns:p14="http://schemas.microsoft.com/office/powerpoint/2010/main" r:embed="rId1"/>
              </p:ext>
            </p:extLst>
          </p:nvPr>
        </p:nvPicPr>
        <p:blipFill>
          <a:blip r:embed="rId5"/>
          <a:srcRect/>
          <a:stretch>
            <a:fillRect/>
          </a:stretch>
        </p:blipFill>
        <p:spPr bwMode="auto">
          <a:xfrm>
            <a:off x="381000" y="1066800"/>
            <a:ext cx="4400550" cy="4648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3">
            <a:extLst>
              <a:ext uri="{FF2B5EF4-FFF2-40B4-BE49-F238E27FC236}">
                <a16:creationId xmlns:a16="http://schemas.microsoft.com/office/drawing/2014/main" id="{DC2395D4-3AA7-EB1B-3C48-9BB9DAA1F48E}"/>
              </a:ext>
            </a:extLst>
          </p:cNvPr>
          <p:cNvSpPr txBox="1">
            <a:spLocks noChangeArrowheads="1"/>
          </p:cNvSpPr>
          <p:nvPr/>
        </p:nvSpPr>
        <p:spPr bwMode="auto">
          <a:xfrm>
            <a:off x="4781549" y="1535586"/>
            <a:ext cx="3871497" cy="2948052"/>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spcBef>
                <a:spcPts val="0"/>
              </a:spcBef>
              <a:spcAft>
                <a:spcPts val="1800"/>
              </a:spcAft>
              <a:buClr>
                <a:srgbClr val="D2180A"/>
              </a:buClr>
              <a:buFont typeface="Wingdings" panose="05000000000000000000" pitchFamily="2" charset="2"/>
              <a:buNone/>
            </a:pPr>
            <a:r>
              <a:rPr lang="en-US" sz="1600" dirty="0">
                <a:latin typeface="+mj-lt"/>
                <a:cs typeface="Times New Roman" panose="02020603050405020304" pitchFamily="18" charset="0"/>
              </a:rPr>
              <a:t>The individual constituents (atoms or ions) of an excited lattice have on average the same thermal energy. If one increases this average energy by introducing energy from the surroundings, the displacements of the particles increase.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At higher excitations, the structure begins to disappear, the lattice is “melting”, becomes a liquid and, eventually, a gas.</a:t>
            </a:r>
            <a:r>
              <a:rPr lang="en-US" sz="1600" dirty="0">
                <a:solidFill>
                  <a:schemeClr val="bg1"/>
                </a:solidFill>
                <a:latin typeface="+mj-lt"/>
                <a:cs typeface="Times New Roman" panose="02020603050405020304" pitchFamily="18" charset="0"/>
              </a:rPr>
              <a:t>.</a:t>
            </a:r>
          </a:p>
        </p:txBody>
      </p:sp>
      <p:sp>
        <p:nvSpPr>
          <p:cNvPr id="4" name="Text Box 12">
            <a:extLst>
              <a:ext uri="{FF2B5EF4-FFF2-40B4-BE49-F238E27FC236}">
                <a16:creationId xmlns:a16="http://schemas.microsoft.com/office/drawing/2014/main" id="{6F1FF504-8152-43C1-5A20-A29CD3A4AF98}"/>
              </a:ext>
            </a:extLst>
          </p:cNvPr>
          <p:cNvSpPr txBox="1">
            <a:spLocks noChangeArrowheads="1"/>
          </p:cNvSpPr>
          <p:nvPr/>
        </p:nvSpPr>
        <p:spPr bwMode="auto">
          <a:xfrm>
            <a:off x="381000" y="5715000"/>
            <a:ext cx="833269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latin typeface="+mj-lt"/>
                <a:cs typeface="Times New Roman" panose="02020603050405020304" pitchFamily="18" charset="0"/>
              </a:rPr>
              <a:t>The average kinetic energy of each particle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is known as “</a:t>
            </a:r>
            <a:r>
              <a:rPr lang="en-US" sz="1600" dirty="0">
                <a:effectLst>
                  <a:outerShdw blurRad="38100" dist="38100" dir="2700000" algn="tl">
                    <a:srgbClr val="C0C0C0"/>
                  </a:outerShdw>
                </a:effectLst>
                <a:latin typeface="+mj-lt"/>
                <a:cs typeface="Times New Roman" panose="02020603050405020304" pitchFamily="18" charset="0"/>
              </a:rPr>
              <a:t>temperature</a:t>
            </a:r>
            <a:r>
              <a:rPr lang="en-US" sz="1600" dirty="0">
                <a:latin typeface="+mj-lt"/>
                <a:cs typeface="Times New Roman" panose="02020603050405020304" pitchFamily="18" charset="0"/>
              </a:rPr>
              <a:t>” (units of k</a:t>
            </a:r>
            <a:r>
              <a:rPr lang="en-US" sz="1600" baseline="-25000" dirty="0">
                <a:latin typeface="+mj-lt"/>
                <a:cs typeface="Times New Roman" panose="02020603050405020304" pitchFamily="18" charset="0"/>
              </a:rPr>
              <a:t>B</a:t>
            </a:r>
            <a:r>
              <a:rPr lang="en-US" sz="1600" dirty="0">
                <a:latin typeface="+mj-lt"/>
                <a:cs typeface="Times New Roman" panose="02020603050405020304" pitchFamily="18" charset="0"/>
              </a:rPr>
              <a:t>) </a:t>
            </a:r>
          </a:p>
        </p:txBody>
      </p:sp>
      <p:graphicFrame>
        <p:nvGraphicFramePr>
          <p:cNvPr id="5" name="Object 4">
            <a:extLst>
              <a:ext uri="{FF2B5EF4-FFF2-40B4-BE49-F238E27FC236}">
                <a16:creationId xmlns:a16="http://schemas.microsoft.com/office/drawing/2014/main" id="{68B1F457-206F-A75A-8C94-3B221A6A3E7C}"/>
              </a:ext>
            </a:extLst>
          </p:cNvPr>
          <p:cNvGraphicFramePr>
            <a:graphicFrameLocks noChangeAspect="1"/>
          </p:cNvGraphicFramePr>
          <p:nvPr>
            <p:extLst>
              <p:ext uri="{D42A27DB-BD31-4B8C-83A1-F6EECF244321}">
                <p14:modId xmlns:p14="http://schemas.microsoft.com/office/powerpoint/2010/main" val="2366534866"/>
              </p:ext>
            </p:extLst>
          </p:nvPr>
        </p:nvGraphicFramePr>
        <p:xfrm>
          <a:off x="5281404" y="5884793"/>
          <a:ext cx="2871788" cy="330200"/>
        </p:xfrm>
        <a:graphic>
          <a:graphicData uri="http://schemas.openxmlformats.org/presentationml/2006/ole">
            <mc:AlternateContent xmlns:mc="http://schemas.openxmlformats.org/markup-compatibility/2006">
              <mc:Choice xmlns:v="urn:schemas-microsoft-com:vml" Requires="v">
                <p:oleObj name="Equation" r:id="rId6" imgW="3200400" imgH="368280" progId="Equation.DSMT4">
                  <p:embed/>
                </p:oleObj>
              </mc:Choice>
              <mc:Fallback>
                <p:oleObj name="Equation" r:id="rId6" imgW="3200400" imgH="368280" progId="Equation.DSMT4">
                  <p:embed/>
                  <p:pic>
                    <p:nvPicPr>
                      <p:cNvPr id="11" name="Object 10"/>
                      <p:cNvPicPr/>
                      <p:nvPr/>
                    </p:nvPicPr>
                    <p:blipFill>
                      <a:blip r:embed="rId7"/>
                      <a:stretch>
                        <a:fillRect/>
                      </a:stretch>
                    </p:blipFill>
                    <p:spPr>
                      <a:xfrm>
                        <a:off x="5281404" y="5884793"/>
                        <a:ext cx="2871788" cy="330200"/>
                      </a:xfrm>
                      <a:prstGeom prst="rect">
                        <a:avLst/>
                      </a:prstGeom>
                      <a:noFill/>
                    </p:spPr>
                  </p:pic>
                </p:oleObj>
              </mc:Fallback>
            </mc:AlternateContent>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0100" fill="hold"/>
                                        <p:tgtEl>
                                          <p:spTgt spid="174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418"/>
                </p:tgtEl>
              </p:cMediaNode>
            </p:video>
            <p:seq concurrent="1" nextAc="seek">
              <p:cTn id="8" restart="whenNotActive" fill="hold" evtFilter="cancelBubble" nodeType="interactiveSeq">
                <p:stCondLst>
                  <p:cond evt="onClick" delay="0">
                    <p:tgtEl>
                      <p:spTgt spid="17418"/>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8"/>
                                        </p:tgtEl>
                                      </p:cBhvr>
                                    </p:cmd>
                                  </p:childTnLst>
                                </p:cTn>
                              </p:par>
                            </p:childTnLst>
                          </p:cTn>
                        </p:par>
                      </p:childTnLst>
                    </p:cTn>
                  </p:par>
                </p:childTnLst>
              </p:cTn>
              <p:nextCondLst>
                <p:cond evt="onClick" delay="0">
                  <p:tgtEl>
                    <p:spTgt spid="174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attice_Breath">
            <a:hlinkClick r:id="" action="ppaction://media"/>
            <a:extLst>
              <a:ext uri="{FF2B5EF4-FFF2-40B4-BE49-F238E27FC236}">
                <a16:creationId xmlns:a16="http://schemas.microsoft.com/office/drawing/2014/main" id="{B9452D33-DEDB-BC76-0B6C-E36945A7A3B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29469" y="1146886"/>
            <a:ext cx="4075113" cy="4724770"/>
          </a:xfrm>
          <a:prstGeom prst="rect">
            <a:avLst/>
          </a:prstGeom>
        </p:spPr>
      </p:pic>
      <p:sp>
        <p:nvSpPr>
          <p:cNvPr id="7" name="Date Placeholder 1">
            <a:extLst>
              <a:ext uri="{FF2B5EF4-FFF2-40B4-BE49-F238E27FC236}">
                <a16:creationId xmlns:a16="http://schemas.microsoft.com/office/drawing/2014/main" id="{63062253-0FF6-45FE-BBFF-35C0C74902EB}"/>
              </a:ext>
            </a:extLst>
          </p:cNvPr>
          <p:cNvSpPr>
            <a:spLocks noGrp="1"/>
          </p:cNvSpPr>
          <p:nvPr>
            <p:ph type="dt" sz="half" idx="10"/>
          </p:nvPr>
        </p:nvSpPr>
        <p:spPr/>
        <p:txBody>
          <a:bodyPr/>
          <a:lstStyle/>
          <a:p>
            <a:r>
              <a:rPr lang="en-US" altLang="en-US"/>
              <a:t>W. Udo Schröder 2023</a:t>
            </a:r>
          </a:p>
        </p:txBody>
      </p:sp>
      <p:sp>
        <p:nvSpPr>
          <p:cNvPr id="8" name="Footer Placeholder 2">
            <a:extLst>
              <a:ext uri="{FF2B5EF4-FFF2-40B4-BE49-F238E27FC236}">
                <a16:creationId xmlns:a16="http://schemas.microsoft.com/office/drawing/2014/main" id="{63D02F2F-E095-4295-BDC4-69A4FF22B873}"/>
              </a:ext>
            </a:extLst>
          </p:cNvPr>
          <p:cNvSpPr>
            <a:spLocks noGrp="1"/>
          </p:cNvSpPr>
          <p:nvPr>
            <p:ph type="ftr" sz="quarter" idx="11"/>
          </p:nvPr>
        </p:nvSpPr>
        <p:spPr/>
        <p:txBody>
          <a:bodyPr/>
          <a:lstStyle/>
          <a:p>
            <a:r>
              <a:rPr lang="en-US" altLang="en-US"/>
              <a:t>Compl MP TD</a:t>
            </a:r>
          </a:p>
        </p:txBody>
      </p:sp>
      <p:sp>
        <p:nvSpPr>
          <p:cNvPr id="9" name="Slide Number Placeholder 3">
            <a:extLst>
              <a:ext uri="{FF2B5EF4-FFF2-40B4-BE49-F238E27FC236}">
                <a16:creationId xmlns:a16="http://schemas.microsoft.com/office/drawing/2014/main" id="{82A5BE3C-3C45-46AC-AD7B-AFB98DBB2500}"/>
              </a:ext>
            </a:extLst>
          </p:cNvPr>
          <p:cNvSpPr>
            <a:spLocks noGrp="1"/>
          </p:cNvSpPr>
          <p:nvPr>
            <p:ph type="sldNum" sz="quarter" idx="12"/>
          </p:nvPr>
        </p:nvSpPr>
        <p:spPr/>
        <p:txBody>
          <a:bodyPr/>
          <a:lstStyle/>
          <a:p>
            <a:fld id="{80CED8AF-9F27-4008-A41C-2497C4A51D4E}" type="slidenum">
              <a:rPr lang="en-US" altLang="en-US"/>
              <a:pPr/>
              <a:t>15</a:t>
            </a:fld>
            <a:endParaRPr lang="en-US" altLang="en-US"/>
          </a:p>
        </p:txBody>
      </p:sp>
      <p:sp>
        <p:nvSpPr>
          <p:cNvPr id="3075" name="Text Box 3">
            <a:extLst>
              <a:ext uri="{FF2B5EF4-FFF2-40B4-BE49-F238E27FC236}">
                <a16:creationId xmlns:a16="http://schemas.microsoft.com/office/drawing/2014/main" id="{6A2F8AEC-5107-4FFE-B14B-2ED7885689AE}"/>
              </a:ext>
            </a:extLst>
          </p:cNvPr>
          <p:cNvSpPr txBox="1">
            <a:spLocks noChangeArrowheads="1"/>
          </p:cNvSpPr>
          <p:nvPr/>
        </p:nvSpPr>
        <p:spPr bwMode="auto">
          <a:xfrm>
            <a:off x="4914900" y="1805698"/>
            <a:ext cx="3752850" cy="2753408"/>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buClr>
                <a:srgbClr val="D2180A"/>
              </a:buClr>
              <a:buFont typeface="Wingdings" panose="05000000000000000000" pitchFamily="2" charset="2"/>
              <a:buNone/>
            </a:pPr>
            <a:r>
              <a:rPr lang="en-US" altLang="en-US" sz="1600" dirty="0">
                <a:solidFill>
                  <a:srgbClr val="000080"/>
                </a:solidFill>
                <a:latin typeface="+mj-lt"/>
                <a:cs typeface="Arial" panose="020B0604020202020204" pitchFamily="34" charset="0"/>
              </a:rPr>
              <a:t>Every system has collective modes of motion: Translation,</a:t>
            </a:r>
          </a:p>
          <a:p>
            <a:pPr algn="l" eaLnBrk="0" hangingPunct="0">
              <a:buClr>
                <a:srgbClr val="D2180A"/>
              </a:buClr>
              <a:buFont typeface="Wingdings" panose="05000000000000000000" pitchFamily="2" charset="2"/>
              <a:buNone/>
            </a:pPr>
            <a:r>
              <a:rPr lang="en-US" altLang="en-US" sz="1600" dirty="0">
                <a:solidFill>
                  <a:srgbClr val="000080"/>
                </a:solidFill>
                <a:latin typeface="+mj-lt"/>
                <a:cs typeface="Arial" panose="020B0604020202020204" pitchFamily="34" charset="0"/>
              </a:rPr>
              <a:t>rotation, shearing,…, which move the individual constituents </a:t>
            </a:r>
            <a:r>
              <a:rPr lang="en-US" altLang="en-US" sz="1600" dirty="0">
                <a:solidFill>
                  <a:srgbClr val="FB3B07"/>
                </a:solidFill>
                <a:latin typeface="+mj-lt"/>
                <a:cs typeface="Arial" panose="020B0604020202020204" pitchFamily="34" charset="0"/>
              </a:rPr>
              <a:t>in phase</a:t>
            </a:r>
            <a:r>
              <a:rPr lang="en-US" altLang="en-US" sz="1600" dirty="0">
                <a:solidFill>
                  <a:srgbClr val="000080"/>
                </a:solidFill>
                <a:latin typeface="+mj-lt"/>
                <a:cs typeface="Arial" panose="020B0604020202020204" pitchFamily="34" charset="0"/>
              </a:rPr>
              <a:t> with each other, i.e., move the system as a whole.</a:t>
            </a:r>
          </a:p>
          <a:p>
            <a:pPr algn="l" eaLnBrk="0" hangingPunct="0">
              <a:buClr>
                <a:srgbClr val="D2180A"/>
              </a:buClr>
              <a:buFont typeface="Wingdings" panose="05000000000000000000" pitchFamily="2" charset="2"/>
              <a:buNone/>
            </a:pPr>
            <a:endParaRPr lang="en-US" altLang="en-US" sz="1600" dirty="0">
              <a:solidFill>
                <a:srgbClr val="000080"/>
              </a:solidFill>
              <a:latin typeface="+mj-lt"/>
              <a:cs typeface="Arial" panose="020B0604020202020204" pitchFamily="34" charset="0"/>
            </a:endParaRPr>
          </a:p>
          <a:p>
            <a:pPr algn="l" eaLnBrk="0" hangingPunct="0">
              <a:buClr>
                <a:srgbClr val="D2180A"/>
              </a:buClr>
              <a:buFont typeface="Wingdings" panose="05000000000000000000" pitchFamily="2" charset="2"/>
              <a:buNone/>
            </a:pPr>
            <a:r>
              <a:rPr lang="en-US" altLang="en-US" sz="1600" dirty="0">
                <a:latin typeface="+mj-lt"/>
                <a:cs typeface="Arial" panose="020B0604020202020204" pitchFamily="34" charset="0"/>
              </a:rPr>
              <a:t>Collective stretching and compression  mode of a lattice.</a:t>
            </a:r>
          </a:p>
        </p:txBody>
      </p:sp>
      <p:sp>
        <p:nvSpPr>
          <p:cNvPr id="3076" name="Rectangle 4">
            <a:extLst>
              <a:ext uri="{FF2B5EF4-FFF2-40B4-BE49-F238E27FC236}">
                <a16:creationId xmlns:a16="http://schemas.microsoft.com/office/drawing/2014/main" id="{2A5954A4-ACDA-4E82-BD63-5054A7A179A0}"/>
              </a:ext>
            </a:extLst>
          </p:cNvPr>
          <p:cNvSpPr>
            <a:spLocks noGrp="1" noChangeArrowheads="1"/>
          </p:cNvSpPr>
          <p:nvPr>
            <p:ph type="title" idx="4294967295"/>
          </p:nvPr>
        </p:nvSpPr>
        <p:spPr>
          <a:xfrm>
            <a:off x="457199" y="217007"/>
            <a:ext cx="8210551" cy="633413"/>
          </a:xfrm>
        </p:spPr>
        <p:txBody>
          <a:bodyPr/>
          <a:lstStyle/>
          <a:p>
            <a:r>
              <a:rPr lang="en-US" altLang="en-US" sz="2200" dirty="0">
                <a:cs typeface="Times New Roman" panose="02020603050405020304" pitchFamily="18" charset="0"/>
              </a:rPr>
              <a:t>Collective (Synchronized) Motion of Solids</a:t>
            </a:r>
          </a:p>
        </p:txBody>
      </p:sp>
      <p:sp>
        <p:nvSpPr>
          <p:cNvPr id="3077" name="Text Box 5">
            <a:extLst>
              <a:ext uri="{FF2B5EF4-FFF2-40B4-BE49-F238E27FC236}">
                <a16:creationId xmlns:a16="http://schemas.microsoft.com/office/drawing/2014/main" id="{453BCB7B-A647-4D68-9018-F0748D6637D5}"/>
              </a:ext>
            </a:extLst>
          </p:cNvPr>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083" name="Text Box 11">
            <a:extLst>
              <a:ext uri="{FF2B5EF4-FFF2-40B4-BE49-F238E27FC236}">
                <a16:creationId xmlns:a16="http://schemas.microsoft.com/office/drawing/2014/main" id="{27901CF2-E08C-4398-8B7B-9AD79FB096AE}"/>
              </a:ext>
            </a:extLst>
          </p:cNvPr>
          <p:cNvSpPr txBox="1">
            <a:spLocks noChangeArrowheads="1"/>
          </p:cNvSpPr>
          <p:nvPr/>
        </p:nvSpPr>
        <p:spPr bwMode="auto">
          <a:xfrm>
            <a:off x="4935678" y="4628380"/>
            <a:ext cx="382573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dirty="0">
                <a:latin typeface="+mj-lt"/>
                <a:cs typeface="Times New Roman" panose="02020603050405020304" pitchFamily="18" charset="0"/>
              </a:rPr>
              <a:t>Collective motion is often damped, </a:t>
            </a:r>
            <a:br>
              <a:rPr lang="en-US" altLang="en-US" sz="1600" dirty="0">
                <a:latin typeface="+mj-lt"/>
                <a:cs typeface="Times New Roman" panose="02020603050405020304" pitchFamily="18" charset="0"/>
              </a:rPr>
            </a:br>
            <a:r>
              <a:rPr lang="en-US" altLang="en-US" sz="1600" dirty="0">
                <a:latin typeface="+mj-lt"/>
                <a:cs typeface="Times New Roman" panose="02020603050405020304" pitchFamily="18" charset="0"/>
              </a:rPr>
              <a:t>its energy dissipated </a:t>
            </a:r>
            <a:r>
              <a:rPr lang="en-US" altLang="en-US" sz="1600" dirty="0">
                <a:latin typeface="+mj-lt"/>
                <a:cs typeface="Times New Roman" panose="02020603050405020304" pitchFamily="18" charset="0"/>
                <a:sym typeface="Wingdings" panose="05000000000000000000" pitchFamily="2" charset="2"/>
              </a:rPr>
              <a:t> radiation</a:t>
            </a:r>
            <a:endParaRPr lang="en-US" altLang="en-US" sz="1600" dirty="0">
              <a:latin typeface="+mj-lt"/>
              <a:cs typeface="Times New Roman" panose="02020603050405020304"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1"/>
          <p:cNvSpPr>
            <a:spLocks noGrp="1"/>
          </p:cNvSpPr>
          <p:nvPr>
            <p:ph type="dt" sz="half" idx="10"/>
          </p:nvPr>
        </p:nvSpPr>
        <p:spPr/>
        <p:txBody>
          <a:bodyPr/>
          <a:lstStyle/>
          <a:p>
            <a:r>
              <a:rPr lang="en-US"/>
              <a:t>W. Udo Schröder 2023</a:t>
            </a:r>
          </a:p>
        </p:txBody>
      </p:sp>
      <p:sp>
        <p:nvSpPr>
          <p:cNvPr id="18" name="Footer Placeholder 2"/>
          <p:cNvSpPr>
            <a:spLocks noGrp="1"/>
          </p:cNvSpPr>
          <p:nvPr>
            <p:ph type="ftr" sz="quarter" idx="11"/>
          </p:nvPr>
        </p:nvSpPr>
        <p:spPr/>
        <p:txBody>
          <a:bodyPr/>
          <a:lstStyle/>
          <a:p>
            <a:r>
              <a:rPr lang="en-US"/>
              <a:t>Compl MP TD</a:t>
            </a:r>
          </a:p>
        </p:txBody>
      </p:sp>
      <p:sp>
        <p:nvSpPr>
          <p:cNvPr id="19" name="Slide Number Placeholder 3"/>
          <p:cNvSpPr>
            <a:spLocks noGrp="1"/>
          </p:cNvSpPr>
          <p:nvPr>
            <p:ph type="sldNum" sz="quarter" idx="12"/>
          </p:nvPr>
        </p:nvSpPr>
        <p:spPr/>
        <p:txBody>
          <a:bodyPr/>
          <a:lstStyle/>
          <a:p>
            <a:fld id="{22EEDA4B-B99B-48F3-A285-CF7CE99E380F}" type="slidenum">
              <a:rPr lang="en-US"/>
              <a:pPr/>
              <a:t>16</a:t>
            </a:fld>
            <a:endParaRPr lang="en-US"/>
          </a:p>
        </p:txBody>
      </p:sp>
      <p:sp>
        <p:nvSpPr>
          <p:cNvPr id="13315" name="Text Box 3"/>
          <p:cNvSpPr txBox="1">
            <a:spLocks noChangeArrowheads="1"/>
          </p:cNvSpPr>
          <p:nvPr/>
        </p:nvSpPr>
        <p:spPr bwMode="auto">
          <a:xfrm>
            <a:off x="4750058" y="1042172"/>
            <a:ext cx="4267200" cy="2452466"/>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Like in a gas, so in every system, energy and density distortions caused by incoming projectiles or photons propagate through the system. </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In a solid, where the constituents are bound at lattice sites, collision-like interactions (vibrational redistribution) lead to the dissipation of the deposited energy, i.e., its “even” distribution throughout the system.</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Systems at any temperature emit thermal radiation (IR photons), which are absorbed (possibly re-emitted) by objects in the environment. </a:t>
            </a:r>
          </a:p>
        </p:txBody>
      </p:sp>
      <p:sp>
        <p:nvSpPr>
          <p:cNvPr id="13316" name="Rectangle 4"/>
          <p:cNvSpPr>
            <a:spLocks noGrp="1" noChangeArrowheads="1"/>
          </p:cNvSpPr>
          <p:nvPr>
            <p:ph type="title" idx="4294967295"/>
          </p:nvPr>
        </p:nvSpPr>
        <p:spPr>
          <a:xfrm>
            <a:off x="33338" y="140493"/>
            <a:ext cx="9144000" cy="633413"/>
          </a:xfrm>
        </p:spPr>
        <p:txBody>
          <a:bodyPr/>
          <a:lstStyle/>
          <a:p>
            <a:r>
              <a:rPr lang="en-US" dirty="0">
                <a:solidFill>
                  <a:srgbClr val="000099"/>
                </a:solidFill>
                <a:cs typeface="Times New Roman" panose="02020603050405020304" pitchFamily="18" charset="0"/>
              </a:rPr>
              <a:t>Conduction of Thermal Energy in Solids</a:t>
            </a:r>
          </a:p>
        </p:txBody>
      </p:sp>
      <p:sp>
        <p:nvSpPr>
          <p:cNvPr id="13317"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13332" name="Text Box 20"/>
          <p:cNvSpPr txBox="1">
            <a:spLocks noChangeArrowheads="1"/>
          </p:cNvSpPr>
          <p:nvPr/>
        </p:nvSpPr>
        <p:spPr bwMode="auto">
          <a:xfrm>
            <a:off x="4750058" y="6317135"/>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b="1" dirty="0">
                <a:solidFill>
                  <a:srgbClr val="FB3B07"/>
                </a:solidFill>
                <a:latin typeface="Comic Sans MS" panose="030F0702030302020204" pitchFamily="66" charset="0"/>
                <a:cs typeface="Times New Roman" panose="02020603050405020304" pitchFamily="18" charset="0"/>
              </a:rPr>
              <a:t>Energy flow: hot </a:t>
            </a:r>
            <a:r>
              <a:rPr lang="en-US" b="1" dirty="0">
                <a:solidFill>
                  <a:srgbClr val="FB3B07"/>
                </a:solidFill>
                <a:latin typeface="Comic Sans MS" panose="030F0702030302020204" pitchFamily="66" charset="0"/>
                <a:cs typeface="Times New Roman" panose="02020603050405020304" pitchFamily="18" charset="0"/>
                <a:sym typeface="Wingdings" panose="05000000000000000000" pitchFamily="2" charset="2"/>
              </a:rPr>
              <a:t> cold</a:t>
            </a:r>
            <a:endParaRPr lang="en-US" b="1" dirty="0">
              <a:solidFill>
                <a:srgbClr val="FB3B07"/>
              </a:solidFill>
              <a:latin typeface="Comic Sans MS" panose="030F0702030302020204" pitchFamily="66" charset="0"/>
              <a:cs typeface="Times New Roman" panose="02020603050405020304" pitchFamily="18" charset="0"/>
            </a:endParaRPr>
          </a:p>
        </p:txBody>
      </p:sp>
      <p:sp>
        <p:nvSpPr>
          <p:cNvPr id="13334" name="Text Box 22"/>
          <p:cNvSpPr txBox="1">
            <a:spLocks noChangeArrowheads="1"/>
          </p:cNvSpPr>
          <p:nvPr/>
        </p:nvSpPr>
        <p:spPr bwMode="auto">
          <a:xfrm>
            <a:off x="2057400" y="5867400"/>
            <a:ext cx="1447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atin typeface="Comic Sans MS" panose="030F0702030302020204" pitchFamily="66" charset="0"/>
              </a:rPr>
              <a:t>Hotplate</a:t>
            </a:r>
          </a:p>
        </p:txBody>
      </p:sp>
      <p:grpSp>
        <p:nvGrpSpPr>
          <p:cNvPr id="13344" name="Group 32"/>
          <p:cNvGrpSpPr>
            <a:grpSpLocks/>
          </p:cNvGrpSpPr>
          <p:nvPr/>
        </p:nvGrpSpPr>
        <p:grpSpPr bwMode="auto">
          <a:xfrm>
            <a:off x="338138" y="917575"/>
            <a:ext cx="4281487" cy="5762625"/>
            <a:chOff x="213" y="690"/>
            <a:chExt cx="2697" cy="3630"/>
          </a:xfrm>
        </p:grpSpPr>
        <p:grpSp>
          <p:nvGrpSpPr>
            <p:cNvPr id="13342" name="Group 30"/>
            <p:cNvGrpSpPr>
              <a:grpSpLocks/>
            </p:cNvGrpSpPr>
            <p:nvPr/>
          </p:nvGrpSpPr>
          <p:grpSpPr bwMode="auto">
            <a:xfrm>
              <a:off x="222" y="3552"/>
              <a:ext cx="2688" cy="768"/>
              <a:chOff x="288" y="3552"/>
              <a:chExt cx="2688" cy="768"/>
            </a:xfrm>
          </p:grpSpPr>
          <p:sp>
            <p:nvSpPr>
              <p:cNvPr id="13336" name="AutoShape 24"/>
              <p:cNvSpPr>
                <a:spLocks noChangeArrowheads="1"/>
              </p:cNvSpPr>
              <p:nvPr/>
            </p:nvSpPr>
            <p:spPr bwMode="auto">
              <a:xfrm>
                <a:off x="672" y="3840"/>
                <a:ext cx="1920" cy="480"/>
              </a:xfrm>
              <a:prstGeom prst="can">
                <a:avLst>
                  <a:gd name="adj" fmla="val 25000"/>
                </a:avLst>
              </a:prstGeom>
              <a:gradFill rotWithShape="0">
                <a:gsLst>
                  <a:gs pos="0">
                    <a:srgbClr val="FFFF99">
                      <a:gamma/>
                      <a:shade val="46275"/>
                      <a:invGamma/>
                    </a:srgbClr>
                  </a:gs>
                  <a:gs pos="50000">
                    <a:srgbClr val="FFFF99"/>
                  </a:gs>
                  <a:gs pos="100000">
                    <a:srgbClr val="FFFF99">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7" name="AutoShape 25"/>
              <p:cNvSpPr>
                <a:spLocks noChangeArrowheads="1"/>
              </p:cNvSpPr>
              <p:nvPr/>
            </p:nvSpPr>
            <p:spPr bwMode="auto">
              <a:xfrm>
                <a:off x="288" y="3552"/>
                <a:ext cx="2688" cy="480"/>
              </a:xfrm>
              <a:prstGeom prst="can">
                <a:avLst>
                  <a:gd name="adj" fmla="val 25000"/>
                </a:avLst>
              </a:prstGeom>
              <a:gradFill rotWithShape="0">
                <a:gsLst>
                  <a:gs pos="0">
                    <a:srgbClr val="FB3B07">
                      <a:gamma/>
                      <a:shade val="46275"/>
                      <a:invGamma/>
                    </a:srgbClr>
                  </a:gs>
                  <a:gs pos="50000">
                    <a:srgbClr val="FB3B07"/>
                  </a:gs>
                  <a:gs pos="100000">
                    <a:srgbClr val="FB3B07">
                      <a:gamma/>
                      <a:shade val="46275"/>
                      <a:invGamma/>
                    </a:srgbClr>
                  </a:gs>
                </a:gsLst>
                <a:lin ang="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341" name="Group 29"/>
              <p:cNvGrpSpPr>
                <a:grpSpLocks/>
              </p:cNvGrpSpPr>
              <p:nvPr/>
            </p:nvGrpSpPr>
            <p:grpSpPr bwMode="auto">
              <a:xfrm>
                <a:off x="1536" y="3936"/>
                <a:ext cx="384" cy="384"/>
                <a:chOff x="1536" y="3936"/>
                <a:chExt cx="384" cy="384"/>
              </a:xfrm>
            </p:grpSpPr>
            <p:sp>
              <p:nvSpPr>
                <p:cNvPr id="13339" name="Oval 27"/>
                <p:cNvSpPr>
                  <a:spLocks noChangeArrowheads="1"/>
                </p:cNvSpPr>
                <p:nvPr/>
              </p:nvSpPr>
              <p:spPr bwMode="auto">
                <a:xfrm>
                  <a:off x="1536" y="3936"/>
                  <a:ext cx="384" cy="38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1" name="Oval 19"/>
                <p:cNvSpPr>
                  <a:spLocks noChangeArrowheads="1"/>
                </p:cNvSpPr>
                <p:nvPr/>
              </p:nvSpPr>
              <p:spPr bwMode="auto">
                <a:xfrm>
                  <a:off x="1557" y="4038"/>
                  <a:ext cx="316" cy="282"/>
                </a:xfrm>
                <a:prstGeom prst="ellipse">
                  <a:avLst/>
                </a:prstGeom>
                <a:solidFill>
                  <a:schemeClr val="folHlink"/>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33" name="Line 21"/>
                <p:cNvSpPr>
                  <a:spLocks noChangeShapeType="1"/>
                </p:cNvSpPr>
                <p:nvPr/>
              </p:nvSpPr>
              <p:spPr bwMode="auto">
                <a:xfrm flipV="1">
                  <a:off x="1645" y="4064"/>
                  <a:ext cx="240" cy="144"/>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3338" name="AutoShape 26"/>
            <p:cNvSpPr>
              <a:spLocks noChangeArrowheads="1"/>
            </p:cNvSpPr>
            <p:nvPr/>
          </p:nvSpPr>
          <p:spPr bwMode="auto">
            <a:xfrm>
              <a:off x="213" y="690"/>
              <a:ext cx="2688" cy="3024"/>
            </a:xfrm>
            <a:prstGeom prst="can">
              <a:avLst>
                <a:gd name="adj" fmla="val 5359"/>
              </a:avLst>
            </a:prstGeom>
            <a:solidFill>
              <a:srgbClr val="FFFF99">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2" name="Object 1">
            <a:hlinkClick r:id="rId5" action="ppaction://hlinkfile"/>
          </p:cNvPr>
          <p:cNvGraphicFramePr>
            <a:graphicFrameLocks noChangeAspect="1"/>
          </p:cNvGraphicFramePr>
          <p:nvPr>
            <p:extLst>
              <p:ext uri="{D42A27DB-BD31-4B8C-83A1-F6EECF244321}">
                <p14:modId xmlns:p14="http://schemas.microsoft.com/office/powerpoint/2010/main" val="2447911289"/>
              </p:ext>
            </p:extLst>
          </p:nvPr>
        </p:nvGraphicFramePr>
        <p:xfrm>
          <a:off x="3352800" y="6095937"/>
          <a:ext cx="1543050" cy="604838"/>
        </p:xfrm>
        <a:graphic>
          <a:graphicData uri="http://schemas.openxmlformats.org/presentationml/2006/ole">
            <mc:AlternateContent xmlns:mc="http://schemas.openxmlformats.org/markup-compatibility/2006">
              <mc:Choice xmlns:v="urn:schemas-microsoft-com:vml" Requires="v">
                <p:oleObj name="Packager Shell Object" showAsIcon="1" r:id="rId6" imgW="1962360" imgH="604800" progId="Package">
                  <p:embed/>
                </p:oleObj>
              </mc:Choice>
              <mc:Fallback>
                <p:oleObj name="Packager Shell Object" showAsIcon="1" r:id="rId6" imgW="1962360" imgH="604800" progId="Package">
                  <p:embed/>
                  <p:pic>
                    <p:nvPicPr>
                      <p:cNvPr id="2" name="Object 1">
                        <a:hlinkClick r:id="rId5" action="ppaction://hlinkfile"/>
                      </p:cNvPr>
                      <p:cNvPicPr/>
                      <p:nvPr/>
                    </p:nvPicPr>
                    <p:blipFill>
                      <a:blip r:embed="rId7"/>
                      <a:stretch>
                        <a:fillRect/>
                      </a:stretch>
                    </p:blipFill>
                    <p:spPr>
                      <a:xfrm>
                        <a:off x="3352800" y="6095937"/>
                        <a:ext cx="1543050" cy="604838"/>
                      </a:xfrm>
                      <a:prstGeom prst="rect">
                        <a:avLst/>
                      </a:prstGeom>
                    </p:spPr>
                  </p:pic>
                </p:oleObj>
              </mc:Fallback>
            </mc:AlternateContent>
          </a:graphicData>
        </a:graphic>
      </p:graphicFrame>
      <p:sp>
        <p:nvSpPr>
          <p:cNvPr id="22" name="TextBox 21"/>
          <p:cNvSpPr txBox="1"/>
          <p:nvPr/>
        </p:nvSpPr>
        <p:spPr>
          <a:xfrm rot="16200000">
            <a:off x="3912783" y="3852220"/>
            <a:ext cx="1066800" cy="400110"/>
          </a:xfrm>
          <a:prstGeom prst="rect">
            <a:avLst/>
          </a:prstGeom>
          <a:noFill/>
        </p:spPr>
        <p:txBody>
          <a:bodyPr wrap="square" rtlCol="0">
            <a:spAutoFit/>
          </a:bodyPr>
          <a:lstStyle/>
          <a:p>
            <a:r>
              <a:rPr lang="en-US" i="1" dirty="0"/>
              <a:t>L</a:t>
            </a:r>
          </a:p>
        </p:txBody>
      </p:sp>
      <p:sp>
        <p:nvSpPr>
          <p:cNvPr id="4" name="Up Arrow 3"/>
          <p:cNvSpPr/>
          <p:nvPr/>
        </p:nvSpPr>
        <p:spPr bwMode="auto">
          <a:xfrm>
            <a:off x="537882" y="1380565"/>
            <a:ext cx="89647" cy="3872753"/>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416082886"/>
              </p:ext>
            </p:extLst>
          </p:nvPr>
        </p:nvGraphicFramePr>
        <p:xfrm>
          <a:off x="4943476" y="5110641"/>
          <a:ext cx="3783205" cy="1163159"/>
        </p:xfrm>
        <a:graphic>
          <a:graphicData uri="http://schemas.openxmlformats.org/presentationml/2006/ole">
            <mc:AlternateContent xmlns:mc="http://schemas.openxmlformats.org/markup-compatibility/2006">
              <mc:Choice xmlns:v="urn:schemas-microsoft-com:vml" Requires="v">
                <p:oleObj name="Equation" r:id="rId8" imgW="4089240" imgH="1257120" progId="Equation.DSMT4">
                  <p:embed/>
                </p:oleObj>
              </mc:Choice>
              <mc:Fallback>
                <p:oleObj name="Equation" r:id="rId8" imgW="4089240" imgH="1257120" progId="Equation.DSMT4">
                  <p:embed/>
                  <p:pic>
                    <p:nvPicPr>
                      <p:cNvPr id="5" name="Object 4"/>
                      <p:cNvPicPr/>
                      <p:nvPr/>
                    </p:nvPicPr>
                    <p:blipFill>
                      <a:blip r:embed="rId9"/>
                      <a:stretch>
                        <a:fillRect/>
                      </a:stretch>
                    </p:blipFill>
                    <p:spPr>
                      <a:xfrm>
                        <a:off x="4943476" y="5110641"/>
                        <a:ext cx="3783205" cy="1163159"/>
                      </a:xfrm>
                      <a:prstGeom prst="rect">
                        <a:avLst/>
                      </a:prstGeom>
                    </p:spPr>
                  </p:pic>
                </p:oleObj>
              </mc:Fallback>
            </mc:AlternateContent>
          </a:graphicData>
        </a:graphic>
      </p:graphicFrame>
      <p:sp>
        <p:nvSpPr>
          <p:cNvPr id="25" name="TextBox 24"/>
          <p:cNvSpPr txBox="1"/>
          <p:nvPr/>
        </p:nvSpPr>
        <p:spPr>
          <a:xfrm>
            <a:off x="49305" y="938213"/>
            <a:ext cx="1066800" cy="400110"/>
          </a:xfrm>
          <a:prstGeom prst="rect">
            <a:avLst/>
          </a:prstGeom>
          <a:noFill/>
        </p:spPr>
        <p:txBody>
          <a:bodyPr wrap="square" rtlCol="0">
            <a:spAutoFit/>
          </a:bodyPr>
          <a:lstStyle/>
          <a:p>
            <a:r>
              <a:rPr lang="en-US" i="1" dirty="0" err="1"/>
              <a:t>T</a:t>
            </a:r>
            <a:r>
              <a:rPr lang="en-US" i="1" baseline="-25000" dirty="0" err="1"/>
              <a:t>c</a:t>
            </a:r>
            <a:endParaRPr lang="en-US" i="1" dirty="0"/>
          </a:p>
        </p:txBody>
      </p:sp>
      <p:sp>
        <p:nvSpPr>
          <p:cNvPr id="26" name="TextBox 25"/>
          <p:cNvSpPr txBox="1"/>
          <p:nvPr/>
        </p:nvSpPr>
        <p:spPr>
          <a:xfrm>
            <a:off x="44731" y="5221851"/>
            <a:ext cx="1066800" cy="400110"/>
          </a:xfrm>
          <a:prstGeom prst="rect">
            <a:avLst/>
          </a:prstGeom>
          <a:noFill/>
        </p:spPr>
        <p:txBody>
          <a:bodyPr wrap="square" rtlCol="0">
            <a:spAutoFit/>
          </a:bodyPr>
          <a:lstStyle/>
          <a:p>
            <a:r>
              <a:rPr lang="en-US" i="1" dirty="0" err="1"/>
              <a:t>T</a:t>
            </a:r>
            <a:r>
              <a:rPr lang="en-US" i="1" baseline="-25000" dirty="0" err="1"/>
              <a:t>h</a:t>
            </a:r>
            <a:endParaRPr lang="en-US" i="1" dirty="0"/>
          </a:p>
        </p:txBody>
      </p:sp>
      <p:pic>
        <p:nvPicPr>
          <p:cNvPr id="6" name="Lattice_Rnd_EquHor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634054" y="1288891"/>
            <a:ext cx="3780629" cy="4272121"/>
          </a:xfrm>
          <a:prstGeom prst="rect">
            <a:avLst/>
          </a:prstGeom>
        </p:spPr>
      </p:pic>
      <p:sp>
        <p:nvSpPr>
          <p:cNvPr id="3" name="TextBox 2"/>
          <p:cNvSpPr txBox="1"/>
          <p:nvPr/>
        </p:nvSpPr>
        <p:spPr>
          <a:xfrm>
            <a:off x="2057400" y="5396944"/>
            <a:ext cx="1066800" cy="400110"/>
          </a:xfrm>
          <a:prstGeom prst="rect">
            <a:avLst/>
          </a:prstGeom>
          <a:noFill/>
        </p:spPr>
        <p:txBody>
          <a:bodyPr wrap="square" rtlCol="0">
            <a:spAutoFit/>
          </a:bodyPr>
          <a:lstStyle/>
          <a:p>
            <a:r>
              <a:rPr lang="en-US" i="1" dirty="0"/>
              <a:t>A</a:t>
            </a:r>
          </a:p>
        </p:txBody>
      </p:sp>
    </p:spTree>
    <p:extLst>
      <p:ext uri="{BB962C8B-B14F-4D97-AF65-F5344CB8AC3E}">
        <p14:creationId xmlns:p14="http://schemas.microsoft.com/office/powerpoint/2010/main" val="2845289666"/>
      </p:ext>
    </p:ext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72F1BBC-E5E8-43CB-8CF3-C2BF812D643F}"/>
              </a:ext>
            </a:extLst>
          </p:cNvPr>
          <p:cNvSpPr>
            <a:spLocks noGrp="1"/>
          </p:cNvSpPr>
          <p:nvPr>
            <p:ph type="dt" sz="half"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W. Udo Schröder 2023</a:t>
            </a:r>
          </a:p>
        </p:txBody>
      </p:sp>
      <p:sp>
        <p:nvSpPr>
          <p:cNvPr id="3" name="Footer Placeholder 2">
            <a:extLst>
              <a:ext uri="{FF2B5EF4-FFF2-40B4-BE49-F238E27FC236}">
                <a16:creationId xmlns:a16="http://schemas.microsoft.com/office/drawing/2014/main" id="{1A0B13E3-8602-471E-8842-2604CB12F7F1}"/>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Compl MP TD</a:t>
            </a:r>
          </a:p>
        </p:txBody>
      </p:sp>
      <p:sp>
        <p:nvSpPr>
          <p:cNvPr id="4" name="Slide Number Placeholder 3">
            <a:extLst>
              <a:ext uri="{FF2B5EF4-FFF2-40B4-BE49-F238E27FC236}">
                <a16:creationId xmlns:a16="http://schemas.microsoft.com/office/drawing/2014/main" id="{D4411EE8-AE28-4832-8AC8-986C43FB04C8}"/>
              </a:ext>
            </a:extLst>
          </p:cNvPr>
          <p:cNvSpPr>
            <a:spLocks noGrp="1"/>
          </p:cNvSpPr>
          <p:nvPr>
            <p:ph type="sldNum" sz="quarter" idx="12"/>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  </a:t>
            </a:r>
            <a:fld id="{A80B547F-FC11-46BC-B6BE-CE75441C81FA}" type="slidenum">
              <a:rPr kumimoji="0" lang="en-US" sz="1000" b="0" i="0" u="none" strike="noStrike" kern="1200" cap="none" spc="0" normalizeH="0" baseline="0" noProof="0" smtClean="0">
                <a:ln>
                  <a:noFill/>
                </a:ln>
                <a:solidFill>
                  <a:srgbClr val="C0C0C0"/>
                </a:solidFill>
                <a:effectLst/>
                <a:uLnTx/>
                <a:uFillTx/>
                <a:latin typeface="Comic Sans MS"/>
                <a:ea typeface="+mn-ea"/>
                <a:cs typeface="+mn-cs"/>
              </a:rPr>
              <a:pPr marL="0" marR="0" lvl="0" indent="0" algn="l" defTabSz="914400" rtl="0" eaLnBrk="0" fontAlgn="base" latinLnBrk="0" hangingPunct="0">
                <a:lnSpc>
                  <a:spcPct val="100000"/>
                </a:lnSpc>
                <a:spcBef>
                  <a:spcPct val="0"/>
                </a:spcBef>
                <a:spcAft>
                  <a:spcPct val="0"/>
                </a:spcAft>
                <a:buClrTx/>
                <a:buSzTx/>
                <a:buFontTx/>
                <a:buNone/>
                <a:tabLst/>
                <a:defRPr/>
              </a:pPr>
              <a:t>17</a:t>
            </a:fld>
            <a:endParaRPr kumimoji="0" lang="en-US" sz="1000" b="0" i="0" u="none" strike="noStrike" kern="1200" cap="none" spc="0" normalizeH="0" baseline="0" noProof="0">
              <a:ln>
                <a:noFill/>
              </a:ln>
              <a:solidFill>
                <a:srgbClr val="C0C0C0"/>
              </a:solidFill>
              <a:effectLst/>
              <a:uLnTx/>
              <a:uFillTx/>
              <a:latin typeface="Comic Sans MS"/>
              <a:ea typeface="+mn-ea"/>
              <a:cs typeface="+mn-cs"/>
            </a:endParaRPr>
          </a:p>
        </p:txBody>
      </p:sp>
      <p:pic>
        <p:nvPicPr>
          <p:cNvPr id="5" name="Picture 4">
            <a:extLst>
              <a:ext uri="{FF2B5EF4-FFF2-40B4-BE49-F238E27FC236}">
                <a16:creationId xmlns:a16="http://schemas.microsoft.com/office/drawing/2014/main" id="{ECFED3FE-B124-48B3-8EC1-886DF183C7E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Lst>
          </a:blip>
          <a:srcRect l="6451" t="7092" r="15054" b="16892"/>
          <a:stretch/>
        </p:blipFill>
        <p:spPr>
          <a:xfrm>
            <a:off x="1447800" y="1447800"/>
            <a:ext cx="5562600" cy="4800600"/>
          </a:xfrm>
          <a:prstGeom prst="rect">
            <a:avLst/>
          </a:prstGeom>
        </p:spPr>
      </p:pic>
      <p:sp>
        <p:nvSpPr>
          <p:cNvPr id="6" name="Rectangle 4">
            <a:extLst>
              <a:ext uri="{FF2B5EF4-FFF2-40B4-BE49-F238E27FC236}">
                <a16:creationId xmlns:a16="http://schemas.microsoft.com/office/drawing/2014/main" id="{BE35445C-C777-423F-A775-52EC6BC7EDBE}"/>
              </a:ext>
            </a:extLst>
          </p:cNvPr>
          <p:cNvSpPr txBox="1">
            <a:spLocks noChangeArrowheads="1"/>
          </p:cNvSpPr>
          <p:nvPr/>
        </p:nvSpPr>
        <p:spPr bwMode="auto">
          <a:xfrm>
            <a:off x="474663" y="379432"/>
            <a:ext cx="8099426" cy="4048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Verdana"/>
                <a:ea typeface="+mj-ea"/>
                <a:cs typeface="+mj-cs"/>
              </a:rPr>
              <a:t>Heat Radiation</a:t>
            </a:r>
          </a:p>
        </p:txBody>
      </p:sp>
      <p:sp>
        <p:nvSpPr>
          <p:cNvPr id="7" name="TextBox 6">
            <a:extLst>
              <a:ext uri="{FF2B5EF4-FFF2-40B4-BE49-F238E27FC236}">
                <a16:creationId xmlns:a16="http://schemas.microsoft.com/office/drawing/2014/main" id="{41132756-9B37-4161-B7AC-B58B777B859D}"/>
              </a:ext>
            </a:extLst>
          </p:cNvPr>
          <p:cNvSpPr txBox="1"/>
          <p:nvPr/>
        </p:nvSpPr>
        <p:spPr>
          <a:xfrm>
            <a:off x="408933" y="929759"/>
            <a:ext cx="827786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Heat can be transferred by electromagnetic radiation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Wingdings" panose="05000000000000000000" pitchFamily="2" charset="2"/>
              </a:rPr>
              <a:t> incoherent "light"</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400641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a:extLst>
              <a:ext uri="{FF2B5EF4-FFF2-40B4-BE49-F238E27FC236}">
                <a16:creationId xmlns:a16="http://schemas.microsoft.com/office/drawing/2014/main" id="{02A49367-3900-4F69-BAE9-9205575D00F6}"/>
              </a:ext>
            </a:extLst>
          </p:cNvPr>
          <p:cNvSpPr>
            <a:spLocks noGrp="1" noChangeArrowheads="1"/>
          </p:cNvSpPr>
          <p:nvPr>
            <p:ph type="ctrTitle"/>
          </p:nvPr>
        </p:nvSpPr>
        <p:spPr>
          <a:xfrm>
            <a:off x="647700" y="274212"/>
            <a:ext cx="7772400" cy="502075"/>
          </a:xfrm>
        </p:spPr>
        <p:txBody>
          <a:bodyPr anchor="ctr"/>
          <a:lstStyle/>
          <a:p>
            <a:r>
              <a:rPr lang="en-US" altLang="en-US" sz="2400" dirty="0"/>
              <a:t>Planck’s Thermal (Blackbody) Radiation</a:t>
            </a:r>
          </a:p>
        </p:txBody>
      </p:sp>
      <p:graphicFrame>
        <p:nvGraphicFramePr>
          <p:cNvPr id="383822" name="Object 846">
            <a:extLst>
              <a:ext uri="{FF2B5EF4-FFF2-40B4-BE49-F238E27FC236}">
                <a16:creationId xmlns:a16="http://schemas.microsoft.com/office/drawing/2014/main" id="{6036BC37-9245-453D-8DB7-E42405A987AF}"/>
              </a:ext>
            </a:extLst>
          </p:cNvPr>
          <p:cNvGraphicFramePr>
            <a:graphicFrameLocks noChangeAspect="1"/>
          </p:cNvGraphicFramePr>
          <p:nvPr>
            <p:extLst>
              <p:ext uri="{D42A27DB-BD31-4B8C-83A1-F6EECF244321}">
                <p14:modId xmlns:p14="http://schemas.microsoft.com/office/powerpoint/2010/main" val="611206192"/>
              </p:ext>
            </p:extLst>
          </p:nvPr>
        </p:nvGraphicFramePr>
        <p:xfrm>
          <a:off x="4038882" y="3266945"/>
          <a:ext cx="3937000" cy="711200"/>
        </p:xfrm>
        <a:graphic>
          <a:graphicData uri="http://schemas.openxmlformats.org/presentationml/2006/ole">
            <mc:AlternateContent xmlns:mc="http://schemas.openxmlformats.org/markup-compatibility/2006">
              <mc:Choice xmlns:v="urn:schemas-microsoft-com:vml" Requires="v">
                <p:oleObj name="Equation" r:id="rId3" imgW="3936960" imgH="711000" progId="Equation.DSMT4">
                  <p:embed/>
                </p:oleObj>
              </mc:Choice>
              <mc:Fallback>
                <p:oleObj name="Equation" r:id="rId3" imgW="3936960" imgH="711000" progId="Equation.DSMT4">
                  <p:embed/>
                  <p:pic>
                    <p:nvPicPr>
                      <p:cNvPr id="383822" name="Object 846">
                        <a:extLst>
                          <a:ext uri="{FF2B5EF4-FFF2-40B4-BE49-F238E27FC236}">
                            <a16:creationId xmlns:a16="http://schemas.microsoft.com/office/drawing/2014/main" id="{6036BC37-9245-453D-8DB7-E42405A987AF}"/>
                          </a:ext>
                        </a:extLst>
                      </p:cNvPr>
                      <p:cNvPicPr>
                        <a:picLocks noChangeAspect="1" noChangeArrowheads="1"/>
                      </p:cNvPicPr>
                      <p:nvPr/>
                    </p:nvPicPr>
                    <p:blipFill>
                      <a:blip r:embed="rId4"/>
                      <a:srcRect/>
                      <a:stretch>
                        <a:fillRect/>
                      </a:stretch>
                    </p:blipFill>
                    <p:spPr bwMode="auto">
                      <a:xfrm>
                        <a:off x="4038882" y="3266945"/>
                        <a:ext cx="3937000" cy="711200"/>
                      </a:xfrm>
                      <a:prstGeom prst="rect">
                        <a:avLst/>
                      </a:prstGeom>
                      <a:noFill/>
                      <a:ln w="9525">
                        <a:noFill/>
                        <a:miter lim="800000"/>
                        <a:headEnd/>
                        <a:tailEnd/>
                      </a:ln>
                      <a:effectLst/>
                    </p:spPr>
                  </p:pic>
                </p:oleObj>
              </mc:Fallback>
            </mc:AlternateContent>
          </a:graphicData>
        </a:graphic>
      </p:graphicFrame>
      <p:sp>
        <p:nvSpPr>
          <p:cNvPr id="383823" name="Text Box 847">
            <a:extLst>
              <a:ext uri="{FF2B5EF4-FFF2-40B4-BE49-F238E27FC236}">
                <a16:creationId xmlns:a16="http://schemas.microsoft.com/office/drawing/2014/main" id="{5B95EBA7-6ECB-4DD7-8DC7-6BF1D99EC472}"/>
              </a:ext>
            </a:extLst>
          </p:cNvPr>
          <p:cNvSpPr txBox="1">
            <a:spLocks noChangeArrowheads="1"/>
          </p:cNvSpPr>
          <p:nvPr/>
        </p:nvSpPr>
        <p:spPr bwMode="auto">
          <a:xfrm>
            <a:off x="1925637" y="1784989"/>
            <a:ext cx="427051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0000FF"/>
                </a:solidFill>
                <a:effectLst/>
                <a:uLnTx/>
                <a:uFillTx/>
                <a:latin typeface="Verdana" pitchFamily="34" charset="0"/>
                <a:ea typeface="+mn-ea"/>
                <a:cs typeface="+mn-cs"/>
                <a:sym typeface="Wingdings" panose="05000000000000000000" pitchFamily="2" charset="2"/>
              </a:rPr>
              <a:t> Elm energy is quantized</a:t>
            </a:r>
            <a:endParaRPr kumimoji="0" lang="en-US" altLang="en-US" sz="1600" b="1" i="0" u="none" strike="noStrike" kern="1200" cap="none" spc="0" normalizeH="0" baseline="0" noProof="0" dirty="0">
              <a:ln>
                <a:noFill/>
              </a:ln>
              <a:solidFill>
                <a:srgbClr val="0000FF"/>
              </a:solidFill>
              <a:effectLst/>
              <a:uLnTx/>
              <a:uFillTx/>
              <a:latin typeface="Verdana" pitchFamily="34" charset="0"/>
              <a:ea typeface="+mn-ea"/>
              <a:cs typeface="+mn-cs"/>
            </a:endParaRPr>
          </a:p>
        </p:txBody>
      </p:sp>
      <p:pic>
        <p:nvPicPr>
          <p:cNvPr id="383857" name="Picture 881" descr="mplanck">
            <a:extLst>
              <a:ext uri="{FF2B5EF4-FFF2-40B4-BE49-F238E27FC236}">
                <a16:creationId xmlns:a16="http://schemas.microsoft.com/office/drawing/2014/main" id="{4F1206C7-ADA3-42A4-BA81-A247C89E71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3297"/>
          <a:stretch>
            <a:fillRect/>
          </a:stretch>
        </p:blipFill>
        <p:spPr bwMode="auto">
          <a:xfrm>
            <a:off x="495300" y="933450"/>
            <a:ext cx="1430337" cy="1484313"/>
          </a:xfrm>
          <a:prstGeom prst="rect">
            <a:avLst/>
          </a:prstGeom>
          <a:noFill/>
          <a:extLst>
            <a:ext uri="{909E8E84-426E-40DD-AFC4-6F175D3DCCD1}">
              <a14:hiddenFill xmlns:a14="http://schemas.microsoft.com/office/drawing/2010/main">
                <a:solidFill>
                  <a:srgbClr val="FFFFFF"/>
                </a:solidFill>
              </a14:hiddenFill>
            </a:ext>
          </a:extLst>
        </p:spPr>
      </p:pic>
      <p:sp>
        <p:nvSpPr>
          <p:cNvPr id="383858" name="Text Box 882">
            <a:extLst>
              <a:ext uri="{FF2B5EF4-FFF2-40B4-BE49-F238E27FC236}">
                <a16:creationId xmlns:a16="http://schemas.microsoft.com/office/drawing/2014/main" id="{401E18AA-D75C-4A71-BBC9-518C9C8D12DC}"/>
              </a:ext>
            </a:extLst>
          </p:cNvPr>
          <p:cNvSpPr txBox="1">
            <a:spLocks noChangeArrowheads="1"/>
          </p:cNvSpPr>
          <p:nvPr/>
        </p:nvSpPr>
        <p:spPr bwMode="auto">
          <a:xfrm>
            <a:off x="1942549" y="958109"/>
            <a:ext cx="46428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Experimental electromagnetic energy spectrum emitted by a </a:t>
            </a:r>
            <a:r>
              <a:rPr lang="en-US" altLang="en-US" sz="1600" dirty="0">
                <a:solidFill>
                  <a:srgbClr val="000000"/>
                </a:solidFill>
              </a:rPr>
              <a:t>mass (</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“black” body</a:t>
            </a:r>
            <a:r>
              <a:rPr lang="en-US" altLang="en-US" sz="1600" dirty="0">
                <a:solidFill>
                  <a:srgbClr val="000000"/>
                </a:solidFill>
              </a:rPr>
              <a:t>) </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altLang="en-US" sz="1600" b="0" i="1" u="none" strike="noStrike" kern="1200" cap="none" spc="0" normalizeH="0" baseline="0" noProof="0" dirty="0">
                <a:ln>
                  <a:noFill/>
                </a:ln>
                <a:solidFill>
                  <a:srgbClr val="000000"/>
                </a:solidFill>
                <a:effectLst/>
                <a:uLnTx/>
                <a:uFillTx/>
                <a:latin typeface="Verdana" pitchFamily="34" charset="0"/>
                <a:ea typeface="+mn-ea"/>
                <a:cs typeface="+mn-cs"/>
              </a:rPr>
              <a:t>T</a:t>
            </a:r>
            <a:r>
              <a:rPr kumimoji="0" lang="en-US" altLang="en-US" sz="1600" b="0" i="0" u="none" strike="noStrike" kern="1200" cap="none" spc="0" normalizeH="0" baseline="0" noProof="0" dirty="0">
                <a:ln>
                  <a:noFill/>
                </a:ln>
                <a:solidFill>
                  <a:srgbClr val="000000"/>
                </a:solidFill>
                <a:effectLst/>
                <a:uLnTx/>
                <a:uFillTx/>
                <a:latin typeface="Verdana" pitchFamily="34" charset="0"/>
                <a:ea typeface="+mn-ea"/>
                <a:cs typeface="+mn-cs"/>
              </a:rPr>
              <a:t>. Radiation (photon) energy </a:t>
            </a:r>
          </a:p>
        </p:txBody>
      </p:sp>
      <p:graphicFrame>
        <p:nvGraphicFramePr>
          <p:cNvPr id="383861" name="Object 885">
            <a:extLst>
              <a:ext uri="{FF2B5EF4-FFF2-40B4-BE49-F238E27FC236}">
                <a16:creationId xmlns:a16="http://schemas.microsoft.com/office/drawing/2014/main" id="{AE6A3695-7BB7-4833-B485-93611D4BFF01}"/>
              </a:ext>
            </a:extLst>
          </p:cNvPr>
          <p:cNvGraphicFramePr>
            <a:graphicFrameLocks noChangeAspect="1"/>
          </p:cNvGraphicFramePr>
          <p:nvPr>
            <p:extLst>
              <p:ext uri="{D42A27DB-BD31-4B8C-83A1-F6EECF244321}">
                <p14:modId xmlns:p14="http://schemas.microsoft.com/office/powerpoint/2010/main" val="496182931"/>
              </p:ext>
            </p:extLst>
          </p:nvPr>
        </p:nvGraphicFramePr>
        <p:xfrm>
          <a:off x="495300" y="2543962"/>
          <a:ext cx="2351087" cy="560388"/>
        </p:xfrm>
        <a:graphic>
          <a:graphicData uri="http://schemas.openxmlformats.org/presentationml/2006/ole">
            <mc:AlternateContent xmlns:mc="http://schemas.openxmlformats.org/markup-compatibility/2006">
              <mc:Choice xmlns:v="urn:schemas-microsoft-com:vml" Requires="v">
                <p:oleObj name="Equation" r:id="rId6" imgW="2514600" imgH="596880" progId="Equation.DSMT4">
                  <p:embed/>
                </p:oleObj>
              </mc:Choice>
              <mc:Fallback>
                <p:oleObj name="Equation" r:id="rId6" imgW="2514600" imgH="596880" progId="Equation.DSMT4">
                  <p:embed/>
                  <p:pic>
                    <p:nvPicPr>
                      <p:cNvPr id="383861" name="Object 885">
                        <a:extLst>
                          <a:ext uri="{FF2B5EF4-FFF2-40B4-BE49-F238E27FC236}">
                            <a16:creationId xmlns:a16="http://schemas.microsoft.com/office/drawing/2014/main" id="{AE6A3695-7BB7-4833-B485-93611D4BFF01}"/>
                          </a:ext>
                        </a:extLst>
                      </p:cNvPr>
                      <p:cNvPicPr>
                        <a:picLocks noChangeAspect="1" noChangeArrowheads="1"/>
                      </p:cNvPicPr>
                      <p:nvPr/>
                    </p:nvPicPr>
                    <p:blipFill>
                      <a:blip r:embed="rId7"/>
                      <a:srcRect/>
                      <a:stretch>
                        <a:fillRect/>
                      </a:stretch>
                    </p:blipFill>
                    <p:spPr bwMode="auto">
                      <a:xfrm>
                        <a:off x="495300" y="2543962"/>
                        <a:ext cx="2351087" cy="560388"/>
                      </a:xfrm>
                      <a:prstGeom prst="rect">
                        <a:avLst/>
                      </a:prstGeom>
                      <a:noFill/>
                      <a:ln>
                        <a:noFill/>
                      </a:ln>
                      <a:effectLst/>
                    </p:spPr>
                  </p:pic>
                </p:oleObj>
              </mc:Fallback>
            </mc:AlternateContent>
          </a:graphicData>
        </a:graphic>
      </p:graphicFrame>
      <p:sp>
        <p:nvSpPr>
          <p:cNvPr id="383866" name="Rectangle 890">
            <a:extLst>
              <a:ext uri="{FF2B5EF4-FFF2-40B4-BE49-F238E27FC236}">
                <a16:creationId xmlns:a16="http://schemas.microsoft.com/office/drawing/2014/main" id="{B93B2D96-94FF-4C3D-9F78-01F30805F23E}"/>
              </a:ext>
            </a:extLst>
          </p:cNvPr>
          <p:cNvSpPr>
            <a:spLocks noChangeArrowheads="1"/>
          </p:cNvSpPr>
          <p:nvPr/>
        </p:nvSpPr>
        <p:spPr bwMode="auto">
          <a:xfrm>
            <a:off x="495300" y="1968500"/>
            <a:ext cx="12414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srgbClr val="F4F842"/>
                </a:solidFill>
                <a:effectLst/>
                <a:uLnTx/>
                <a:uFillTx/>
                <a:latin typeface="Verdana" pitchFamily="34" charset="0"/>
                <a:ea typeface="+mn-ea"/>
                <a:cs typeface="+mn-cs"/>
              </a:rPr>
              <a:t>Max Planck </a:t>
            </a:r>
            <a:br>
              <a:rPr kumimoji="0" lang="en-US" altLang="en-US" sz="1400" b="0" i="0" u="none" strike="noStrike" kern="1200" cap="none" spc="0" normalizeH="0" baseline="0" noProof="0">
                <a:ln>
                  <a:noFill/>
                </a:ln>
                <a:solidFill>
                  <a:srgbClr val="F4F842"/>
                </a:solidFill>
                <a:effectLst/>
                <a:uLnTx/>
                <a:uFillTx/>
                <a:latin typeface="Verdana" pitchFamily="34" charset="0"/>
                <a:ea typeface="+mn-ea"/>
                <a:cs typeface="+mn-cs"/>
              </a:rPr>
            </a:br>
            <a:r>
              <a:rPr kumimoji="0" lang="en-US" altLang="en-US" sz="1400" b="0" i="0" u="none" strike="noStrike" kern="1200" cap="none" spc="0" normalizeH="0" baseline="0" noProof="0">
                <a:ln>
                  <a:noFill/>
                </a:ln>
                <a:solidFill>
                  <a:srgbClr val="F4F842"/>
                </a:solidFill>
                <a:effectLst/>
                <a:uLnTx/>
                <a:uFillTx/>
                <a:latin typeface="Verdana" pitchFamily="34" charset="0"/>
                <a:ea typeface="+mn-ea"/>
                <a:cs typeface="+mn-cs"/>
              </a:rPr>
              <a:t>(1900)</a:t>
            </a:r>
          </a:p>
        </p:txBody>
      </p:sp>
      <p:pic>
        <p:nvPicPr>
          <p:cNvPr id="2" name="Picture 1">
            <a:extLst>
              <a:ext uri="{FF2B5EF4-FFF2-40B4-BE49-F238E27FC236}">
                <a16:creationId xmlns:a16="http://schemas.microsoft.com/office/drawing/2014/main" id="{55FD6FB5-A981-4E8A-A623-FE2E27595E94}"/>
              </a:ext>
            </a:extLst>
          </p:cNvPr>
          <p:cNvPicPr>
            <a:picLocks noChangeAspect="1"/>
          </p:cNvPicPr>
          <p:nvPr/>
        </p:nvPicPr>
        <p:blipFill>
          <a:blip r:embed="rId8"/>
          <a:stretch>
            <a:fillRect/>
          </a:stretch>
        </p:blipFill>
        <p:spPr>
          <a:xfrm>
            <a:off x="6467098" y="933450"/>
            <a:ext cx="2181602" cy="160533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EF47952A-0A71-4208-9961-2C35EBE43679}"/>
              </a:ext>
            </a:extLst>
          </p:cNvPr>
          <p:cNvPicPr>
            <a:picLocks noChangeAspect="1"/>
          </p:cNvPicPr>
          <p:nvPr/>
        </p:nvPicPr>
        <p:blipFill>
          <a:blip r:embed="rId9"/>
          <a:stretch>
            <a:fillRect/>
          </a:stretch>
        </p:blipFill>
        <p:spPr>
          <a:xfrm>
            <a:off x="447975" y="3205163"/>
            <a:ext cx="2827599" cy="3283664"/>
          </a:xfrm>
          <a:prstGeom prst="rect">
            <a:avLst/>
          </a:prstGeom>
          <a:ln>
            <a:noFill/>
          </a:ln>
          <a:effectLst>
            <a:outerShdw blurRad="292100" dist="139700" dir="2700000" algn="tl" rotWithShape="0">
              <a:srgbClr val="333333">
                <a:alpha val="65000"/>
              </a:srgbClr>
            </a:outerShdw>
          </a:effectLst>
        </p:spPr>
      </p:pic>
      <p:graphicFrame>
        <p:nvGraphicFramePr>
          <p:cNvPr id="3" name="Object 2">
            <a:extLst>
              <a:ext uri="{FF2B5EF4-FFF2-40B4-BE49-F238E27FC236}">
                <a16:creationId xmlns:a16="http://schemas.microsoft.com/office/drawing/2014/main" id="{EF0EB5F7-BBC4-1028-FA13-488DD0B5B895}"/>
              </a:ext>
            </a:extLst>
          </p:cNvPr>
          <p:cNvGraphicFramePr>
            <a:graphicFrameLocks noChangeAspect="1"/>
          </p:cNvGraphicFramePr>
          <p:nvPr>
            <p:extLst>
              <p:ext uri="{D42A27DB-BD31-4B8C-83A1-F6EECF244321}">
                <p14:modId xmlns:p14="http://schemas.microsoft.com/office/powerpoint/2010/main" val="2487127798"/>
              </p:ext>
            </p:extLst>
          </p:nvPr>
        </p:nvGraphicFramePr>
        <p:xfrm>
          <a:off x="4046536" y="4968458"/>
          <a:ext cx="3929346" cy="632970"/>
        </p:xfrm>
        <a:graphic>
          <a:graphicData uri="http://schemas.openxmlformats.org/presentationml/2006/ole">
            <mc:AlternateContent xmlns:mc="http://schemas.openxmlformats.org/markup-compatibility/2006">
              <mc:Choice xmlns:v="urn:schemas-microsoft-com:vml" Requires="v">
                <p:oleObj name="Equation" r:id="rId10" imgW="3492360" imgH="545760" progId="Equation.DSMT4">
                  <p:embed/>
                </p:oleObj>
              </mc:Choice>
              <mc:Fallback>
                <p:oleObj name="Equation" r:id="rId10" imgW="3492360" imgH="545760" progId="Equation.DSMT4">
                  <p:embed/>
                  <p:pic>
                    <p:nvPicPr>
                      <p:cNvPr id="0" name=""/>
                      <p:cNvPicPr/>
                      <p:nvPr/>
                    </p:nvPicPr>
                    <p:blipFill>
                      <a:blip r:embed="rId11"/>
                      <a:stretch>
                        <a:fillRect/>
                      </a:stretch>
                    </p:blipFill>
                    <p:spPr>
                      <a:xfrm>
                        <a:off x="4046536" y="4968458"/>
                        <a:ext cx="3929346" cy="632970"/>
                      </a:xfrm>
                      <a:prstGeom prst="rect">
                        <a:avLst/>
                      </a:prstGeom>
                      <a:solidFill>
                        <a:srgbClr val="FFFDE5"/>
                      </a:solidFill>
                      <a:ln>
                        <a:solidFill>
                          <a:schemeClr val="tx1"/>
                        </a:solidFill>
                      </a:ln>
                    </p:spPr>
                  </p:pic>
                </p:oleObj>
              </mc:Fallback>
            </mc:AlternateContent>
          </a:graphicData>
        </a:graphic>
      </p:graphicFrame>
      <p:graphicFrame>
        <p:nvGraphicFramePr>
          <p:cNvPr id="8" name="Object 7">
            <a:extLst>
              <a:ext uri="{FF2B5EF4-FFF2-40B4-BE49-F238E27FC236}">
                <a16:creationId xmlns:a16="http://schemas.microsoft.com/office/drawing/2014/main" id="{C8F0A6AE-57D3-93D5-2AC9-03BB1D9E1B37}"/>
              </a:ext>
            </a:extLst>
          </p:cNvPr>
          <p:cNvGraphicFramePr>
            <a:graphicFrameLocks noChangeAspect="1"/>
          </p:cNvGraphicFramePr>
          <p:nvPr>
            <p:extLst>
              <p:ext uri="{D42A27DB-BD31-4B8C-83A1-F6EECF244321}">
                <p14:modId xmlns:p14="http://schemas.microsoft.com/office/powerpoint/2010/main" val="2837310121"/>
              </p:ext>
            </p:extLst>
          </p:nvPr>
        </p:nvGraphicFramePr>
        <p:xfrm>
          <a:off x="4533900" y="2173679"/>
          <a:ext cx="1663700" cy="292100"/>
        </p:xfrm>
        <a:graphic>
          <a:graphicData uri="http://schemas.openxmlformats.org/presentationml/2006/ole">
            <mc:AlternateContent xmlns:mc="http://schemas.openxmlformats.org/markup-compatibility/2006">
              <mc:Choice xmlns:v="urn:schemas-microsoft-com:vml" Requires="v">
                <p:oleObj name="Equation" r:id="rId12" imgW="1663560" imgH="291960" progId="Equation.DSMT4">
                  <p:embed/>
                </p:oleObj>
              </mc:Choice>
              <mc:Fallback>
                <p:oleObj name="Equation" r:id="rId12" imgW="1663560" imgH="291960" progId="Equation.DSMT4">
                  <p:embed/>
                  <p:pic>
                    <p:nvPicPr>
                      <p:cNvPr id="0" name=""/>
                      <p:cNvPicPr/>
                      <p:nvPr/>
                    </p:nvPicPr>
                    <p:blipFill>
                      <a:blip r:embed="rId13"/>
                      <a:stretch>
                        <a:fillRect/>
                      </a:stretch>
                    </p:blipFill>
                    <p:spPr>
                      <a:xfrm>
                        <a:off x="4533900" y="2173679"/>
                        <a:ext cx="1663700" cy="292100"/>
                      </a:xfrm>
                      <a:prstGeom prst="rect">
                        <a:avLst/>
                      </a:prstGeom>
                      <a:solidFill>
                        <a:srgbClr val="FFFDE5"/>
                      </a:solidFill>
                      <a:ln>
                        <a:solidFill>
                          <a:schemeClr val="tx1"/>
                        </a:solidFill>
                      </a:ln>
                    </p:spPr>
                  </p:pic>
                </p:oleObj>
              </mc:Fallback>
            </mc:AlternateContent>
          </a:graphicData>
        </a:graphic>
      </p:graphicFrame>
      <p:sp>
        <p:nvSpPr>
          <p:cNvPr id="9" name="Arrow: Down 8">
            <a:extLst>
              <a:ext uri="{FF2B5EF4-FFF2-40B4-BE49-F238E27FC236}">
                <a16:creationId xmlns:a16="http://schemas.microsoft.com/office/drawing/2014/main" id="{21D19DFD-E467-92A7-4C67-2E2463021491}"/>
              </a:ext>
            </a:extLst>
          </p:cNvPr>
          <p:cNvSpPr/>
          <p:nvPr/>
        </p:nvSpPr>
        <p:spPr bwMode="auto">
          <a:xfrm>
            <a:off x="5868428" y="4099608"/>
            <a:ext cx="546847" cy="334313"/>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2" name="Text Box 847">
            <a:extLst>
              <a:ext uri="{FF2B5EF4-FFF2-40B4-BE49-F238E27FC236}">
                <a16:creationId xmlns:a16="http://schemas.microsoft.com/office/drawing/2014/main" id="{9C85FD6E-D690-F9DA-714B-75F095BDA5F8}"/>
              </a:ext>
            </a:extLst>
          </p:cNvPr>
          <p:cNvSpPr txBox="1">
            <a:spLocks noChangeArrowheads="1"/>
          </p:cNvSpPr>
          <p:nvPr/>
        </p:nvSpPr>
        <p:spPr bwMode="auto">
          <a:xfrm>
            <a:off x="3975407" y="2959261"/>
            <a:ext cx="400047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i="0" u="none" strike="noStrike" kern="1200" cap="none" spc="0" normalizeH="0" baseline="0" noProof="0" dirty="0">
                <a:ln>
                  <a:noFill/>
                </a:ln>
                <a:effectLst/>
                <a:uLnTx/>
                <a:uFillTx/>
                <a:latin typeface="Verdana" pitchFamily="34" charset="0"/>
                <a:ea typeface="+mn-ea"/>
                <a:cs typeface="+mn-cs"/>
                <a:sym typeface="Wingdings" panose="05000000000000000000" pitchFamily="2" charset="2"/>
              </a:rPr>
              <a:t>Power density: universal shape</a:t>
            </a:r>
            <a:endParaRPr kumimoji="0" lang="en-US" altLang="en-US" sz="1600" i="0" u="none" strike="noStrike" kern="1200" cap="none" spc="0" normalizeH="0" baseline="0" noProof="0" dirty="0">
              <a:ln>
                <a:noFill/>
              </a:ln>
              <a:effectLst/>
              <a:uLnTx/>
              <a:uFillTx/>
              <a:latin typeface="Verdana" pitchFamily="34" charset="0"/>
              <a:ea typeface="+mn-ea"/>
              <a:cs typeface="+mn-cs"/>
            </a:endParaRPr>
          </a:p>
        </p:txBody>
      </p:sp>
      <p:sp>
        <p:nvSpPr>
          <p:cNvPr id="23" name="Text Box 847">
            <a:extLst>
              <a:ext uri="{FF2B5EF4-FFF2-40B4-BE49-F238E27FC236}">
                <a16:creationId xmlns:a16="http://schemas.microsoft.com/office/drawing/2014/main" id="{FC9F948E-9856-0F04-6B92-34A787AD1644}"/>
              </a:ext>
            </a:extLst>
          </p:cNvPr>
          <p:cNvSpPr txBox="1">
            <a:spLocks noChangeArrowheads="1"/>
          </p:cNvSpPr>
          <p:nvPr/>
        </p:nvSpPr>
        <p:spPr bwMode="auto">
          <a:xfrm>
            <a:off x="3666232" y="4512682"/>
            <a:ext cx="495123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sym typeface="Wingdings" panose="05000000000000000000" pitchFamily="2" charset="2"/>
              </a:rPr>
              <a:t>Stefan-Boltzmann Law</a:t>
            </a:r>
            <a:r>
              <a:rPr kumimoji="0" lang="en-US" altLang="en-US" sz="1600" i="0" u="none" strike="noStrike" kern="1200" cap="none" spc="0" normalizeH="0" baseline="0" noProof="0" dirty="0">
                <a:ln>
                  <a:noFill/>
                </a:ln>
                <a:effectLst/>
                <a:uLnTx/>
                <a:uFillTx/>
                <a:latin typeface="Verdana" pitchFamily="34" charset="0"/>
                <a:ea typeface="+mn-ea"/>
                <a:cs typeface="+mn-cs"/>
                <a:sym typeface="Wingdings" panose="05000000000000000000" pitchFamily="2" charset="2"/>
              </a:rPr>
              <a:t>: Total thermal power</a:t>
            </a:r>
            <a:endParaRPr kumimoji="0" lang="en-US" altLang="en-US" sz="1600" i="0" u="none" strike="noStrike" kern="1200" cap="none" spc="0" normalizeH="0" baseline="0" noProof="0" dirty="0">
              <a:ln>
                <a:noFill/>
              </a:ln>
              <a:effectLst/>
              <a:uLnTx/>
              <a:uFillTx/>
              <a:latin typeface="Verdana" pitchFamily="34" charset="0"/>
              <a:ea typeface="+mn-ea"/>
              <a:cs typeface="+mn-cs"/>
            </a:endParaRPr>
          </a:p>
        </p:txBody>
      </p:sp>
      <p:graphicFrame>
        <p:nvGraphicFramePr>
          <p:cNvPr id="11" name="Object 10">
            <a:extLst>
              <a:ext uri="{FF2B5EF4-FFF2-40B4-BE49-F238E27FC236}">
                <a16:creationId xmlns:a16="http://schemas.microsoft.com/office/drawing/2014/main" id="{B8B4233D-4615-FF2C-2521-3D5BD02BEFC9}"/>
              </a:ext>
            </a:extLst>
          </p:cNvPr>
          <p:cNvGraphicFramePr>
            <a:graphicFrameLocks noChangeAspect="1"/>
          </p:cNvGraphicFramePr>
          <p:nvPr>
            <p:extLst>
              <p:ext uri="{D42A27DB-BD31-4B8C-83A1-F6EECF244321}">
                <p14:modId xmlns:p14="http://schemas.microsoft.com/office/powerpoint/2010/main" val="928687436"/>
              </p:ext>
            </p:extLst>
          </p:nvPr>
        </p:nvGraphicFramePr>
        <p:xfrm>
          <a:off x="4038882" y="5774003"/>
          <a:ext cx="3365500" cy="584200"/>
        </p:xfrm>
        <a:graphic>
          <a:graphicData uri="http://schemas.openxmlformats.org/presentationml/2006/ole">
            <mc:AlternateContent xmlns:mc="http://schemas.openxmlformats.org/markup-compatibility/2006">
              <mc:Choice xmlns:v="urn:schemas-microsoft-com:vml" Requires="v">
                <p:oleObj name="Equation" r:id="rId14" imgW="3365280" imgH="583920" progId="Equation.DSMT4">
                  <p:embed/>
                </p:oleObj>
              </mc:Choice>
              <mc:Fallback>
                <p:oleObj name="Equation" r:id="rId14" imgW="3365280" imgH="583920" progId="Equation.DSMT4">
                  <p:embed/>
                  <p:pic>
                    <p:nvPicPr>
                      <p:cNvPr id="0" name=""/>
                      <p:cNvPicPr/>
                      <p:nvPr/>
                    </p:nvPicPr>
                    <p:blipFill>
                      <a:blip r:embed="rId15"/>
                      <a:stretch>
                        <a:fillRect/>
                      </a:stretch>
                    </p:blipFill>
                    <p:spPr>
                      <a:xfrm>
                        <a:off x="4038882" y="5774003"/>
                        <a:ext cx="3365500" cy="584200"/>
                      </a:xfrm>
                      <a:prstGeom prst="rect">
                        <a:avLst/>
                      </a:prstGeom>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W. Udo Schröder 2023</a:t>
            </a:r>
          </a:p>
        </p:txBody>
      </p:sp>
      <p:sp>
        <p:nvSpPr>
          <p:cNvPr id="3" name="Footer Placeholder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Compl MP TD</a:t>
            </a:r>
          </a:p>
        </p:txBody>
      </p:sp>
      <p:sp>
        <p:nvSpPr>
          <p:cNvPr id="4" name="Slide Number Placeholder 3"/>
          <p:cNvSpPr>
            <a:spLocks noGrp="1"/>
          </p:cNvSpPr>
          <p:nvPr>
            <p:ph type="sldNum" sz="quarter" idx="12"/>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FFFFFF">
                    <a:lumMod val="85000"/>
                  </a:srgbClr>
                </a:solidFill>
                <a:effectLst/>
                <a:uLnTx/>
                <a:uFillTx/>
                <a:latin typeface="Comic Sans MS"/>
                <a:ea typeface="+mn-ea"/>
                <a:cs typeface="+mn-cs"/>
              </a:rPr>
              <a:t>  </a:t>
            </a:r>
            <a:fld id="{A80B547F-FC11-46BC-B6BE-CE75441C81FA}" type="slidenum">
              <a:rPr kumimoji="0" lang="en-US" sz="1000" b="0" i="0" u="none" strike="noStrike" kern="1200" cap="none" spc="0" normalizeH="0" baseline="0" noProof="0" smtClean="0">
                <a:ln>
                  <a:noFill/>
                </a:ln>
                <a:solidFill>
                  <a:srgbClr val="C0C0C0"/>
                </a:solidFill>
                <a:effectLst/>
                <a:uLnTx/>
                <a:uFillTx/>
                <a:latin typeface="Comic Sans MS"/>
                <a:ea typeface="+mn-ea"/>
                <a:cs typeface="+mn-cs"/>
              </a:rPr>
              <a:pPr marL="0" marR="0" lvl="0" indent="0" algn="ctr" defTabSz="914400" rtl="0" eaLnBrk="1" fontAlgn="base" latinLnBrk="0" hangingPunct="1">
                <a:lnSpc>
                  <a:spcPct val="100000"/>
                </a:lnSpc>
                <a:spcBef>
                  <a:spcPct val="0"/>
                </a:spcBef>
                <a:spcAft>
                  <a:spcPct val="0"/>
                </a:spcAft>
                <a:buClrTx/>
                <a:buSzTx/>
                <a:buFontTx/>
                <a:buNone/>
                <a:tabLst/>
                <a:defRPr/>
              </a:pPr>
              <a:t>19</a:t>
            </a:fld>
            <a:endParaRPr kumimoji="0" lang="en-US" sz="1000" b="0" i="0" u="none" strike="noStrike" kern="1200" cap="none" spc="0" normalizeH="0" baseline="0" noProof="0">
              <a:ln>
                <a:noFill/>
              </a:ln>
              <a:solidFill>
                <a:srgbClr val="C0C0C0"/>
              </a:solidFill>
              <a:effectLst/>
              <a:uLnTx/>
              <a:uFillTx/>
              <a:latin typeface="Comic Sans MS"/>
              <a:ea typeface="+mn-ea"/>
              <a:cs typeface="+mn-cs"/>
            </a:endParaRPr>
          </a:p>
        </p:txBody>
      </p:sp>
      <p:sp>
        <p:nvSpPr>
          <p:cNvPr id="5" name="Rectangle 4"/>
          <p:cNvSpPr txBox="1">
            <a:spLocks noChangeArrowheads="1"/>
          </p:cNvSpPr>
          <p:nvPr/>
        </p:nvSpPr>
        <p:spPr bwMode="auto">
          <a:xfrm>
            <a:off x="474663" y="330572"/>
            <a:ext cx="8099426" cy="40481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2400">
                <a:solidFill>
                  <a:schemeClr val="tx1"/>
                </a:solidFill>
                <a:latin typeface="+mj-lt"/>
                <a:ea typeface="+mj-ea"/>
                <a:cs typeface="+mj-cs"/>
              </a:defRPr>
            </a:lvl1pPr>
            <a:lvl2pPr algn="ctr" rtl="0" fontAlgn="base">
              <a:spcBef>
                <a:spcPct val="0"/>
              </a:spcBef>
              <a:spcAft>
                <a:spcPct val="0"/>
              </a:spcAft>
              <a:defRPr sz="2400">
                <a:solidFill>
                  <a:schemeClr val="tx1"/>
                </a:solidFill>
                <a:latin typeface="Verdana" pitchFamily="34" charset="0"/>
              </a:defRPr>
            </a:lvl2pPr>
            <a:lvl3pPr algn="ctr" rtl="0" fontAlgn="base">
              <a:spcBef>
                <a:spcPct val="0"/>
              </a:spcBef>
              <a:spcAft>
                <a:spcPct val="0"/>
              </a:spcAft>
              <a:defRPr sz="2400">
                <a:solidFill>
                  <a:schemeClr val="tx1"/>
                </a:solidFill>
                <a:latin typeface="Verdana" pitchFamily="34" charset="0"/>
              </a:defRPr>
            </a:lvl3pPr>
            <a:lvl4pPr algn="ctr" rtl="0" fontAlgn="base">
              <a:spcBef>
                <a:spcPct val="0"/>
              </a:spcBef>
              <a:spcAft>
                <a:spcPct val="0"/>
              </a:spcAft>
              <a:defRPr sz="2400">
                <a:solidFill>
                  <a:schemeClr val="tx1"/>
                </a:solidFill>
                <a:latin typeface="Verdana" pitchFamily="34" charset="0"/>
              </a:defRPr>
            </a:lvl4pPr>
            <a:lvl5pPr algn="ctr" rtl="0" fontAlgn="base">
              <a:spcBef>
                <a:spcPct val="0"/>
              </a:spcBef>
              <a:spcAft>
                <a:spcPct val="0"/>
              </a:spcAft>
              <a:defRPr sz="2400">
                <a:solidFill>
                  <a:schemeClr val="tx1"/>
                </a:solidFill>
                <a:latin typeface="Verdana" pitchFamily="34" charset="0"/>
              </a:defRPr>
            </a:lvl5pPr>
            <a:lvl6pPr marL="457200" algn="ctr" rtl="0" fontAlgn="base">
              <a:spcBef>
                <a:spcPct val="0"/>
              </a:spcBef>
              <a:spcAft>
                <a:spcPct val="0"/>
              </a:spcAft>
              <a:defRPr sz="2400">
                <a:solidFill>
                  <a:schemeClr val="tx1"/>
                </a:solidFill>
                <a:latin typeface="Verdana" pitchFamily="34" charset="0"/>
              </a:defRPr>
            </a:lvl6pPr>
            <a:lvl7pPr marL="914400" algn="ctr" rtl="0" fontAlgn="base">
              <a:spcBef>
                <a:spcPct val="0"/>
              </a:spcBef>
              <a:spcAft>
                <a:spcPct val="0"/>
              </a:spcAft>
              <a:defRPr sz="2400">
                <a:solidFill>
                  <a:schemeClr val="tx1"/>
                </a:solidFill>
                <a:latin typeface="Verdana" pitchFamily="34" charset="0"/>
              </a:defRPr>
            </a:lvl7pPr>
            <a:lvl8pPr marL="1371600" algn="ctr" rtl="0" fontAlgn="base">
              <a:spcBef>
                <a:spcPct val="0"/>
              </a:spcBef>
              <a:spcAft>
                <a:spcPct val="0"/>
              </a:spcAft>
              <a:defRPr sz="2400">
                <a:solidFill>
                  <a:schemeClr val="tx1"/>
                </a:solidFill>
                <a:latin typeface="Verdana" pitchFamily="34" charset="0"/>
              </a:defRPr>
            </a:lvl8pPr>
            <a:lvl9pPr marL="1828800" algn="ctr" rtl="0" fontAlgn="base">
              <a:spcBef>
                <a:spcPct val="0"/>
              </a:spcBef>
              <a:spcAft>
                <a:spcPct val="0"/>
              </a:spcAft>
              <a:defRPr sz="2400">
                <a:solidFill>
                  <a:schemeClr val="tx1"/>
                </a:solidFill>
                <a:latin typeface="Verdan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rgbClr val="000000"/>
                </a:solidFill>
                <a:effectLst/>
                <a:uLnTx/>
                <a:uFillTx/>
                <a:latin typeface="Verdana"/>
                <a:ea typeface="+mj-ea"/>
                <a:cs typeface="+mj-cs"/>
              </a:rPr>
              <a:t>Transfer of Randomized Energy: Heat Flow</a:t>
            </a:r>
          </a:p>
        </p:txBody>
      </p:sp>
      <p:sp>
        <p:nvSpPr>
          <p:cNvPr id="6" name="TextBox 5"/>
          <p:cNvSpPr txBox="1"/>
          <p:nvPr/>
        </p:nvSpPr>
        <p:spPr>
          <a:xfrm>
            <a:off x="2948943" y="948610"/>
            <a:ext cx="5605047"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Heat conduction, flux=current density through area </a:t>
            </a: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A</a:t>
            </a: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   </a:t>
            </a:r>
          </a:p>
        </p:txBody>
      </p:sp>
      <p:pic>
        <p:nvPicPr>
          <p:cNvPr id="8" name="Picture 7"/>
          <p:cNvPicPr>
            <a:picLocks noChangeAspect="1"/>
          </p:cNvPicPr>
          <p:nvPr/>
        </p:nvPicPr>
        <p:blipFill>
          <a:blip r:embed="rId3">
            <a:lum bright="-20000" contrast="40000"/>
          </a:blip>
          <a:stretch>
            <a:fillRect/>
          </a:stretch>
        </p:blipFill>
        <p:spPr>
          <a:xfrm flipH="1">
            <a:off x="465138" y="1102499"/>
            <a:ext cx="2335650" cy="1511300"/>
          </a:xfrm>
          <a:prstGeom prst="rect">
            <a:avLst/>
          </a:prstGeom>
          <a:ln>
            <a:noFill/>
          </a:ln>
          <a:effectLst>
            <a:outerShdw blurRad="292100" dist="139700" dir="2700000" algn="tl" rotWithShape="0">
              <a:srgbClr val="333333">
                <a:alpha val="65000"/>
              </a:srgbClr>
            </a:outerShdw>
          </a:effectLst>
        </p:spPr>
      </p:pic>
      <p:graphicFrame>
        <p:nvGraphicFramePr>
          <p:cNvPr id="9" name="Object 8"/>
          <p:cNvGraphicFramePr>
            <a:graphicFrameLocks noChangeAspect="1"/>
          </p:cNvGraphicFramePr>
          <p:nvPr/>
        </p:nvGraphicFramePr>
        <p:xfrm>
          <a:off x="3098800" y="1657350"/>
          <a:ext cx="5130800" cy="800100"/>
        </p:xfrm>
        <a:graphic>
          <a:graphicData uri="http://schemas.openxmlformats.org/presentationml/2006/ole">
            <mc:AlternateContent xmlns:mc="http://schemas.openxmlformats.org/markup-compatibility/2006">
              <mc:Choice xmlns:v="urn:schemas-microsoft-com:vml" Requires="v">
                <p:oleObj name="Equation" r:id="rId4" imgW="5130720" imgH="799920" progId="Equation.DSMT4">
                  <p:embed/>
                </p:oleObj>
              </mc:Choice>
              <mc:Fallback>
                <p:oleObj name="Equation" r:id="rId4" imgW="5130720" imgH="799920" progId="Equation.DSMT4">
                  <p:embed/>
                  <p:pic>
                    <p:nvPicPr>
                      <p:cNvPr id="9" name="Object 8"/>
                      <p:cNvPicPr/>
                      <p:nvPr/>
                    </p:nvPicPr>
                    <p:blipFill>
                      <a:blip r:embed="rId5"/>
                      <a:stretch>
                        <a:fillRect/>
                      </a:stretch>
                    </p:blipFill>
                    <p:spPr>
                      <a:xfrm>
                        <a:off x="3098800" y="1657350"/>
                        <a:ext cx="5130800" cy="800100"/>
                      </a:xfrm>
                      <a:prstGeom prst="rect">
                        <a:avLst/>
                      </a:prstGeom>
                    </p:spPr>
                  </p:pic>
                </p:oleObj>
              </mc:Fallback>
            </mc:AlternateContent>
          </a:graphicData>
        </a:graphic>
      </p:graphicFrame>
      <p:pic>
        <p:nvPicPr>
          <p:cNvPr id="10" name="Picture 9"/>
          <p:cNvPicPr>
            <a:picLocks noChangeAspect="1"/>
          </p:cNvPicPr>
          <p:nvPr/>
        </p:nvPicPr>
        <p:blipFill>
          <a:blip r:embed="rId6">
            <a:lum bright="-20000" contrast="40000"/>
          </a:blip>
          <a:stretch>
            <a:fillRect/>
          </a:stretch>
        </p:blipFill>
        <p:spPr>
          <a:xfrm>
            <a:off x="1010999" y="2792444"/>
            <a:ext cx="1202557" cy="1789098"/>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970142" y="2952948"/>
            <a:ext cx="5729814"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Verdana" pitchFamily="34" charset="0"/>
                <a:ea typeface="+mn-ea"/>
                <a:cs typeface="+mn-cs"/>
              </a:rPr>
              <a:t>Heat convection: Heat transfer via particles (mass flow)</a:t>
            </a:r>
          </a:p>
        </p:txBody>
      </p:sp>
      <p:graphicFrame>
        <p:nvGraphicFramePr>
          <p:cNvPr id="12" name="Object 11"/>
          <p:cNvGraphicFramePr>
            <a:graphicFrameLocks noChangeAspect="1"/>
          </p:cNvGraphicFramePr>
          <p:nvPr>
            <p:extLst>
              <p:ext uri="{D42A27DB-BD31-4B8C-83A1-F6EECF244321}">
                <p14:modId xmlns:p14="http://schemas.microsoft.com/office/powerpoint/2010/main" val="1937957658"/>
              </p:ext>
            </p:extLst>
          </p:nvPr>
        </p:nvGraphicFramePr>
        <p:xfrm>
          <a:off x="3026140" y="3260725"/>
          <a:ext cx="4546600" cy="749300"/>
        </p:xfrm>
        <a:graphic>
          <a:graphicData uri="http://schemas.openxmlformats.org/presentationml/2006/ole">
            <mc:AlternateContent xmlns:mc="http://schemas.openxmlformats.org/markup-compatibility/2006">
              <mc:Choice xmlns:v="urn:schemas-microsoft-com:vml" Requires="v">
                <p:oleObj name="Equation" r:id="rId7" imgW="4546440" imgH="749160" progId="Equation.DSMT4">
                  <p:embed/>
                </p:oleObj>
              </mc:Choice>
              <mc:Fallback>
                <p:oleObj name="Equation" r:id="rId7" imgW="4546440" imgH="749160" progId="Equation.DSMT4">
                  <p:embed/>
                  <p:pic>
                    <p:nvPicPr>
                      <p:cNvPr id="12" name="Object 11"/>
                      <p:cNvPicPr/>
                      <p:nvPr/>
                    </p:nvPicPr>
                    <p:blipFill>
                      <a:blip r:embed="rId8"/>
                      <a:stretch>
                        <a:fillRect/>
                      </a:stretch>
                    </p:blipFill>
                    <p:spPr>
                      <a:xfrm>
                        <a:off x="3026140" y="3260725"/>
                        <a:ext cx="4546600" cy="749300"/>
                      </a:xfrm>
                      <a:prstGeom prst="rect">
                        <a:avLst/>
                      </a:prstGeom>
                    </p:spPr>
                  </p:pic>
                </p:oleObj>
              </mc:Fallback>
            </mc:AlternateContent>
          </a:graphicData>
        </a:graphic>
      </p:graphicFrame>
      <p:pic>
        <p:nvPicPr>
          <p:cNvPr id="14" name="Picture 13"/>
          <p:cNvPicPr>
            <a:picLocks noChangeAspect="1"/>
          </p:cNvPicPr>
          <p:nvPr/>
        </p:nvPicPr>
        <p:blipFill>
          <a:blip r:embed="rId9">
            <a:lum bright="-20000" contrast="40000"/>
          </a:blip>
          <a:stretch>
            <a:fillRect/>
          </a:stretch>
        </p:blipFill>
        <p:spPr>
          <a:xfrm>
            <a:off x="504657" y="4772473"/>
            <a:ext cx="2098950" cy="1806742"/>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957568" y="4705971"/>
            <a:ext cx="4577963" cy="307777"/>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Verdana" pitchFamily="34" charset="0"/>
                <a:ea typeface="+mn-ea"/>
                <a:cs typeface="+mn-cs"/>
              </a:rPr>
              <a:t>Heat radiation: Heat transfer via elm. photons</a:t>
            </a:r>
          </a:p>
        </p:txBody>
      </p:sp>
      <p:graphicFrame>
        <p:nvGraphicFramePr>
          <p:cNvPr id="16" name="Object 15"/>
          <p:cNvGraphicFramePr>
            <a:graphicFrameLocks noChangeAspect="1"/>
          </p:cNvGraphicFramePr>
          <p:nvPr/>
        </p:nvGraphicFramePr>
        <p:xfrm>
          <a:off x="3089275" y="5233988"/>
          <a:ext cx="4991100" cy="1155700"/>
        </p:xfrm>
        <a:graphic>
          <a:graphicData uri="http://schemas.openxmlformats.org/presentationml/2006/ole">
            <mc:AlternateContent xmlns:mc="http://schemas.openxmlformats.org/markup-compatibility/2006">
              <mc:Choice xmlns:v="urn:schemas-microsoft-com:vml" Requires="v">
                <p:oleObj name="Equation" r:id="rId10" imgW="4991040" imgH="1155600" progId="Equation.DSMT4">
                  <p:embed/>
                </p:oleObj>
              </mc:Choice>
              <mc:Fallback>
                <p:oleObj name="Equation" r:id="rId10" imgW="4991040" imgH="1155600" progId="Equation.DSMT4">
                  <p:embed/>
                  <p:pic>
                    <p:nvPicPr>
                      <p:cNvPr id="16" name="Object 15"/>
                      <p:cNvPicPr/>
                      <p:nvPr/>
                    </p:nvPicPr>
                    <p:blipFill>
                      <a:blip r:embed="rId11"/>
                      <a:stretch>
                        <a:fillRect/>
                      </a:stretch>
                    </p:blipFill>
                    <p:spPr>
                      <a:xfrm>
                        <a:off x="3089275" y="5233988"/>
                        <a:ext cx="4991100" cy="1155700"/>
                      </a:xfrm>
                      <a:prstGeom prst="rect">
                        <a:avLst/>
                      </a:prstGeom>
                    </p:spPr>
                  </p:pic>
                </p:oleObj>
              </mc:Fallback>
            </mc:AlternateContent>
          </a:graphicData>
        </a:graphic>
      </p:graphicFrame>
      <p:graphicFrame>
        <p:nvGraphicFramePr>
          <p:cNvPr id="17" name="Object 16"/>
          <p:cNvGraphicFramePr>
            <a:graphicFrameLocks noChangeAspect="1"/>
          </p:cNvGraphicFramePr>
          <p:nvPr/>
        </p:nvGraphicFramePr>
        <p:xfrm>
          <a:off x="3030102" y="1335051"/>
          <a:ext cx="1422400" cy="292100"/>
        </p:xfrm>
        <a:graphic>
          <a:graphicData uri="http://schemas.openxmlformats.org/presentationml/2006/ole">
            <mc:AlternateContent xmlns:mc="http://schemas.openxmlformats.org/markup-compatibility/2006">
              <mc:Choice xmlns:v="urn:schemas-microsoft-com:vml" Requires="v">
                <p:oleObj name="Equation" r:id="rId12" imgW="1422360" imgH="291960" progId="Equation.DSMT4">
                  <p:embed/>
                </p:oleObj>
              </mc:Choice>
              <mc:Fallback>
                <p:oleObj name="Equation" r:id="rId12" imgW="1422360" imgH="291960" progId="Equation.DSMT4">
                  <p:embed/>
                  <p:pic>
                    <p:nvPicPr>
                      <p:cNvPr id="17" name="Object 16"/>
                      <p:cNvPicPr/>
                      <p:nvPr/>
                    </p:nvPicPr>
                    <p:blipFill>
                      <a:blip r:embed="rId13"/>
                      <a:stretch>
                        <a:fillRect/>
                      </a:stretch>
                    </p:blipFill>
                    <p:spPr>
                      <a:xfrm>
                        <a:off x="3030102" y="1335051"/>
                        <a:ext cx="1422400" cy="292100"/>
                      </a:xfrm>
                      <a:prstGeom prst="rect">
                        <a:avLst/>
                      </a:prstGeom>
                    </p:spPr>
                  </p:pic>
                </p:oleObj>
              </mc:Fallback>
            </mc:AlternateContent>
          </a:graphicData>
        </a:graphic>
      </p:graphicFrame>
      <p:sp>
        <p:nvSpPr>
          <p:cNvPr id="7" name="TextBox 6"/>
          <p:cNvSpPr txBox="1"/>
          <p:nvPr/>
        </p:nvSpPr>
        <p:spPr>
          <a:xfrm>
            <a:off x="646160" y="1602960"/>
            <a:ext cx="42025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pitchFamily="34" charset="0"/>
                <a:ea typeface="+mn-ea"/>
                <a:cs typeface="+mn-cs"/>
              </a:rPr>
              <a:t>T</a:t>
            </a:r>
            <a:r>
              <a:rPr kumimoji="0" lang="en-US" sz="1050" b="0" i="0" u="none" strike="noStrike" kern="1200" cap="none" spc="0" normalizeH="0" baseline="-25000" noProof="0">
                <a:ln>
                  <a:noFill/>
                </a:ln>
                <a:solidFill>
                  <a:srgbClr val="000000"/>
                </a:solidFill>
                <a:effectLst/>
                <a:uLnTx/>
                <a:uFillTx/>
                <a:latin typeface="Verdana" pitchFamily="34" charset="0"/>
                <a:ea typeface="+mn-ea"/>
                <a:cs typeface="+mn-cs"/>
              </a:rPr>
              <a:t>h</a:t>
            </a:r>
          </a:p>
        </p:txBody>
      </p:sp>
      <p:sp>
        <p:nvSpPr>
          <p:cNvPr id="18" name="TextBox 17"/>
          <p:cNvSpPr txBox="1"/>
          <p:nvPr/>
        </p:nvSpPr>
        <p:spPr>
          <a:xfrm>
            <a:off x="2484974" y="1676854"/>
            <a:ext cx="42025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pitchFamily="34" charset="0"/>
                <a:ea typeface="+mn-ea"/>
                <a:cs typeface="+mn-cs"/>
              </a:rPr>
              <a:t>T</a:t>
            </a:r>
            <a:r>
              <a:rPr kumimoji="0" lang="en-US" sz="1050" b="0" i="0" u="none" strike="noStrike" kern="1200" cap="none" spc="0" normalizeH="0" baseline="-25000" noProof="0">
                <a:ln>
                  <a:noFill/>
                </a:ln>
                <a:solidFill>
                  <a:srgbClr val="000000"/>
                </a:solidFill>
                <a:effectLst/>
                <a:uLnTx/>
                <a:uFillTx/>
                <a:latin typeface="Verdana" pitchFamily="34" charset="0"/>
                <a:ea typeface="+mn-ea"/>
                <a:cs typeface="+mn-cs"/>
              </a:rPr>
              <a:t>l</a:t>
            </a:r>
          </a:p>
        </p:txBody>
      </p:sp>
      <p:sp>
        <p:nvSpPr>
          <p:cNvPr id="19" name="TextBox 18"/>
          <p:cNvSpPr txBox="1"/>
          <p:nvPr/>
        </p:nvSpPr>
        <p:spPr>
          <a:xfrm>
            <a:off x="1350826" y="1071899"/>
            <a:ext cx="1298095" cy="25391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Verdana" pitchFamily="34" charset="0"/>
                <a:ea typeface="+mn-ea"/>
                <a:cs typeface="+mn-cs"/>
              </a:rPr>
              <a:t>Thermometers</a:t>
            </a:r>
          </a:p>
        </p:txBody>
      </p:sp>
      <p:sp>
        <p:nvSpPr>
          <p:cNvPr id="21" name="TextBox 20">
            <a:extLst>
              <a:ext uri="{FF2B5EF4-FFF2-40B4-BE49-F238E27FC236}">
                <a16:creationId xmlns:a16="http://schemas.microsoft.com/office/drawing/2014/main" id="{9B68F685-3D5A-8D59-34B0-E95BBE2BE4C9}"/>
              </a:ext>
            </a:extLst>
          </p:cNvPr>
          <p:cNvSpPr txBox="1"/>
          <p:nvPr/>
        </p:nvSpPr>
        <p:spPr>
          <a:xfrm>
            <a:off x="1088357" y="3305889"/>
            <a:ext cx="315913" cy="246221"/>
          </a:xfrm>
          <a:prstGeom prst="rect">
            <a:avLst/>
          </a:prstGeom>
          <a:noFill/>
        </p:spPr>
        <p:txBody>
          <a:bodyPr wrap="square" rtlCol="0">
            <a:spAutoFit/>
          </a:bodyPr>
          <a:lstStyle/>
          <a:p>
            <a:r>
              <a:rPr lang="en-US" sz="1000" dirty="0"/>
              <a:t>A</a:t>
            </a:r>
          </a:p>
        </p:txBody>
      </p:sp>
      <p:sp>
        <p:nvSpPr>
          <p:cNvPr id="22" name="TextBox 21">
            <a:extLst>
              <a:ext uri="{FF2B5EF4-FFF2-40B4-BE49-F238E27FC236}">
                <a16:creationId xmlns:a16="http://schemas.microsoft.com/office/drawing/2014/main" id="{E8B9CB21-610D-BA99-AD4F-537C9A6117B3}"/>
              </a:ext>
            </a:extLst>
          </p:cNvPr>
          <p:cNvSpPr txBox="1"/>
          <p:nvPr/>
        </p:nvSpPr>
        <p:spPr>
          <a:xfrm>
            <a:off x="6219772" y="2220333"/>
            <a:ext cx="2631517" cy="553998"/>
          </a:xfrm>
          <a:prstGeom prst="rect">
            <a:avLst/>
          </a:prstGeom>
          <a:noFill/>
        </p:spPr>
        <p:txBody>
          <a:bodyPr wrap="square" rtlCol="0">
            <a:spAutoFit/>
          </a:bodyPr>
          <a:lstStyle/>
          <a:p>
            <a:pPr algn="l"/>
            <a:r>
              <a:rPr lang="en-US" sz="1000" dirty="0"/>
              <a:t>https://www.schoolmykids.com/learn/interactive-periodic-table/thermal-conductivity-of-all-the-elements</a:t>
            </a:r>
          </a:p>
        </p:txBody>
      </p:sp>
    </p:spTree>
    <p:extLst>
      <p:ext uri="{BB962C8B-B14F-4D97-AF65-F5344CB8AC3E}">
        <p14:creationId xmlns:p14="http://schemas.microsoft.com/office/powerpoint/2010/main" val="22647955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Multi-Dimensional/Particle Systems</a:t>
            </a:r>
          </a:p>
        </p:txBody>
      </p:sp>
      <p:sp>
        <p:nvSpPr>
          <p:cNvPr id="13" name="Rectangle 4">
            <a:extLst>
              <a:ext uri="{FF2B5EF4-FFF2-40B4-BE49-F238E27FC236}">
                <a16:creationId xmlns:a16="http://schemas.microsoft.com/office/drawing/2014/main" id="{98791A52-BC98-42E6-B96D-8F386792B30C}"/>
              </a:ext>
            </a:extLst>
          </p:cNvPr>
          <p:cNvSpPr>
            <a:spLocks noChangeArrowheads="1"/>
          </p:cNvSpPr>
          <p:nvPr/>
        </p:nvSpPr>
        <p:spPr bwMode="auto">
          <a:xfrm>
            <a:off x="628650" y="1679888"/>
            <a:ext cx="117921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6">
            <a:extLst>
              <a:ext uri="{FF2B5EF4-FFF2-40B4-BE49-F238E27FC236}">
                <a16:creationId xmlns:a16="http://schemas.microsoft.com/office/drawing/2014/main" id="{46636E90-4DFC-4C4C-860E-7B68DC5C753E}"/>
              </a:ext>
            </a:extLst>
          </p:cNvPr>
          <p:cNvSpPr>
            <a:spLocks noChangeArrowheads="1"/>
          </p:cNvSpPr>
          <p:nvPr/>
        </p:nvSpPr>
        <p:spPr bwMode="auto">
          <a:xfrm>
            <a:off x="4474346" y="14063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19" name="Group 18">
            <a:extLst>
              <a:ext uri="{FF2B5EF4-FFF2-40B4-BE49-F238E27FC236}">
                <a16:creationId xmlns:a16="http://schemas.microsoft.com/office/drawing/2014/main" id="{0A1AB256-0FC0-4870-9E01-A760124A32BA}"/>
              </a:ext>
            </a:extLst>
          </p:cNvPr>
          <p:cNvGrpSpPr/>
          <p:nvPr/>
        </p:nvGrpSpPr>
        <p:grpSpPr>
          <a:xfrm>
            <a:off x="652696" y="1336067"/>
            <a:ext cx="3517222" cy="4448554"/>
            <a:chOff x="628650" y="1368239"/>
            <a:chExt cx="3517222" cy="4448554"/>
          </a:xfrm>
        </p:grpSpPr>
        <p:sp>
          <p:nvSpPr>
            <p:cNvPr id="18" name="Rectangle 17">
              <a:extLst>
                <a:ext uri="{FF2B5EF4-FFF2-40B4-BE49-F238E27FC236}">
                  <a16:creationId xmlns:a16="http://schemas.microsoft.com/office/drawing/2014/main" id="{92246FC1-C2C0-4C41-AE16-0436D06801AA}"/>
                </a:ext>
              </a:extLst>
            </p:cNvPr>
            <p:cNvSpPr/>
            <p:nvPr/>
          </p:nvSpPr>
          <p:spPr>
            <a:xfrm>
              <a:off x="628650" y="2041864"/>
              <a:ext cx="3517222" cy="377492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Object 16">
              <a:extLst>
                <a:ext uri="{FF2B5EF4-FFF2-40B4-BE49-F238E27FC236}">
                  <a16:creationId xmlns:a16="http://schemas.microsoft.com/office/drawing/2014/main" id="{A90262B7-A601-4DF2-BF27-493D295DB854}"/>
                </a:ext>
              </a:extLst>
            </p:cNvPr>
            <p:cNvGraphicFramePr>
              <a:graphicFrameLocks noChangeAspect="1"/>
            </p:cNvGraphicFramePr>
            <p:nvPr>
              <p:extLst>
                <p:ext uri="{D42A27DB-BD31-4B8C-83A1-F6EECF244321}">
                  <p14:modId xmlns:p14="http://schemas.microsoft.com/office/powerpoint/2010/main" val="1766429194"/>
                </p:ext>
              </p:extLst>
            </p:nvPr>
          </p:nvGraphicFramePr>
          <p:xfrm>
            <a:off x="728989" y="1368239"/>
            <a:ext cx="3278075" cy="4028815"/>
          </p:xfrm>
          <a:graphic>
            <a:graphicData uri="http://schemas.openxmlformats.org/presentationml/2006/ole">
              <mc:AlternateContent xmlns:mc="http://schemas.openxmlformats.org/markup-compatibility/2006">
                <mc:Choice xmlns:v="urn:schemas-microsoft-com:vml" Requires="v">
                  <p:oleObj name="Picture" r:id="rId3" imgW="2231808" imgH="2749306" progId="Word.Picture.8">
                    <p:embed/>
                  </p:oleObj>
                </mc:Choice>
                <mc:Fallback>
                  <p:oleObj name="Picture" r:id="rId3" imgW="2231808" imgH="2749306" progId="Word.Picture.8">
                    <p:embed/>
                    <p:pic>
                      <p:nvPicPr>
                        <p:cNvPr id="17" name="Object 16">
                          <a:extLst>
                            <a:ext uri="{FF2B5EF4-FFF2-40B4-BE49-F238E27FC236}">
                              <a16:creationId xmlns:a16="http://schemas.microsoft.com/office/drawing/2014/main" id="{A90262B7-A601-4DF2-BF27-493D295DB8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989" y="1368239"/>
                          <a:ext cx="3278075" cy="4028815"/>
                        </a:xfrm>
                        <a:prstGeom prst="rect">
                          <a:avLst/>
                        </a:prstGeom>
                        <a:noFill/>
                      </p:spPr>
                    </p:pic>
                  </p:oleObj>
                </mc:Fallback>
              </mc:AlternateContent>
            </a:graphicData>
          </a:graphic>
        </p:graphicFrame>
      </p:gr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09600" y="964190"/>
            <a:ext cx="7361155" cy="715698"/>
          </a:xfrm>
        </p:spPr>
        <p:txBody>
          <a:bodyPr>
            <a:normAutofit/>
          </a:bodyPr>
          <a:lstStyle/>
          <a:p>
            <a:pPr algn="l"/>
            <a:r>
              <a:rPr lang="en-US" sz="1600" dirty="0">
                <a:latin typeface="Arial" panose="020B0604020202020204" pitchFamily="34" charset="0"/>
                <a:cs typeface="Arial" panose="020B0604020202020204" pitchFamily="34" charset="0"/>
              </a:rPr>
              <a:t>Complex kinetics (kinematics) behavior of complex, multi-particle systems: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time evolution is extremely sensitive to initial conditions. </a:t>
            </a:r>
          </a:p>
        </p:txBody>
      </p:sp>
      <p:sp>
        <p:nvSpPr>
          <p:cNvPr id="20" name="Text Box 3">
            <a:extLst>
              <a:ext uri="{FF2B5EF4-FFF2-40B4-BE49-F238E27FC236}">
                <a16:creationId xmlns:a16="http://schemas.microsoft.com/office/drawing/2014/main" id="{15BEAF2E-9FEB-40EA-8C91-9EF6DC02F300}"/>
              </a:ext>
            </a:extLst>
          </p:cNvPr>
          <p:cNvSpPr txBox="1">
            <a:spLocks noChangeArrowheads="1"/>
          </p:cNvSpPr>
          <p:nvPr/>
        </p:nvSpPr>
        <p:spPr bwMode="auto">
          <a:xfrm>
            <a:off x="4679950" y="1919180"/>
            <a:ext cx="393065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altLang="en-US" sz="1600" dirty="0"/>
              <a:t>Seemingly: Particles in a multi-particle systems move predominantly in random directions and with quasi-random velocities. </a:t>
            </a:r>
          </a:p>
          <a:p>
            <a:pPr algn="l">
              <a:spcBef>
                <a:spcPct val="50000"/>
              </a:spcBef>
            </a:pPr>
            <a:r>
              <a:rPr lang="en-US" altLang="en-US" sz="1600" b="1" dirty="0">
                <a:solidFill>
                  <a:srgbClr val="0000FF"/>
                </a:solidFill>
                <a:effectLst>
                  <a:outerShdw blurRad="38100" dist="38100" dir="2700000" algn="tl">
                    <a:srgbClr val="000000">
                      <a:alpha val="43137"/>
                    </a:srgbClr>
                  </a:outerShdw>
                </a:effectLst>
              </a:rPr>
              <a:t>Why?</a:t>
            </a:r>
          </a:p>
          <a:p>
            <a:pPr algn="l">
              <a:spcBef>
                <a:spcPct val="50000"/>
              </a:spcBef>
            </a:pPr>
            <a:r>
              <a:rPr lang="en-US" altLang="en-US" sz="1600" dirty="0">
                <a:sym typeface="Wingdings" panose="05000000000000000000" pitchFamily="2" charset="2"/>
              </a:rPr>
              <a:t></a:t>
            </a:r>
            <a:r>
              <a:rPr lang="en-US" altLang="en-US" sz="1600" dirty="0"/>
              <a:t> result of multiple scattering.</a:t>
            </a:r>
          </a:p>
          <a:p>
            <a:pPr algn="l">
              <a:spcBef>
                <a:spcPct val="50000"/>
              </a:spcBef>
            </a:pPr>
            <a:r>
              <a:rPr lang="en-US" altLang="en-US" sz="1600" dirty="0"/>
              <a:t>Example of molecular scattering off an ordered crystal lattice.</a:t>
            </a:r>
          </a:p>
          <a:p>
            <a:pPr algn="l">
              <a:spcBef>
                <a:spcPct val="50000"/>
              </a:spcBef>
            </a:pPr>
            <a:r>
              <a:rPr lang="en-US" altLang="en-US" sz="1600" dirty="0"/>
              <a:t>Therefore, one can use statistical-probabilistic arguments in discussing average properties of such systems.</a:t>
            </a:r>
          </a:p>
        </p:txBody>
      </p:sp>
    </p:spTree>
    <p:extLst>
      <p:ext uri="{BB962C8B-B14F-4D97-AF65-F5344CB8AC3E}">
        <p14:creationId xmlns:p14="http://schemas.microsoft.com/office/powerpoint/2010/main" val="22874475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FA63568D-8A81-454A-BD30-C183D38B3398}"/>
              </a:ext>
            </a:extLst>
          </p:cNvPr>
          <p:cNvSpPr>
            <a:spLocks noGrp="1" noChangeArrowheads="1"/>
          </p:cNvSpPr>
          <p:nvPr>
            <p:ph type="ctrTitle"/>
          </p:nvPr>
        </p:nvSpPr>
        <p:spPr>
          <a:xfrm>
            <a:off x="457200" y="228600"/>
            <a:ext cx="8153400" cy="533400"/>
          </a:xfrm>
        </p:spPr>
        <p:txBody>
          <a:bodyPr anchor="ctr"/>
          <a:lstStyle/>
          <a:p>
            <a:pPr eaLnBrk="1" hangingPunct="1">
              <a:defRPr/>
            </a:pPr>
            <a:r>
              <a:rPr lang="en-US" altLang="en-US" sz="2200" dirty="0">
                <a:effectLst>
                  <a:outerShdw blurRad="38100" dist="38100" dir="2700000" algn="tl">
                    <a:srgbClr val="C0C0C0"/>
                  </a:outerShdw>
                </a:effectLst>
              </a:rPr>
              <a:t>Conversion of Heat to Potential Energy</a:t>
            </a:r>
          </a:p>
        </p:txBody>
      </p:sp>
      <p:sp>
        <p:nvSpPr>
          <p:cNvPr id="9220" name="Rectangle 4">
            <a:extLst>
              <a:ext uri="{FF2B5EF4-FFF2-40B4-BE49-F238E27FC236}">
                <a16:creationId xmlns:a16="http://schemas.microsoft.com/office/drawing/2014/main" id="{D4B2B6DF-15C0-435A-8912-4628683CF0FA}"/>
              </a:ext>
            </a:extLst>
          </p:cNvPr>
          <p:cNvSpPr>
            <a:spLocks noGrp="1" noChangeArrowheads="1"/>
          </p:cNvSpPr>
          <p:nvPr>
            <p:ph type="subTitle" idx="1"/>
          </p:nvPr>
        </p:nvSpPr>
        <p:spPr>
          <a:xfrm>
            <a:off x="628650" y="1092219"/>
            <a:ext cx="7981950" cy="1041381"/>
          </a:xfrm>
        </p:spPr>
        <p:txBody>
          <a:bodyPr/>
          <a:lstStyle/>
          <a:p>
            <a:pPr algn="l" eaLnBrk="1" hangingPunct="1"/>
            <a:r>
              <a:rPr lang="en-US" altLang="en-US" sz="1600" b="1" dirty="0">
                <a:latin typeface="+mj-lt"/>
                <a:cs typeface="Times New Roman" panose="02020603050405020304" pitchFamily="18" charset="0"/>
              </a:rPr>
              <a:t>Q: </a:t>
            </a:r>
            <a:r>
              <a:rPr lang="en-US" altLang="en-US" sz="1600" dirty="0">
                <a:latin typeface="+mj-lt"/>
                <a:cs typeface="Times New Roman" panose="02020603050405020304" pitchFamily="18" charset="0"/>
              </a:rPr>
              <a:t>Does the shape of the Lennard-Jones potential make sense? Consider what happens when a metal bar is heated (energy is transferred to a solid crystal lattice).</a:t>
            </a:r>
          </a:p>
          <a:p>
            <a:pPr eaLnBrk="1" hangingPunct="1"/>
            <a:r>
              <a:rPr lang="en-US" altLang="en-US" sz="2000" dirty="0">
                <a:latin typeface="Comic Sans MS" panose="030F0702030302020204" pitchFamily="66" charset="0"/>
                <a:cs typeface="Times New Roman" panose="02020603050405020304" pitchFamily="18" charset="0"/>
              </a:rPr>
              <a:t> </a:t>
            </a:r>
          </a:p>
        </p:txBody>
      </p:sp>
      <p:graphicFrame>
        <p:nvGraphicFramePr>
          <p:cNvPr id="9222" name="Object 6">
            <a:extLst>
              <a:ext uri="{FF2B5EF4-FFF2-40B4-BE49-F238E27FC236}">
                <a16:creationId xmlns:a16="http://schemas.microsoft.com/office/drawing/2014/main" id="{0ABAC747-4303-461A-8C84-50E5F8E639D2}"/>
              </a:ext>
            </a:extLst>
          </p:cNvPr>
          <p:cNvGraphicFramePr>
            <a:graphicFrameLocks noChangeAspect="1"/>
          </p:cNvGraphicFramePr>
          <p:nvPr>
            <p:extLst>
              <p:ext uri="{D42A27DB-BD31-4B8C-83A1-F6EECF244321}">
                <p14:modId xmlns:p14="http://schemas.microsoft.com/office/powerpoint/2010/main" val="2947089068"/>
              </p:ext>
            </p:extLst>
          </p:nvPr>
        </p:nvGraphicFramePr>
        <p:xfrm>
          <a:off x="3733800" y="3943397"/>
          <a:ext cx="4699000" cy="514350"/>
        </p:xfrm>
        <a:graphic>
          <a:graphicData uri="http://schemas.openxmlformats.org/presentationml/2006/ole">
            <mc:AlternateContent xmlns:mc="http://schemas.openxmlformats.org/markup-compatibility/2006">
              <mc:Choice xmlns:v="urn:schemas-microsoft-com:vml" Requires="v">
                <p:oleObj name="Equation" r:id="rId3" imgW="3365280" imgH="368280" progId="Equation.DSMT4">
                  <p:embed/>
                </p:oleObj>
              </mc:Choice>
              <mc:Fallback>
                <p:oleObj name="Equation" r:id="rId3" imgW="3365280" imgH="368280" progId="Equation.DSMT4">
                  <p:embed/>
                  <p:pic>
                    <p:nvPicPr>
                      <p:cNvPr id="9222" name="Object 6">
                        <a:extLst>
                          <a:ext uri="{FF2B5EF4-FFF2-40B4-BE49-F238E27FC236}">
                            <a16:creationId xmlns:a16="http://schemas.microsoft.com/office/drawing/2014/main" id="{0ABAC747-4303-461A-8C84-50E5F8E639D2}"/>
                          </a:ext>
                        </a:extLst>
                      </p:cNvPr>
                      <p:cNvPicPr>
                        <a:picLocks noChangeAspect="1" noChangeArrowheads="1"/>
                      </p:cNvPicPr>
                      <p:nvPr/>
                    </p:nvPicPr>
                    <p:blipFill>
                      <a:blip r:embed="rId4"/>
                      <a:srcRect/>
                      <a:stretch>
                        <a:fillRect/>
                      </a:stretch>
                    </p:blipFill>
                    <p:spPr bwMode="auto">
                      <a:xfrm>
                        <a:off x="3733800" y="3943397"/>
                        <a:ext cx="4699000" cy="514350"/>
                      </a:xfrm>
                      <a:prstGeom prst="rect">
                        <a:avLst/>
                      </a:prstGeom>
                      <a:noFill/>
                      <a:ln>
                        <a:noFill/>
                      </a:ln>
                      <a:effectLst/>
                    </p:spPr>
                  </p:pic>
                </p:oleObj>
              </mc:Fallback>
            </mc:AlternateContent>
          </a:graphicData>
        </a:graphic>
      </p:graphicFrame>
      <p:sp>
        <p:nvSpPr>
          <p:cNvPr id="9223" name="Rectangle 7">
            <a:extLst>
              <a:ext uri="{FF2B5EF4-FFF2-40B4-BE49-F238E27FC236}">
                <a16:creationId xmlns:a16="http://schemas.microsoft.com/office/drawing/2014/main" id="{3FB8451A-2B9B-4BC0-9076-B635577C05D2}"/>
              </a:ext>
            </a:extLst>
          </p:cNvPr>
          <p:cNvSpPr>
            <a:spLocks noChangeArrowheads="1"/>
          </p:cNvSpPr>
          <p:nvPr/>
        </p:nvSpPr>
        <p:spPr bwMode="auto">
          <a:xfrm>
            <a:off x="3624650" y="2255443"/>
            <a:ext cx="509510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20000"/>
              </a:spcBef>
            </a:pPr>
            <a:r>
              <a:rPr lang="en-US" altLang="en-US" sz="1600" b="1" dirty="0">
                <a:latin typeface="+mj-lt"/>
                <a:cs typeface="Times New Roman" panose="02020603050405020304" pitchFamily="18" charset="0"/>
              </a:rPr>
              <a:t>A: </a:t>
            </a:r>
            <a:r>
              <a:rPr lang="en-US" altLang="en-US" sz="1600" dirty="0">
                <a:latin typeface="+mj-lt"/>
                <a:cs typeface="Times New Roman" panose="02020603050405020304" pitchFamily="18" charset="0"/>
              </a:rPr>
              <a:t>When the internal energy of the lattice is increased, atoms have to move up the potential and</a:t>
            </a:r>
            <a:r>
              <a:rPr lang="en-US" altLang="en-US" sz="1600" dirty="0">
                <a:solidFill>
                  <a:srgbClr val="0000FF"/>
                </a:solidFill>
                <a:latin typeface="+mj-lt"/>
                <a:cs typeface="Times New Roman" panose="02020603050405020304" pitchFamily="18" charset="0"/>
              </a:rPr>
              <a:t> therefore </a:t>
            </a:r>
            <a:r>
              <a:rPr lang="en-US" altLang="en-US" sz="1600" dirty="0">
                <a:latin typeface="+mj-lt"/>
                <a:cs typeface="Times New Roman" panose="02020603050405020304" pitchFamily="18" charset="0"/>
              </a:rPr>
              <a:t>further apart. The metal bar expands when energy is supplied (heat).</a:t>
            </a:r>
          </a:p>
          <a:p>
            <a:pPr algn="ctr" eaLnBrk="1" hangingPunct="1">
              <a:spcBef>
                <a:spcPct val="20000"/>
              </a:spcBef>
            </a:pPr>
            <a:r>
              <a:rPr lang="en-US" altLang="en-US" dirty="0">
                <a:latin typeface="Comic Sans MS" panose="030F0702030302020204" pitchFamily="66" charset="0"/>
                <a:cs typeface="Times New Roman" panose="02020603050405020304" pitchFamily="18" charset="0"/>
              </a:rPr>
              <a:t> </a:t>
            </a:r>
          </a:p>
        </p:txBody>
      </p:sp>
      <p:sp>
        <p:nvSpPr>
          <p:cNvPr id="5" name="TextBox 4">
            <a:extLst>
              <a:ext uri="{FF2B5EF4-FFF2-40B4-BE49-F238E27FC236}">
                <a16:creationId xmlns:a16="http://schemas.microsoft.com/office/drawing/2014/main" id="{B1F217AB-74C6-48CF-89D8-649A6AF60626}"/>
              </a:ext>
            </a:extLst>
          </p:cNvPr>
          <p:cNvSpPr txBox="1"/>
          <p:nvPr/>
        </p:nvSpPr>
        <p:spPr>
          <a:xfrm>
            <a:off x="737029" y="5735595"/>
            <a:ext cx="7778321" cy="646331"/>
          </a:xfrm>
          <a:prstGeom prst="rect">
            <a:avLst/>
          </a:prstGeom>
          <a:noFill/>
        </p:spPr>
        <p:txBody>
          <a:bodyPr wrap="square" rtlCol="0">
            <a:spAutoFit/>
          </a:bodyPr>
          <a:lstStyle/>
          <a:p>
            <a:pPr algn="l"/>
            <a:r>
              <a:rPr lang="en-US" sz="18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Q:</a:t>
            </a:r>
            <a:r>
              <a:rPr lang="en-US" sz="1800" dirty="0">
                <a:latin typeface="Arial" panose="020B0604020202020204" pitchFamily="34" charset="0"/>
                <a:cs typeface="Arial" panose="020B0604020202020204" pitchFamily="34" charset="0"/>
              </a:rPr>
              <a:t> Other constraints requiring specific shape of potential?</a:t>
            </a:r>
          </a:p>
          <a:p>
            <a:pPr algn="l"/>
            <a:r>
              <a:rPr lang="en-US" sz="1800" b="1" dirty="0">
                <a:solidFill>
                  <a:srgbClr val="0000FF"/>
                </a:solidFill>
                <a:latin typeface="Arial" panose="020B0604020202020204" pitchFamily="34" charset="0"/>
                <a:cs typeface="Arial" panose="020B0604020202020204" pitchFamily="34" charset="0"/>
              </a:rPr>
              <a:t>Q:</a:t>
            </a:r>
            <a:r>
              <a:rPr lang="en-US" sz="1800" dirty="0">
                <a:latin typeface="Arial" panose="020B0604020202020204" pitchFamily="34" charset="0"/>
                <a:cs typeface="Arial" panose="020B0604020202020204" pitchFamily="34" charset="0"/>
              </a:rPr>
              <a:t> Is the expansion reversable, contracting on cooling down, oscillating?</a:t>
            </a:r>
          </a:p>
        </p:txBody>
      </p:sp>
      <p:grpSp>
        <p:nvGrpSpPr>
          <p:cNvPr id="7" name="Group 6">
            <a:extLst>
              <a:ext uri="{FF2B5EF4-FFF2-40B4-BE49-F238E27FC236}">
                <a16:creationId xmlns:a16="http://schemas.microsoft.com/office/drawing/2014/main" id="{789485D5-F531-4F94-B547-7BF7EDFF5F82}"/>
              </a:ext>
            </a:extLst>
          </p:cNvPr>
          <p:cNvGrpSpPr/>
          <p:nvPr/>
        </p:nvGrpSpPr>
        <p:grpSpPr>
          <a:xfrm>
            <a:off x="822325" y="2644252"/>
            <a:ext cx="2149475" cy="2129361"/>
            <a:chOff x="381000" y="2644252"/>
            <a:chExt cx="2149475" cy="2129361"/>
          </a:xfrm>
        </p:grpSpPr>
        <p:pic>
          <p:nvPicPr>
            <p:cNvPr id="9221" name="Picture 5">
              <a:extLst>
                <a:ext uri="{FF2B5EF4-FFF2-40B4-BE49-F238E27FC236}">
                  <a16:creationId xmlns:a16="http://schemas.microsoft.com/office/drawing/2014/main" id="{81278904-6EFB-4398-9404-A8B6EBCD59F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81000" y="2819400"/>
              <a:ext cx="2149475"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3A34792E-B4DF-4221-A7F2-CF868FD15338}"/>
                </a:ext>
              </a:extLst>
            </p:cNvPr>
            <p:cNvSpPr txBox="1"/>
            <p:nvPr/>
          </p:nvSpPr>
          <p:spPr>
            <a:xfrm>
              <a:off x="1120045" y="2644252"/>
              <a:ext cx="304800" cy="338554"/>
            </a:xfrm>
            <a:prstGeom prst="rect">
              <a:avLst/>
            </a:prstGeom>
            <a:solidFill>
              <a:schemeClr val="bg1"/>
            </a:solidFill>
          </p:spPr>
          <p:txBody>
            <a:bodyPr wrap="square" rtlCol="0">
              <a:spAutoFit/>
            </a:bodyPr>
            <a:lstStyle/>
            <a:p>
              <a:r>
                <a:rPr lang="en-US" sz="1600" dirty="0"/>
                <a:t>L</a:t>
              </a:r>
            </a:p>
          </p:txBody>
        </p:sp>
        <p:sp>
          <p:nvSpPr>
            <p:cNvPr id="14" name="TextBox 13">
              <a:extLst>
                <a:ext uri="{FF2B5EF4-FFF2-40B4-BE49-F238E27FC236}">
                  <a16:creationId xmlns:a16="http://schemas.microsoft.com/office/drawing/2014/main" id="{3A187242-083A-4A55-B40C-255865E24E79}"/>
                </a:ext>
              </a:extLst>
            </p:cNvPr>
            <p:cNvSpPr txBox="1"/>
            <p:nvPr/>
          </p:nvSpPr>
          <p:spPr>
            <a:xfrm>
              <a:off x="2010762" y="3497572"/>
              <a:ext cx="457200" cy="338554"/>
            </a:xfrm>
            <a:prstGeom prst="rect">
              <a:avLst/>
            </a:prstGeom>
            <a:solidFill>
              <a:schemeClr val="bg1"/>
            </a:solidFill>
          </p:spPr>
          <p:txBody>
            <a:bodyPr wrap="square" rtlCol="0">
              <a:spAutoFit/>
            </a:bodyPr>
            <a:lstStyle/>
            <a:p>
              <a:r>
                <a:rPr lang="en-US" sz="1600" dirty="0">
                  <a:latin typeface="Symbol" panose="05050102010706020507" pitchFamily="18" charset="2"/>
                </a:rPr>
                <a:t>D</a:t>
              </a:r>
              <a:r>
                <a:rPr lang="en-US" sz="1600" dirty="0"/>
                <a:t>L</a:t>
              </a:r>
            </a:p>
          </p:txBody>
        </p:sp>
      </p:grpSp>
      <p:graphicFrame>
        <p:nvGraphicFramePr>
          <p:cNvPr id="10" name="Object 9">
            <a:extLst>
              <a:ext uri="{FF2B5EF4-FFF2-40B4-BE49-F238E27FC236}">
                <a16:creationId xmlns:a16="http://schemas.microsoft.com/office/drawing/2014/main" id="{0D4B050B-D7C0-4D11-9474-CEE5E11F6C9F}"/>
              </a:ext>
            </a:extLst>
          </p:cNvPr>
          <p:cNvGraphicFramePr>
            <a:graphicFrameLocks noChangeAspect="1"/>
          </p:cNvGraphicFramePr>
          <p:nvPr>
            <p:extLst>
              <p:ext uri="{D42A27DB-BD31-4B8C-83A1-F6EECF244321}">
                <p14:modId xmlns:p14="http://schemas.microsoft.com/office/powerpoint/2010/main" val="1393385736"/>
              </p:ext>
            </p:extLst>
          </p:nvPr>
        </p:nvGraphicFramePr>
        <p:xfrm>
          <a:off x="3733800" y="4669467"/>
          <a:ext cx="3962400" cy="279400"/>
        </p:xfrm>
        <a:graphic>
          <a:graphicData uri="http://schemas.openxmlformats.org/presentationml/2006/ole">
            <mc:AlternateContent xmlns:mc="http://schemas.openxmlformats.org/markup-compatibility/2006">
              <mc:Choice xmlns:v="urn:schemas-microsoft-com:vml" Requires="v">
                <p:oleObj name="Equation" r:id="rId7" imgW="3962160" imgH="279360" progId="Equation.DSMT4">
                  <p:embed/>
                </p:oleObj>
              </mc:Choice>
              <mc:Fallback>
                <p:oleObj name="Equation" r:id="rId7" imgW="3962160" imgH="279360" progId="Equation.DSMT4">
                  <p:embed/>
                  <p:pic>
                    <p:nvPicPr>
                      <p:cNvPr id="10" name="Object 9">
                        <a:extLst>
                          <a:ext uri="{FF2B5EF4-FFF2-40B4-BE49-F238E27FC236}">
                            <a16:creationId xmlns:a16="http://schemas.microsoft.com/office/drawing/2014/main" id="{0D4B050B-D7C0-4D11-9474-CEE5E11F6C9F}"/>
                          </a:ext>
                        </a:extLst>
                      </p:cNvPr>
                      <p:cNvPicPr/>
                      <p:nvPr/>
                    </p:nvPicPr>
                    <p:blipFill>
                      <a:blip r:embed="rId8"/>
                      <a:stretch>
                        <a:fillRect/>
                      </a:stretch>
                    </p:blipFill>
                    <p:spPr>
                      <a:xfrm>
                        <a:off x="3733800" y="4669467"/>
                        <a:ext cx="3962400" cy="279400"/>
                      </a:xfrm>
                      <a:prstGeom prst="rect">
                        <a:avLst/>
                      </a:prstGeom>
                    </p:spPr>
                  </p:pic>
                </p:oleObj>
              </mc:Fallback>
            </mc:AlternateContent>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F08688-DD56-436A-A42D-542A8AC4364F}"/>
              </a:ext>
            </a:extLst>
          </p:cNvPr>
          <p:cNvSpPr>
            <a:spLocks noGrp="1"/>
          </p:cNvSpPr>
          <p:nvPr>
            <p:ph type="title"/>
          </p:nvPr>
        </p:nvSpPr>
        <p:spPr>
          <a:xfrm>
            <a:off x="628650" y="304800"/>
            <a:ext cx="7886700" cy="454833"/>
          </a:xfrm>
        </p:spPr>
        <p:txBody>
          <a:bodyPr/>
          <a:lstStyle/>
          <a:p>
            <a:r>
              <a:rPr lang="en-US" dirty="0"/>
              <a:t>Mechanical Equivalent of Heat</a:t>
            </a:r>
          </a:p>
        </p:txBody>
      </p:sp>
      <p:sp>
        <p:nvSpPr>
          <p:cNvPr id="3" name="Date Placeholder 2">
            <a:extLst>
              <a:ext uri="{FF2B5EF4-FFF2-40B4-BE49-F238E27FC236}">
                <a16:creationId xmlns:a16="http://schemas.microsoft.com/office/drawing/2014/main" id="{20E23AC8-832B-4A65-AE4B-E1D22D4C70EE}"/>
              </a:ext>
            </a:extLst>
          </p:cNvPr>
          <p:cNvSpPr>
            <a:spLocks noGrp="1"/>
          </p:cNvSpPr>
          <p:nvPr>
            <p:ph type="dt" sz="half" idx="10"/>
          </p:nvPr>
        </p:nvSpPr>
        <p:spPr>
          <a:xfrm>
            <a:off x="75205" y="6437137"/>
            <a:ext cx="2057400" cy="36512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t>W. Udo Schröder 2023</a:t>
            </a: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4" name="Footer Placeholder 3">
            <a:extLst>
              <a:ext uri="{FF2B5EF4-FFF2-40B4-BE49-F238E27FC236}">
                <a16:creationId xmlns:a16="http://schemas.microsoft.com/office/drawing/2014/main" id="{687FAEF1-2EFA-4E8D-89F4-51F06AA078FC}"/>
              </a:ext>
            </a:extLst>
          </p:cNvPr>
          <p:cNvSpPr>
            <a:spLocks noGrp="1"/>
          </p:cNvSpPr>
          <p:nvPr>
            <p:ph type="ftr" sz="quarter" idx="11"/>
          </p:nvPr>
        </p:nvSpPr>
        <p:spPr>
          <a:xfrm rot="16200000">
            <a:off x="-1285282" y="4332287"/>
            <a:ext cx="308610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mn-cs"/>
              </a:rPr>
              <a:t>Compl MP TD</a:t>
            </a:r>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Slide Number Placeholder 4">
            <a:extLst>
              <a:ext uri="{FF2B5EF4-FFF2-40B4-BE49-F238E27FC236}">
                <a16:creationId xmlns:a16="http://schemas.microsoft.com/office/drawing/2014/main" id="{36116FAA-3476-4007-B4A5-0499583DA4B2}"/>
              </a:ext>
            </a:extLst>
          </p:cNvPr>
          <p:cNvSpPr>
            <a:spLocks noGrp="1"/>
          </p:cNvSpPr>
          <p:nvPr>
            <p:ph type="sldNum" sz="quarter" idx="12"/>
          </p:nvPr>
        </p:nvSpPr>
        <p:spPr>
          <a:xfrm rot="16200000">
            <a:off x="-90277" y="1696350"/>
            <a:ext cx="653630" cy="365125"/>
          </a:xfr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0500F5F2-86BA-4EF6-B970-C8B39D65498B}"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13" name="Picture 12">
            <a:extLst>
              <a:ext uri="{FF2B5EF4-FFF2-40B4-BE49-F238E27FC236}">
                <a16:creationId xmlns:a16="http://schemas.microsoft.com/office/drawing/2014/main" id="{C5C77789-EB8F-4457-B06D-72159E9059B7}"/>
              </a:ext>
            </a:extLst>
          </p:cNvPr>
          <p:cNvPicPr>
            <a:picLocks noChangeAspect="1"/>
          </p:cNvPicPr>
          <p:nvPr/>
        </p:nvPicPr>
        <p:blipFill>
          <a:blip r:embed="rId3"/>
          <a:stretch>
            <a:fillRect/>
          </a:stretch>
        </p:blipFill>
        <p:spPr>
          <a:xfrm>
            <a:off x="3124200" y="2666523"/>
            <a:ext cx="904875" cy="942975"/>
          </a:xfrm>
          <a:prstGeom prst="rect">
            <a:avLst/>
          </a:prstGeom>
        </p:spPr>
      </p:pic>
      <p:pic>
        <p:nvPicPr>
          <p:cNvPr id="14" name="Picture 13">
            <a:extLst>
              <a:ext uri="{FF2B5EF4-FFF2-40B4-BE49-F238E27FC236}">
                <a16:creationId xmlns:a16="http://schemas.microsoft.com/office/drawing/2014/main" id="{8FF7D49D-503B-4956-803E-3D993F033A65}"/>
              </a:ext>
            </a:extLst>
          </p:cNvPr>
          <p:cNvPicPr>
            <a:picLocks noChangeAspect="1"/>
          </p:cNvPicPr>
          <p:nvPr/>
        </p:nvPicPr>
        <p:blipFill>
          <a:blip r:embed="rId4"/>
          <a:stretch>
            <a:fillRect/>
          </a:stretch>
        </p:blipFill>
        <p:spPr>
          <a:xfrm>
            <a:off x="6246451" y="4328129"/>
            <a:ext cx="2351287" cy="507994"/>
          </a:xfrm>
          <a:prstGeom prst="rect">
            <a:avLst/>
          </a:prstGeom>
        </p:spPr>
      </p:pic>
      <p:sp>
        <p:nvSpPr>
          <p:cNvPr id="17" name="TextBox 16">
            <a:extLst>
              <a:ext uri="{FF2B5EF4-FFF2-40B4-BE49-F238E27FC236}">
                <a16:creationId xmlns:a16="http://schemas.microsoft.com/office/drawing/2014/main" id="{7A657312-EDFB-4B54-9225-496830CDCF66}"/>
              </a:ext>
            </a:extLst>
          </p:cNvPr>
          <p:cNvSpPr txBox="1"/>
          <p:nvPr/>
        </p:nvSpPr>
        <p:spPr>
          <a:xfrm>
            <a:off x="2686050" y="924281"/>
            <a:ext cx="2185601" cy="1631216"/>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An Experimental Enquiry Concerning the Source of the Heat which is Excited by Friction", (1798), Philosophical Transactions of the Royal Society p. 102</a:t>
            </a:r>
          </a:p>
        </p:txBody>
      </p:sp>
      <p:sp>
        <p:nvSpPr>
          <p:cNvPr id="19" name="TextBox 18">
            <a:extLst>
              <a:ext uri="{FF2B5EF4-FFF2-40B4-BE49-F238E27FC236}">
                <a16:creationId xmlns:a16="http://schemas.microsoft.com/office/drawing/2014/main" id="{1EAA0FFB-AA90-48A0-9177-8FF50E011961}"/>
              </a:ext>
            </a:extLst>
          </p:cNvPr>
          <p:cNvSpPr txBox="1"/>
          <p:nvPr/>
        </p:nvSpPr>
        <p:spPr>
          <a:xfrm>
            <a:off x="4975675" y="5153936"/>
            <a:ext cx="3072944" cy="338554"/>
          </a:xfrm>
          <a:prstGeom prst="rect">
            <a:avLst/>
          </a:prstGeom>
          <a:solidFill>
            <a:srgbClr val="FBFFE5"/>
          </a:solidFill>
          <a:ln>
            <a:solidFill>
              <a:schemeClr val="tx1"/>
            </a:solidFill>
          </a:ln>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heat  </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Energy</a:t>
            </a:r>
            <a:r>
              <a:rPr kumimoji="0" lang="en-US" sz="1600" b="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16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t>
            </a:r>
            <a:r>
              <a:rPr kumimoji="0" lang="en-US" sz="1600" b="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 C·</a:t>
            </a:r>
            <a:r>
              <a:rPr kumimoji="0" lang="en-US" sz="1600" b="1"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p>
        </p:txBody>
      </p:sp>
      <p:pic>
        <p:nvPicPr>
          <p:cNvPr id="21" name="Picture 20">
            <a:extLst>
              <a:ext uri="{FF2B5EF4-FFF2-40B4-BE49-F238E27FC236}">
                <a16:creationId xmlns:a16="http://schemas.microsoft.com/office/drawing/2014/main" id="{4B1E7B65-3959-48B8-AA26-680765207A1F}"/>
              </a:ext>
            </a:extLst>
          </p:cNvPr>
          <p:cNvPicPr>
            <a:picLocks noChangeAspect="1"/>
          </p:cNvPicPr>
          <p:nvPr/>
        </p:nvPicPr>
        <p:blipFill>
          <a:blip r:embed="rId5"/>
          <a:stretch>
            <a:fillRect/>
          </a:stretch>
        </p:blipFill>
        <p:spPr>
          <a:xfrm>
            <a:off x="628650" y="908621"/>
            <a:ext cx="1962150" cy="2596579"/>
          </a:xfrm>
          <a:prstGeom prst="rect">
            <a:avLst/>
          </a:prstGeom>
        </p:spPr>
      </p:pic>
      <p:sp>
        <p:nvSpPr>
          <p:cNvPr id="22" name="TextBox 21">
            <a:extLst>
              <a:ext uri="{FF2B5EF4-FFF2-40B4-BE49-F238E27FC236}">
                <a16:creationId xmlns:a16="http://schemas.microsoft.com/office/drawing/2014/main" id="{F3B7D599-30DF-4E89-B323-7D9434182DE5}"/>
              </a:ext>
            </a:extLst>
          </p:cNvPr>
          <p:cNvSpPr txBox="1"/>
          <p:nvPr/>
        </p:nvSpPr>
        <p:spPr>
          <a:xfrm>
            <a:off x="685800" y="2971800"/>
            <a:ext cx="1828800" cy="43088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James Prescott Joule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1818-1889</a:t>
            </a:r>
          </a:p>
        </p:txBody>
      </p:sp>
      <p:grpSp>
        <p:nvGrpSpPr>
          <p:cNvPr id="10" name="Group 9">
            <a:extLst>
              <a:ext uri="{FF2B5EF4-FFF2-40B4-BE49-F238E27FC236}">
                <a16:creationId xmlns:a16="http://schemas.microsoft.com/office/drawing/2014/main" id="{ED0BCE23-09CA-4C8A-911B-41C9769CF967}"/>
              </a:ext>
            </a:extLst>
          </p:cNvPr>
          <p:cNvGrpSpPr/>
          <p:nvPr/>
        </p:nvGrpSpPr>
        <p:grpSpPr>
          <a:xfrm>
            <a:off x="5181316" y="1000382"/>
            <a:ext cx="3429284" cy="3038218"/>
            <a:chOff x="5181316" y="1000382"/>
            <a:chExt cx="3429284" cy="3038218"/>
          </a:xfrm>
        </p:grpSpPr>
        <p:grpSp>
          <p:nvGrpSpPr>
            <p:cNvPr id="20" name="Group 19">
              <a:extLst>
                <a:ext uri="{FF2B5EF4-FFF2-40B4-BE49-F238E27FC236}">
                  <a16:creationId xmlns:a16="http://schemas.microsoft.com/office/drawing/2014/main" id="{9B316858-1C7B-4BAC-BC73-8F58BE3868E6}"/>
                </a:ext>
              </a:extLst>
            </p:cNvPr>
            <p:cNvGrpSpPr/>
            <p:nvPr/>
          </p:nvGrpSpPr>
          <p:grpSpPr>
            <a:xfrm>
              <a:off x="5181316" y="1303167"/>
              <a:ext cx="3276884" cy="2735433"/>
              <a:chOff x="628650" y="838200"/>
              <a:chExt cx="3276884" cy="2735433"/>
            </a:xfrm>
          </p:grpSpPr>
          <p:pic>
            <p:nvPicPr>
              <p:cNvPr id="7" name="Picture 6">
                <a:extLst>
                  <a:ext uri="{FF2B5EF4-FFF2-40B4-BE49-F238E27FC236}">
                    <a16:creationId xmlns:a16="http://schemas.microsoft.com/office/drawing/2014/main" id="{FC2869CA-6074-4401-B2EC-072D40C29E73}"/>
                  </a:ext>
                </a:extLst>
              </p:cNvPr>
              <p:cNvPicPr>
                <a:picLocks noChangeAspect="1"/>
              </p:cNvPicPr>
              <p:nvPr/>
            </p:nvPicPr>
            <p:blipFill rotWithShape="1">
              <a:blip r:embed="rId6"/>
              <a:srcRect b="13506"/>
              <a:stretch/>
            </p:blipFill>
            <p:spPr>
              <a:xfrm>
                <a:off x="628650" y="838200"/>
                <a:ext cx="3276884" cy="2735425"/>
              </a:xfrm>
              <a:prstGeom prst="rect">
                <a:avLst/>
              </a:prstGeom>
            </p:spPr>
          </p:pic>
          <p:cxnSp>
            <p:nvCxnSpPr>
              <p:cNvPr id="11" name="Straight Connector 10">
                <a:extLst>
                  <a:ext uri="{FF2B5EF4-FFF2-40B4-BE49-F238E27FC236}">
                    <a16:creationId xmlns:a16="http://schemas.microsoft.com/office/drawing/2014/main" id="{C1B51450-C18E-4BBD-B890-35781621C766}"/>
                  </a:ext>
                </a:extLst>
              </p:cNvPr>
              <p:cNvCxnSpPr/>
              <p:nvPr/>
            </p:nvCxnSpPr>
            <p:spPr>
              <a:xfrm>
                <a:off x="628650" y="3573633"/>
                <a:ext cx="3176202" cy="0"/>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8FF668F4-280F-47CA-8CE1-417EDF151317}"/>
                </a:ext>
              </a:extLst>
            </p:cNvPr>
            <p:cNvSpPr txBox="1"/>
            <p:nvPr/>
          </p:nvSpPr>
          <p:spPr>
            <a:xfrm>
              <a:off x="5985403" y="1000382"/>
              <a:ext cx="1981200"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Joule's experiment</a:t>
              </a:r>
            </a:p>
          </p:txBody>
        </p:sp>
        <p:sp>
          <p:nvSpPr>
            <p:cNvPr id="18" name="TextBox 17">
              <a:extLst>
                <a:ext uri="{FF2B5EF4-FFF2-40B4-BE49-F238E27FC236}">
                  <a16:creationId xmlns:a16="http://schemas.microsoft.com/office/drawing/2014/main" id="{06DA0748-9D56-426A-8C4E-4824825ACE24}"/>
                </a:ext>
              </a:extLst>
            </p:cNvPr>
            <p:cNvSpPr txBox="1"/>
            <p:nvPr/>
          </p:nvSpPr>
          <p:spPr>
            <a:xfrm>
              <a:off x="6365393" y="2633538"/>
              <a:ext cx="1036106"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Calorimeter</a:t>
              </a:r>
            </a:p>
          </p:txBody>
        </p:sp>
        <p:sp>
          <p:nvSpPr>
            <p:cNvPr id="23" name="TextBox 22">
              <a:extLst>
                <a:ext uri="{FF2B5EF4-FFF2-40B4-BE49-F238E27FC236}">
                  <a16:creationId xmlns:a16="http://schemas.microsoft.com/office/drawing/2014/main" id="{E24CA8E8-7912-4BB8-B03A-95C60F820647}"/>
                </a:ext>
              </a:extLst>
            </p:cNvPr>
            <p:cNvSpPr txBox="1"/>
            <p:nvPr/>
          </p:nvSpPr>
          <p:spPr>
            <a:xfrm>
              <a:off x="7565029" y="3210852"/>
              <a:ext cx="7048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Weight</a:t>
              </a:r>
            </a:p>
          </p:txBody>
        </p:sp>
        <p:sp>
          <p:nvSpPr>
            <p:cNvPr id="24" name="TextBox 23">
              <a:extLst>
                <a:ext uri="{FF2B5EF4-FFF2-40B4-BE49-F238E27FC236}">
                  <a16:creationId xmlns:a16="http://schemas.microsoft.com/office/drawing/2014/main" id="{3F0823FE-4594-4F9C-A776-F1DD20CE2451}"/>
                </a:ext>
              </a:extLst>
            </p:cNvPr>
            <p:cNvSpPr txBox="1"/>
            <p:nvPr/>
          </p:nvSpPr>
          <p:spPr>
            <a:xfrm>
              <a:off x="8005660" y="2057400"/>
              <a:ext cx="60494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Ruler</a:t>
              </a:r>
            </a:p>
          </p:txBody>
        </p:sp>
        <p:sp>
          <p:nvSpPr>
            <p:cNvPr id="25" name="TextBox 24">
              <a:extLst>
                <a:ext uri="{FF2B5EF4-FFF2-40B4-BE49-F238E27FC236}">
                  <a16:creationId xmlns:a16="http://schemas.microsoft.com/office/drawing/2014/main" id="{E1B4A722-0724-4B26-AF5E-FAAA58AE624C}"/>
                </a:ext>
              </a:extLst>
            </p:cNvPr>
            <p:cNvSpPr txBox="1"/>
            <p:nvPr/>
          </p:nvSpPr>
          <p:spPr>
            <a:xfrm>
              <a:off x="5410200" y="1976076"/>
              <a:ext cx="781050" cy="46166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Thermometer</a:t>
              </a:r>
            </a:p>
          </p:txBody>
        </p:sp>
      </p:grpSp>
      <p:sp>
        <p:nvSpPr>
          <p:cNvPr id="12" name="Arrow: Right 11">
            <a:extLst>
              <a:ext uri="{FF2B5EF4-FFF2-40B4-BE49-F238E27FC236}">
                <a16:creationId xmlns:a16="http://schemas.microsoft.com/office/drawing/2014/main" id="{10A4A7C0-EC8A-4E31-97BB-58A6DB66EAE5}"/>
              </a:ext>
            </a:extLst>
          </p:cNvPr>
          <p:cNvSpPr/>
          <p:nvPr/>
        </p:nvSpPr>
        <p:spPr>
          <a:xfrm rot="5400000">
            <a:off x="6227195" y="4074977"/>
            <a:ext cx="393430" cy="32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Verdana"/>
              <a:ea typeface="+mn-ea"/>
              <a:cs typeface="+mn-cs"/>
            </a:endParaRPr>
          </a:p>
        </p:txBody>
      </p:sp>
      <p:sp>
        <p:nvSpPr>
          <p:cNvPr id="26" name="TextBox 25">
            <a:extLst>
              <a:ext uri="{FF2B5EF4-FFF2-40B4-BE49-F238E27FC236}">
                <a16:creationId xmlns:a16="http://schemas.microsoft.com/office/drawing/2014/main" id="{3AB80B20-B183-4E4F-AFFC-FAFBB8F03DCC}"/>
              </a:ext>
            </a:extLst>
          </p:cNvPr>
          <p:cNvSpPr txBox="1"/>
          <p:nvPr/>
        </p:nvSpPr>
        <p:spPr>
          <a:xfrm>
            <a:off x="6664899" y="3075554"/>
            <a:ext cx="80489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Paddle wheel</a:t>
            </a:r>
          </a:p>
        </p:txBody>
      </p:sp>
      <p:cxnSp>
        <p:nvCxnSpPr>
          <p:cNvPr id="16" name="Straight Connector 15">
            <a:extLst>
              <a:ext uri="{FF2B5EF4-FFF2-40B4-BE49-F238E27FC236}">
                <a16:creationId xmlns:a16="http://schemas.microsoft.com/office/drawing/2014/main" id="{4E1C1841-6D5F-42CA-A24B-FB760011F632}"/>
              </a:ext>
            </a:extLst>
          </p:cNvPr>
          <p:cNvCxnSpPr/>
          <p:nvPr/>
        </p:nvCxnSpPr>
        <p:spPr>
          <a:xfrm>
            <a:off x="6457950" y="3306387"/>
            <a:ext cx="251353" cy="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A48BD0-C469-45CB-84D8-634897A22847}"/>
              </a:ext>
            </a:extLst>
          </p:cNvPr>
          <p:cNvCxnSpPr>
            <a:cxnSpLocks/>
          </p:cNvCxnSpPr>
          <p:nvPr/>
        </p:nvCxnSpPr>
        <p:spPr>
          <a:xfrm flipV="1">
            <a:off x="6250154" y="2765302"/>
            <a:ext cx="159067" cy="152400"/>
          </a:xfrm>
          <a:prstGeom prst="line">
            <a:avLst/>
          </a:prstGeom>
          <a:ln w="28575">
            <a:solidFill>
              <a:srgbClr val="FF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F3011D97-6C08-4C4A-8956-91D3D560C95C}"/>
              </a:ext>
            </a:extLst>
          </p:cNvPr>
          <p:cNvSpPr txBox="1"/>
          <p:nvPr/>
        </p:nvSpPr>
        <p:spPr>
          <a:xfrm>
            <a:off x="6540991" y="1386312"/>
            <a:ext cx="70485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Crank</a:t>
            </a:r>
          </a:p>
        </p:txBody>
      </p:sp>
      <p:sp>
        <p:nvSpPr>
          <p:cNvPr id="15" name="TextBox 14">
            <a:extLst>
              <a:ext uri="{FF2B5EF4-FFF2-40B4-BE49-F238E27FC236}">
                <a16:creationId xmlns:a16="http://schemas.microsoft.com/office/drawing/2014/main" id="{D6E6D723-5F6F-3B76-EB30-0A0A9039CAE0}"/>
              </a:ext>
            </a:extLst>
          </p:cNvPr>
          <p:cNvSpPr txBox="1"/>
          <p:nvPr/>
        </p:nvSpPr>
        <p:spPr>
          <a:xfrm>
            <a:off x="4871651" y="5509102"/>
            <a:ext cx="3825453" cy="523220"/>
          </a:xfrm>
          <a:prstGeom prst="rect">
            <a:avLst/>
          </a:prstGeom>
          <a:noFill/>
        </p:spPr>
        <p:txBody>
          <a:bodyPr wrap="square" rtlCol="0">
            <a:spAutoFit/>
          </a:bodyPr>
          <a:lstStyle/>
          <a:p>
            <a:pPr algn="l"/>
            <a:r>
              <a:rPr lang="en-US" sz="1400" dirty="0"/>
              <a:t>Heat energy required for heating </a:t>
            </a:r>
            <a:br>
              <a:rPr lang="en-US" sz="1400" dirty="0"/>
            </a:br>
            <a:r>
              <a:rPr lang="en-US" sz="1400" dirty="0"/>
              <a:t>1g material by </a:t>
            </a:r>
            <a:r>
              <a:rPr lang="en-US" sz="1400" dirty="0">
                <a:latin typeface="Symbol" panose="05050102010706020507" pitchFamily="18" charset="2"/>
              </a:rPr>
              <a:t>D</a:t>
            </a:r>
            <a:r>
              <a:rPr lang="en-US" sz="1400" dirty="0"/>
              <a:t>T=1</a:t>
            </a:r>
            <a:r>
              <a:rPr lang="en-US" sz="1400" baseline="30000" dirty="0"/>
              <a:t>0</a:t>
            </a:r>
            <a:r>
              <a:rPr lang="en-US" sz="1400" dirty="0"/>
              <a:t>C</a:t>
            </a:r>
          </a:p>
        </p:txBody>
      </p:sp>
      <p:sp>
        <p:nvSpPr>
          <p:cNvPr id="33" name="TextBox 32">
            <a:extLst>
              <a:ext uri="{FF2B5EF4-FFF2-40B4-BE49-F238E27FC236}">
                <a16:creationId xmlns:a16="http://schemas.microsoft.com/office/drawing/2014/main" id="{D01AE146-54C2-99DB-3037-BE64390EBBDD}"/>
              </a:ext>
            </a:extLst>
          </p:cNvPr>
          <p:cNvSpPr txBox="1"/>
          <p:nvPr/>
        </p:nvSpPr>
        <p:spPr>
          <a:xfrm>
            <a:off x="4871651" y="6042570"/>
            <a:ext cx="3960900" cy="338554"/>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of H</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2</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 C</a:t>
            </a:r>
            <a:r>
              <a:rPr kumimoji="0" lang="en-US" sz="1600" b="0" i="0" u="none" strike="noStrike" kern="1200" cap="none" spc="0" normalizeH="0" baseline="-25000" noProof="0" dirty="0">
                <a:ln>
                  <a:noFill/>
                </a:ln>
                <a:solidFill>
                  <a:prstClr val="black"/>
                </a:solidFill>
                <a:effectLst/>
                <a:uLnTx/>
                <a:uFillTx/>
                <a:latin typeface="Arial" panose="020B0604020202020204" pitchFamily="34" charset="0"/>
                <a:ea typeface="+mn-ea"/>
                <a:cs typeface="Arial" panose="020B0604020202020204" pitchFamily="34" charset="0"/>
              </a:rPr>
              <a:t>V</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Verdana" panose="020B060403050404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(4.17- 4.22) J/(g</a:t>
            </a:r>
            <a:r>
              <a:rPr kumimoji="0" lang="en-US" sz="16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Arial" panose="020B0604020202020204" pitchFamily="34" charset="0"/>
              </a:rPr>
              <a:t>·</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t>
            </a:r>
          </a:p>
        </p:txBody>
      </p:sp>
      <p:sp>
        <p:nvSpPr>
          <p:cNvPr id="34" name="Arrow: Right 33">
            <a:extLst>
              <a:ext uri="{FF2B5EF4-FFF2-40B4-BE49-F238E27FC236}">
                <a16:creationId xmlns:a16="http://schemas.microsoft.com/office/drawing/2014/main" id="{BFB7A1EC-ACF9-2ADA-5574-5B4DD6321E8B}"/>
              </a:ext>
            </a:extLst>
          </p:cNvPr>
          <p:cNvSpPr/>
          <p:nvPr/>
        </p:nvSpPr>
        <p:spPr>
          <a:xfrm rot="16200000" flipV="1">
            <a:off x="6261235" y="4792568"/>
            <a:ext cx="393430" cy="3206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Verdana"/>
              <a:ea typeface="+mn-ea"/>
              <a:cs typeface="+mn-cs"/>
            </a:endParaRPr>
          </a:p>
        </p:txBody>
      </p:sp>
      <p:sp>
        <p:nvSpPr>
          <p:cNvPr id="36" name="TextBox 35">
            <a:extLst>
              <a:ext uri="{FF2B5EF4-FFF2-40B4-BE49-F238E27FC236}">
                <a16:creationId xmlns:a16="http://schemas.microsoft.com/office/drawing/2014/main" id="{C19D16D0-CC52-1B1C-8EEC-4C3C6DA953F0}"/>
              </a:ext>
            </a:extLst>
          </p:cNvPr>
          <p:cNvSpPr txBox="1"/>
          <p:nvPr/>
        </p:nvSpPr>
        <p:spPr>
          <a:xfrm>
            <a:off x="2755128" y="2639923"/>
            <a:ext cx="2134934" cy="323165"/>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500" b="0" i="1"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Work	    Heat</a:t>
            </a:r>
          </a:p>
        </p:txBody>
      </p:sp>
      <p:grpSp>
        <p:nvGrpSpPr>
          <p:cNvPr id="39" name="Group 38">
            <a:extLst>
              <a:ext uri="{FF2B5EF4-FFF2-40B4-BE49-F238E27FC236}">
                <a16:creationId xmlns:a16="http://schemas.microsoft.com/office/drawing/2014/main" id="{CF286DE6-1DC8-C4C1-524E-27A7C884F7B3}"/>
              </a:ext>
            </a:extLst>
          </p:cNvPr>
          <p:cNvGrpSpPr/>
          <p:nvPr/>
        </p:nvGrpSpPr>
        <p:grpSpPr>
          <a:xfrm>
            <a:off x="609600" y="3688022"/>
            <a:ext cx="3825453" cy="2683877"/>
            <a:chOff x="609600" y="3688022"/>
            <a:chExt cx="3825453" cy="2683877"/>
          </a:xfrm>
        </p:grpSpPr>
        <p:pic>
          <p:nvPicPr>
            <p:cNvPr id="9" name="Picture 8">
              <a:extLst>
                <a:ext uri="{FF2B5EF4-FFF2-40B4-BE49-F238E27FC236}">
                  <a16:creationId xmlns:a16="http://schemas.microsoft.com/office/drawing/2014/main" id="{3FC54DB7-62E1-4B8F-89E7-71B77D9AB331}"/>
                </a:ext>
              </a:extLst>
            </p:cNvPr>
            <p:cNvPicPr>
              <a:picLocks noChangeAspect="1"/>
            </p:cNvPicPr>
            <p:nvPr/>
          </p:nvPicPr>
          <p:blipFill rotWithShape="1">
            <a:blip r:embed="rId7"/>
            <a:srcRect b="11067"/>
            <a:stretch/>
          </p:blipFill>
          <p:spPr>
            <a:xfrm>
              <a:off x="609600" y="3857299"/>
              <a:ext cx="3825453" cy="2514600"/>
            </a:xfrm>
            <a:prstGeom prst="rect">
              <a:avLst/>
            </a:prstGeom>
            <a:ln>
              <a:solidFill>
                <a:schemeClr val="tx1"/>
              </a:solidFill>
            </a:ln>
          </p:spPr>
        </p:pic>
        <p:sp>
          <p:nvSpPr>
            <p:cNvPr id="6" name="TextBox 5">
              <a:extLst>
                <a:ext uri="{FF2B5EF4-FFF2-40B4-BE49-F238E27FC236}">
                  <a16:creationId xmlns:a16="http://schemas.microsoft.com/office/drawing/2014/main" id="{91169C2D-FCA8-4016-9834-7A9D6EA06FE5}"/>
                </a:ext>
              </a:extLst>
            </p:cNvPr>
            <p:cNvSpPr txBox="1"/>
            <p:nvPr/>
          </p:nvSpPr>
          <p:spPr>
            <a:xfrm>
              <a:off x="628650" y="6096000"/>
              <a:ext cx="1352550" cy="26161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rPr>
                <a:t>After Wikipedia</a:t>
              </a:r>
            </a:p>
          </p:txBody>
        </p:sp>
        <p:sp>
          <p:nvSpPr>
            <p:cNvPr id="28" name="TextBox 27">
              <a:extLst>
                <a:ext uri="{FF2B5EF4-FFF2-40B4-BE49-F238E27FC236}">
                  <a16:creationId xmlns:a16="http://schemas.microsoft.com/office/drawing/2014/main" id="{1B6FF1B1-01CA-261E-DBE6-329FE1A38876}"/>
                </a:ext>
              </a:extLst>
            </p:cNvPr>
            <p:cNvSpPr txBox="1"/>
            <p:nvPr/>
          </p:nvSpPr>
          <p:spPr>
            <a:xfrm>
              <a:off x="3296766" y="5957200"/>
              <a:ext cx="837618" cy="400110"/>
            </a:xfrm>
            <a:prstGeom prst="rect">
              <a:avLst/>
            </a:prstGeom>
            <a:solidFill>
              <a:schemeClr val="bg1"/>
            </a:solidFill>
          </p:spPr>
          <p:txBody>
            <a:bodyPr wrap="square" rtlCol="0">
              <a:spAutoFit/>
            </a:bodyPr>
            <a:lstStyle/>
            <a:p>
              <a:pPr algn="l"/>
              <a:r>
                <a:rPr lang="en-US" sz="1000" dirty="0"/>
                <a:t>“Heat Bath”</a:t>
              </a:r>
            </a:p>
          </p:txBody>
        </p:sp>
        <p:sp>
          <p:nvSpPr>
            <p:cNvPr id="31" name="TextBox 30">
              <a:extLst>
                <a:ext uri="{FF2B5EF4-FFF2-40B4-BE49-F238E27FC236}">
                  <a16:creationId xmlns:a16="http://schemas.microsoft.com/office/drawing/2014/main" id="{36769550-C9F5-0557-0042-EA11F1D2C259}"/>
                </a:ext>
              </a:extLst>
            </p:cNvPr>
            <p:cNvSpPr txBox="1"/>
            <p:nvPr/>
          </p:nvSpPr>
          <p:spPr>
            <a:xfrm>
              <a:off x="1886807" y="3688022"/>
              <a:ext cx="1237393" cy="338554"/>
            </a:xfrm>
            <a:prstGeom prst="rect">
              <a:avLst/>
            </a:prstGeom>
            <a:solidFill>
              <a:srgbClr val="FFFDE5"/>
            </a:solidFill>
            <a:ln>
              <a:solidFill>
                <a:schemeClr val="tx1"/>
              </a:solidFill>
            </a:ln>
          </p:spPr>
          <p:txBody>
            <a:bodyPr wrap="square" rtlCol="0">
              <a:spAutoFit/>
            </a:bodyPr>
            <a:lstStyle/>
            <a:p>
              <a:pPr algn="l"/>
              <a:r>
                <a:rPr lang="en-US" sz="1600" dirty="0"/>
                <a:t>P-V Work</a:t>
              </a:r>
            </a:p>
          </p:txBody>
        </p:sp>
        <p:pic>
          <p:nvPicPr>
            <p:cNvPr id="37" name="Picture 36">
              <a:extLst>
                <a:ext uri="{FF2B5EF4-FFF2-40B4-BE49-F238E27FC236}">
                  <a16:creationId xmlns:a16="http://schemas.microsoft.com/office/drawing/2014/main" id="{7E59A264-F3E7-8E9F-3753-66E9A9EA62D2}"/>
                </a:ext>
              </a:extLst>
            </p:cNvPr>
            <p:cNvPicPr>
              <a:picLocks noChangeAspect="1"/>
            </p:cNvPicPr>
            <p:nvPr/>
          </p:nvPicPr>
          <p:blipFill rotWithShape="1">
            <a:blip r:embed="rId8"/>
            <a:srcRect l="1" r="27897"/>
            <a:stretch/>
          </p:blipFill>
          <p:spPr>
            <a:xfrm>
              <a:off x="2910853" y="5897614"/>
              <a:ext cx="128204" cy="450873"/>
            </a:xfrm>
            <a:prstGeom prst="rect">
              <a:avLst/>
            </a:prstGeom>
          </p:spPr>
        </p:pic>
        <p:pic>
          <p:nvPicPr>
            <p:cNvPr id="38" name="Picture 37">
              <a:extLst>
                <a:ext uri="{FF2B5EF4-FFF2-40B4-BE49-F238E27FC236}">
                  <a16:creationId xmlns:a16="http://schemas.microsoft.com/office/drawing/2014/main" id="{A85E0F3C-7E68-FD43-02D8-31DC483944F6}"/>
                </a:ext>
              </a:extLst>
            </p:cNvPr>
            <p:cNvPicPr>
              <a:picLocks noChangeAspect="1"/>
            </p:cNvPicPr>
            <p:nvPr/>
          </p:nvPicPr>
          <p:blipFill rotWithShape="1">
            <a:blip r:embed="rId8"/>
            <a:srcRect l="27899" r="-1"/>
            <a:stretch/>
          </p:blipFill>
          <p:spPr>
            <a:xfrm>
              <a:off x="3169184" y="5897614"/>
              <a:ext cx="128204" cy="450873"/>
            </a:xfrm>
            <a:prstGeom prst="rect">
              <a:avLst/>
            </a:prstGeom>
          </p:spPr>
        </p:pic>
      </p:grpSp>
    </p:spTree>
    <p:extLst>
      <p:ext uri="{BB962C8B-B14F-4D97-AF65-F5344CB8AC3E}">
        <p14:creationId xmlns:p14="http://schemas.microsoft.com/office/powerpoint/2010/main" val="12770844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r>
              <a:rPr lang="en-US"/>
              <a:t>W. Udo Schröder 2023</a:t>
            </a:r>
          </a:p>
        </p:txBody>
      </p:sp>
      <p:sp>
        <p:nvSpPr>
          <p:cNvPr id="10" name="Footer Placeholder 2"/>
          <p:cNvSpPr>
            <a:spLocks noGrp="1"/>
          </p:cNvSpPr>
          <p:nvPr>
            <p:ph type="ftr" sz="quarter" idx="11"/>
          </p:nvPr>
        </p:nvSpPr>
        <p:spPr/>
        <p:txBody>
          <a:bodyPr/>
          <a:lstStyle/>
          <a:p>
            <a:r>
              <a:rPr lang="en-US"/>
              <a:t>Compl MP TD</a:t>
            </a:r>
          </a:p>
        </p:txBody>
      </p:sp>
      <p:sp>
        <p:nvSpPr>
          <p:cNvPr id="11" name="Slide Number Placeholder 3"/>
          <p:cNvSpPr>
            <a:spLocks noGrp="1"/>
          </p:cNvSpPr>
          <p:nvPr>
            <p:ph type="sldNum" sz="quarter" idx="12"/>
          </p:nvPr>
        </p:nvSpPr>
        <p:spPr/>
        <p:txBody>
          <a:bodyPr/>
          <a:lstStyle/>
          <a:p>
            <a:fld id="{47A71393-EDF1-48B5-A74F-F5E159CB5EB6}" type="slidenum">
              <a:rPr lang="en-US"/>
              <a:pPr/>
              <a:t>22</a:t>
            </a:fld>
            <a:endParaRPr lang="en-US"/>
          </a:p>
        </p:txBody>
      </p:sp>
      <p:sp>
        <p:nvSpPr>
          <p:cNvPr id="5123" name="Text Box 3"/>
          <p:cNvSpPr txBox="1">
            <a:spLocks noChangeArrowheads="1"/>
          </p:cNvSpPr>
          <p:nvPr/>
        </p:nvSpPr>
        <p:spPr bwMode="auto">
          <a:xfrm>
            <a:off x="4183148" y="1104931"/>
            <a:ext cx="4578265" cy="3264552"/>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Performing (any kind of) work on a </a:t>
            </a:r>
            <a:r>
              <a:rPr lang="en-US" sz="1600" dirty="0">
                <a:solidFill>
                  <a:srgbClr val="0000FF"/>
                </a:solidFill>
                <a:latin typeface="+mj-lt"/>
                <a:cs typeface="Times New Roman" panose="02020603050405020304" pitchFamily="18" charset="0"/>
              </a:rPr>
              <a:t>complex system</a:t>
            </a:r>
            <a:r>
              <a:rPr lang="en-US" sz="1600" dirty="0">
                <a:latin typeface="+mj-lt"/>
                <a:cs typeface="Times New Roman" panose="02020603050405020304" pitchFamily="18" charset="0"/>
              </a:rPr>
              <a:t> or transferring heat to it has eventually the same effect. </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sym typeface="Wingdings" panose="05000000000000000000" pitchFamily="2" charset="2"/>
              </a:rPr>
              <a:t> </a:t>
            </a:r>
            <a:r>
              <a:rPr lang="en-US" sz="1600" dirty="0">
                <a:latin typeface="+mj-lt"/>
                <a:cs typeface="Times New Roman" panose="02020603050405020304" pitchFamily="18" charset="0"/>
              </a:rPr>
              <a:t>A given energy state </a:t>
            </a:r>
            <a:r>
              <a:rPr lang="en-US" sz="1600" b="1" i="1" dirty="0">
                <a:latin typeface="+mj-lt"/>
                <a:cs typeface="Times New Roman" panose="02020603050405020304" pitchFamily="18" charset="0"/>
              </a:rPr>
              <a:t>U</a:t>
            </a:r>
            <a:r>
              <a:rPr lang="en-US" sz="1600" dirty="0">
                <a:latin typeface="+mj-lt"/>
                <a:cs typeface="Times New Roman" panose="02020603050405020304" pitchFamily="18" charset="0"/>
              </a:rPr>
              <a:t> can be reached along different pathways transferring energy</a:t>
            </a:r>
          </a:p>
          <a:p>
            <a:pPr algn="l" eaLnBrk="0" hangingPunct="0">
              <a:buClr>
                <a:srgbClr val="D2180A"/>
              </a:buClr>
              <a:buFont typeface="Wingdings" panose="05000000000000000000" pitchFamily="2" charset="2"/>
              <a:buNone/>
            </a:pPr>
            <a:endParaRPr lang="en-US" sz="1600" dirty="0">
              <a:latin typeface="+mj-lt"/>
              <a:cs typeface="Times New Roman" panose="02020603050405020304" pitchFamily="18" charset="0"/>
            </a:endParaRPr>
          </a:p>
          <a:p>
            <a:pPr algn="l" eaLnBrk="0" hangingPunct="0">
              <a:buClr>
                <a:srgbClr val="D2180A"/>
              </a:buClr>
              <a:buFont typeface="Wingdings" panose="05000000000000000000" pitchFamily="2" charset="2"/>
              <a:buNone/>
            </a:pPr>
            <a:r>
              <a:rPr lang="en-US" sz="1600" dirty="0">
                <a:latin typeface="+mj-lt"/>
                <a:cs typeface="Times New Roman" panose="02020603050405020304" pitchFamily="18" charset="0"/>
              </a:rPr>
              <a:t>All that counts is the total internal energy </a:t>
            </a:r>
            <a:r>
              <a:rPr lang="en-US" sz="1600" b="1" i="1" dirty="0">
                <a:latin typeface="+mj-lt"/>
                <a:cs typeface="Times New Roman" panose="02020603050405020304" pitchFamily="18" charset="0"/>
              </a:rPr>
              <a:t>U</a:t>
            </a:r>
            <a:r>
              <a:rPr lang="en-US" sz="1600" dirty="0">
                <a:latin typeface="+mj-lt"/>
                <a:cs typeface="Times New Roman" panose="02020603050405020304" pitchFamily="18" charset="0"/>
              </a:rPr>
              <a:t>= </a:t>
            </a:r>
            <a:r>
              <a:rPr lang="en-US" sz="1600" b="1" dirty="0" err="1">
                <a:latin typeface="+mj-lt"/>
                <a:cs typeface="Times New Roman" panose="02020603050405020304" pitchFamily="18" charset="0"/>
              </a:rPr>
              <a:t>w</a:t>
            </a:r>
            <a:r>
              <a:rPr lang="en-US" sz="1600" dirty="0" err="1">
                <a:latin typeface="+mj-lt"/>
                <a:cs typeface="Times New Roman" panose="02020603050405020304" pitchFamily="18" charset="0"/>
              </a:rPr>
              <a:t>+</a:t>
            </a:r>
            <a:r>
              <a:rPr lang="en-US" sz="1600" b="1" dirty="0" err="1">
                <a:latin typeface="+mj-lt"/>
                <a:cs typeface="Times New Roman" panose="02020603050405020304" pitchFamily="18" charset="0"/>
              </a:rPr>
              <a:t>q</a:t>
            </a:r>
            <a:r>
              <a:rPr lang="en-US" sz="1600" dirty="0">
                <a:latin typeface="+mj-lt"/>
                <a:cs typeface="Times New Roman" panose="02020603050405020304" pitchFamily="18" charset="0"/>
              </a:rPr>
              <a:t>, which in equilibrium (long times) is distributed evenly over all degrees of freedom. </a:t>
            </a:r>
            <a:br>
              <a:rPr lang="en-US" sz="1600" dirty="0">
                <a:latin typeface="+mj-lt"/>
                <a:cs typeface="Times New Roman" panose="02020603050405020304" pitchFamily="18" charset="0"/>
              </a:rPr>
            </a:br>
            <a:br>
              <a:rPr lang="en-US" sz="1600" dirty="0">
                <a:latin typeface="+mj-lt"/>
                <a:cs typeface="Times New Roman" panose="02020603050405020304" pitchFamily="18" charset="0"/>
              </a:rPr>
            </a:br>
            <a:r>
              <a:rPr lang="en-US" sz="1600" dirty="0">
                <a:solidFill>
                  <a:srgbClr val="0000FF"/>
                </a:solidFill>
                <a:latin typeface="+mj-lt"/>
                <a:cs typeface="Times New Roman" panose="02020603050405020304" pitchFamily="18" charset="0"/>
              </a:rPr>
              <a:t>For structure-less particles, </a:t>
            </a:r>
            <a:r>
              <a:rPr lang="en-US" sz="1600" b="1" i="1" dirty="0">
                <a:solidFill>
                  <a:srgbClr val="0000FF"/>
                </a:solidFill>
                <a:latin typeface="+mj-lt"/>
                <a:cs typeface="Times New Roman" panose="02020603050405020304" pitchFamily="18" charset="0"/>
              </a:rPr>
              <a:t>U</a:t>
            </a:r>
            <a:r>
              <a:rPr lang="en-US" sz="1600" dirty="0">
                <a:solidFill>
                  <a:srgbClr val="0000FF"/>
                </a:solidFill>
                <a:latin typeface="+mj-lt"/>
                <a:cs typeface="Times New Roman" panose="02020603050405020304" pitchFamily="18" charset="0"/>
              </a:rPr>
              <a:t> is entirely = kinetic energy.</a:t>
            </a:r>
          </a:p>
        </p:txBody>
      </p:sp>
      <p:sp>
        <p:nvSpPr>
          <p:cNvPr id="5124" name="Rectangle 4"/>
          <p:cNvSpPr>
            <a:spLocks noGrp="1" noChangeArrowheads="1"/>
          </p:cNvSpPr>
          <p:nvPr>
            <p:ph type="title" idx="4294967295"/>
          </p:nvPr>
        </p:nvSpPr>
        <p:spPr>
          <a:xfrm>
            <a:off x="457200" y="320652"/>
            <a:ext cx="8116888" cy="404813"/>
          </a:xfrm>
        </p:spPr>
        <p:txBody>
          <a:bodyPr/>
          <a:lstStyle/>
          <a:p>
            <a:r>
              <a:rPr lang="en-US" sz="2200" dirty="0">
                <a:cs typeface="Times New Roman" panose="02020603050405020304" pitchFamily="18" charset="0"/>
              </a:rPr>
              <a:t>Equivalence of Work and Heat Energy</a:t>
            </a:r>
          </a:p>
        </p:txBody>
      </p:sp>
      <p:sp>
        <p:nvSpPr>
          <p:cNvPr id="5125"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
        <p:nvSpPr>
          <p:cNvPr id="5130" name="Text Box 10"/>
          <p:cNvSpPr txBox="1">
            <a:spLocks noChangeArrowheads="1"/>
          </p:cNvSpPr>
          <p:nvPr/>
        </p:nvSpPr>
        <p:spPr bwMode="auto">
          <a:xfrm>
            <a:off x="419893" y="5298565"/>
            <a:ext cx="8304213"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spcBef>
                <a:spcPct val="50000"/>
              </a:spcBef>
            </a:pPr>
            <a:r>
              <a:rPr lang="en-US" sz="1600" dirty="0">
                <a:latin typeface="+mj-lt"/>
                <a:cs typeface="Times New Roman" panose="02020603050405020304" pitchFamily="18" charset="0"/>
              </a:rPr>
              <a:t>The opposite is also true, e.g., when the system does work or emits heat: </a:t>
            </a:r>
            <a:br>
              <a:rPr lang="en-US" sz="1600" dirty="0">
                <a:latin typeface="+mj-lt"/>
                <a:cs typeface="Times New Roman" panose="02020603050405020304" pitchFamily="18" charset="0"/>
              </a:rPr>
            </a:br>
            <a:r>
              <a:rPr lang="en-US" sz="1600" dirty="0">
                <a:latin typeface="+mj-lt"/>
                <a:cs typeface="Times New Roman" panose="02020603050405020304" pitchFamily="18" charset="0"/>
              </a:rPr>
              <a:t>The energy loss suffered is equal to the sum of work done and  heat emitted by the system.</a:t>
            </a:r>
          </a:p>
        </p:txBody>
      </p:sp>
      <p:sp>
        <p:nvSpPr>
          <p:cNvPr id="2" name="Rectangle 1"/>
          <p:cNvSpPr/>
          <p:nvPr/>
        </p:nvSpPr>
        <p:spPr>
          <a:xfrm rot="18933371">
            <a:off x="924000" y="3346641"/>
            <a:ext cx="1338829" cy="338554"/>
          </a:xfrm>
          <a:prstGeom prst="rect">
            <a:avLst/>
          </a:prstGeom>
        </p:spPr>
        <p:txBody>
          <a:bodyPr wrap="none">
            <a:spAutoFit/>
          </a:bodyPr>
          <a:lstStyle/>
          <a:p>
            <a:r>
              <a:rPr lang="en-US" sz="1600" b="1" dirty="0"/>
              <a:t>E = const.</a:t>
            </a:r>
          </a:p>
        </p:txBody>
      </p:sp>
      <p:grpSp>
        <p:nvGrpSpPr>
          <p:cNvPr id="6" name="Group 5"/>
          <p:cNvGrpSpPr/>
          <p:nvPr/>
        </p:nvGrpSpPr>
        <p:grpSpPr>
          <a:xfrm>
            <a:off x="465893" y="928723"/>
            <a:ext cx="3863975" cy="4086255"/>
            <a:chOff x="533400" y="609600"/>
            <a:chExt cx="3863975" cy="4086255"/>
          </a:xfrm>
        </p:grpSpPr>
        <p:grpSp>
          <p:nvGrpSpPr>
            <p:cNvPr id="4" name="Group 3"/>
            <p:cNvGrpSpPr/>
            <p:nvPr/>
          </p:nvGrpSpPr>
          <p:grpSpPr>
            <a:xfrm>
              <a:off x="533400" y="609600"/>
              <a:ext cx="3863975" cy="3886200"/>
              <a:chOff x="533400" y="609600"/>
              <a:chExt cx="3863975" cy="3886200"/>
            </a:xfrm>
          </p:grpSpPr>
          <p:pic>
            <p:nvPicPr>
              <p:cNvPr id="5128" name="Picture 8" descr="wq_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609600"/>
                <a:ext cx="3863975" cy="3886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04220" y="2001873"/>
                <a:ext cx="325205" cy="400110"/>
              </a:xfrm>
              <a:prstGeom prst="rect">
                <a:avLst/>
              </a:prstGeom>
              <a:solidFill>
                <a:srgbClr val="FF99CC"/>
              </a:solidFill>
            </p:spPr>
            <p:txBody>
              <a:bodyPr wrap="square" rtlCol="0">
                <a:spAutoFit/>
              </a:bodyPr>
              <a:lstStyle/>
              <a:p>
                <a:r>
                  <a:rPr lang="en-US" b="1" i="1" dirty="0"/>
                  <a:t>U</a:t>
                </a:r>
              </a:p>
            </p:txBody>
          </p:sp>
        </p:grpSp>
        <p:sp>
          <p:nvSpPr>
            <p:cNvPr id="5" name="TextBox 4"/>
            <p:cNvSpPr txBox="1"/>
            <p:nvPr/>
          </p:nvSpPr>
          <p:spPr>
            <a:xfrm>
              <a:off x="771525" y="904875"/>
              <a:ext cx="2990403" cy="400110"/>
            </a:xfrm>
            <a:prstGeom prst="rect">
              <a:avLst/>
            </a:prstGeom>
            <a:noFill/>
          </p:spPr>
          <p:txBody>
            <a:bodyPr wrap="square" rtlCol="0">
              <a:spAutoFit/>
            </a:bodyPr>
            <a:lstStyle/>
            <a:p>
              <a:pPr algn="l"/>
              <a:r>
                <a:rPr lang="en-US" dirty="0">
                  <a:latin typeface="+mn-lt"/>
                </a:rPr>
                <a:t>absorbed by system</a:t>
              </a:r>
            </a:p>
          </p:txBody>
        </p:sp>
        <p:sp>
          <p:nvSpPr>
            <p:cNvPr id="14" name="TextBox 13"/>
            <p:cNvSpPr txBox="1"/>
            <p:nvPr/>
          </p:nvSpPr>
          <p:spPr>
            <a:xfrm>
              <a:off x="2238906" y="4295745"/>
              <a:ext cx="2105821" cy="400110"/>
            </a:xfrm>
            <a:prstGeom prst="rect">
              <a:avLst/>
            </a:prstGeom>
            <a:noFill/>
          </p:spPr>
          <p:txBody>
            <a:bodyPr wrap="square" rtlCol="0">
              <a:spAutoFit/>
            </a:bodyPr>
            <a:lstStyle/>
            <a:p>
              <a:pPr algn="l"/>
              <a:r>
                <a:rPr lang="en-US" dirty="0">
                  <a:latin typeface="+mn-lt"/>
                </a:rPr>
                <a:t>done on system</a:t>
              </a:r>
            </a:p>
          </p:txBody>
        </p:sp>
      </p:grpSp>
      <p:sp>
        <p:nvSpPr>
          <p:cNvPr id="16" name="TextBox 15">
            <a:extLst>
              <a:ext uri="{FF2B5EF4-FFF2-40B4-BE49-F238E27FC236}">
                <a16:creationId xmlns:a16="http://schemas.microsoft.com/office/drawing/2014/main" id="{7EFD4817-62A2-54A0-3C01-499EBD7EB964}"/>
              </a:ext>
            </a:extLst>
          </p:cNvPr>
          <p:cNvSpPr txBox="1"/>
          <p:nvPr/>
        </p:nvSpPr>
        <p:spPr>
          <a:xfrm>
            <a:off x="4454479" y="6020453"/>
            <a:ext cx="4365525" cy="338554"/>
          </a:xfrm>
          <a:prstGeom prst="rect">
            <a:avLst/>
          </a:prstGeom>
          <a:solidFill>
            <a:srgbClr val="FFFDE5"/>
          </a:solidFill>
          <a:ln>
            <a:solidFill>
              <a:schemeClr val="tx1"/>
            </a:solidFill>
          </a:ln>
        </p:spPr>
        <p:txBody>
          <a:bodyPr wrap="square" rtlCol="0">
            <a:spAutoFit/>
          </a:bodyPr>
          <a:lstStyle/>
          <a:p>
            <a:pPr algn="l"/>
            <a:r>
              <a:rPr lang="en-US" sz="1600" dirty="0"/>
              <a:t>Convert heat energy to mechanical work</a:t>
            </a:r>
          </a:p>
        </p:txBody>
      </p:sp>
      <p:sp>
        <p:nvSpPr>
          <p:cNvPr id="17" name="Arrow: Right 16">
            <a:extLst>
              <a:ext uri="{FF2B5EF4-FFF2-40B4-BE49-F238E27FC236}">
                <a16:creationId xmlns:a16="http://schemas.microsoft.com/office/drawing/2014/main" id="{EB2384D3-8D35-2BBD-0013-ED6C98E446B7}"/>
              </a:ext>
            </a:extLst>
          </p:cNvPr>
          <p:cNvSpPr/>
          <p:nvPr/>
        </p:nvSpPr>
        <p:spPr>
          <a:xfrm>
            <a:off x="8722829" y="5928120"/>
            <a:ext cx="233202" cy="5232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81256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6487D9-4EAD-B015-F33B-801F22A40C9B}"/>
              </a:ext>
            </a:extLst>
          </p:cNvPr>
          <p:cNvSpPr/>
          <p:nvPr/>
        </p:nvSpPr>
        <p:spPr bwMode="auto">
          <a:xfrm>
            <a:off x="1186626" y="5902037"/>
            <a:ext cx="2031224" cy="486727"/>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8436" name="Rectangle 4"/>
          <p:cNvSpPr>
            <a:spLocks noGrp="1" noChangeArrowheads="1"/>
          </p:cNvSpPr>
          <p:nvPr>
            <p:ph type="subTitle" idx="1"/>
          </p:nvPr>
        </p:nvSpPr>
        <p:spPr>
          <a:xfrm>
            <a:off x="356093" y="804959"/>
            <a:ext cx="8393422" cy="5625686"/>
          </a:xfrm>
        </p:spPr>
        <p:txBody>
          <a:bodyPr/>
          <a:lstStyle/>
          <a:p>
            <a:pPr marL="285750" indent="-285750" algn="l">
              <a:buFont typeface="Arial" pitchFamily="34" charset="0"/>
              <a:buChar char="•"/>
              <a:tabLst>
                <a:tab pos="344488" algn="l"/>
              </a:tabLst>
            </a:pPr>
            <a:r>
              <a:rPr lang="en-US" sz="1800" dirty="0">
                <a:latin typeface="+mj-lt"/>
              </a:rPr>
              <a:t>Energy transferred to </a:t>
            </a:r>
            <a:r>
              <a:rPr lang="en-US" sz="1800" b="1" i="1" dirty="0">
                <a:latin typeface="+mj-lt"/>
              </a:rPr>
              <a:t>N</a:t>
            </a:r>
            <a:r>
              <a:rPr lang="en-US" sz="1800" dirty="0">
                <a:latin typeface="+mj-lt"/>
              </a:rPr>
              <a:t>-particle system (e.g., a gas volume) by mechanical (or other) work is randomized by multiple interactions of system constituents (particles in a gas or solid lattice).</a:t>
            </a:r>
            <a:br>
              <a:rPr lang="en-US" sz="1800" dirty="0">
                <a:latin typeface="+mj-lt"/>
              </a:rPr>
            </a:br>
            <a:endParaRPr lang="en-US" sz="1800" dirty="0">
              <a:latin typeface="+mj-lt"/>
            </a:endParaRPr>
          </a:p>
          <a:p>
            <a:pPr marL="285750" indent="-285750" algn="l">
              <a:buFont typeface="Arial" pitchFamily="34" charset="0"/>
              <a:buChar char="•"/>
              <a:tabLst>
                <a:tab pos="344488" algn="l"/>
              </a:tabLst>
            </a:pPr>
            <a:r>
              <a:rPr lang="en-US" sz="1800" dirty="0">
                <a:latin typeface="+mj-lt"/>
              </a:rPr>
              <a:t>This energy dissipation process takes some time.</a:t>
            </a:r>
          </a:p>
          <a:p>
            <a:pPr algn="l">
              <a:tabLst>
                <a:tab pos="344488" algn="l"/>
              </a:tabLst>
            </a:pPr>
            <a:r>
              <a:rPr lang="en-US" sz="1800" dirty="0">
                <a:latin typeface="+mj-lt"/>
              </a:rPr>
              <a:t>	After “relaxation time,” all </a:t>
            </a:r>
            <a:r>
              <a:rPr lang="en-US" sz="1800" b="1" i="1" dirty="0">
                <a:latin typeface="+mj-lt"/>
              </a:rPr>
              <a:t>N </a:t>
            </a:r>
            <a:r>
              <a:rPr lang="en-US" sz="1800" dirty="0">
                <a:latin typeface="+mj-lt"/>
              </a:rPr>
              <a:t>system particles move </a:t>
            </a:r>
            <a:br>
              <a:rPr lang="en-US" sz="1800" dirty="0">
                <a:latin typeface="+mj-lt"/>
              </a:rPr>
            </a:br>
            <a:r>
              <a:rPr lang="en-US" sz="1800" dirty="0">
                <a:latin typeface="+mj-lt"/>
              </a:rPr>
              <a:t>	randomly &amp; share total energy on average equally: </a:t>
            </a:r>
          </a:p>
          <a:p>
            <a:pPr algn="l">
              <a:tabLst>
                <a:tab pos="344488" algn="l"/>
              </a:tabLst>
            </a:pPr>
            <a:endParaRPr lang="en-US" sz="1800" dirty="0">
              <a:solidFill>
                <a:srgbClr val="0C38F4"/>
              </a:solidFill>
              <a:latin typeface="+mj-lt"/>
            </a:endParaRPr>
          </a:p>
          <a:p>
            <a:pPr marL="285750" indent="-285750" algn="l">
              <a:buFont typeface="Arial" pitchFamily="34" charset="0"/>
              <a:buChar char="•"/>
              <a:tabLst>
                <a:tab pos="344488" algn="l"/>
              </a:tabLst>
            </a:pPr>
            <a:r>
              <a:rPr lang="en-US" sz="1800" dirty="0">
                <a:latin typeface="+mj-lt"/>
              </a:rPr>
              <a:t>Stationary random </a:t>
            </a:r>
            <a:r>
              <a:rPr lang="en-US" sz="1800" i="1" dirty="0">
                <a:latin typeface="+mj-lt"/>
              </a:rPr>
              <a:t>macroscopic</a:t>
            </a:r>
            <a:r>
              <a:rPr lang="en-US" sz="1800" dirty="0">
                <a:latin typeface="+mj-lt"/>
              </a:rPr>
              <a:t> state =</a:t>
            </a:r>
            <a:r>
              <a:rPr lang="en-US" sz="1800" dirty="0">
                <a:solidFill>
                  <a:srgbClr val="0C38F4"/>
                </a:solidFill>
                <a:latin typeface="+mj-lt"/>
              </a:rPr>
              <a:t> “</a:t>
            </a:r>
            <a:r>
              <a:rPr lang="en-US" sz="1800" b="1" dirty="0">
                <a:solidFill>
                  <a:srgbClr val="0C38F4"/>
                </a:solidFill>
                <a:latin typeface="+mj-lt"/>
              </a:rPr>
              <a:t>Thermal Equilibrium.</a:t>
            </a:r>
            <a:r>
              <a:rPr lang="en-US" sz="1800" dirty="0">
                <a:solidFill>
                  <a:srgbClr val="0C38F4"/>
                </a:solidFill>
                <a:latin typeface="+mj-lt"/>
              </a:rPr>
              <a:t>”</a:t>
            </a:r>
          </a:p>
          <a:p>
            <a:pPr algn="l">
              <a:tabLst>
                <a:tab pos="344488" algn="l"/>
              </a:tabLst>
            </a:pPr>
            <a:r>
              <a:rPr lang="en-US" sz="1800" dirty="0">
                <a:solidFill>
                  <a:srgbClr val="0C38F4"/>
                </a:solidFill>
                <a:latin typeface="+mj-lt"/>
              </a:rPr>
              <a:t>	</a:t>
            </a:r>
            <a:r>
              <a:rPr lang="en-US" sz="1800" dirty="0">
                <a:latin typeface="+mj-lt"/>
              </a:rPr>
              <a:t>In this stationary </a:t>
            </a:r>
            <a:r>
              <a:rPr lang="en-US" sz="1800" i="1" dirty="0">
                <a:latin typeface="+mj-lt"/>
              </a:rPr>
              <a:t>macro-</a:t>
            </a:r>
            <a:r>
              <a:rPr lang="en-US" sz="1800" dirty="0">
                <a:latin typeface="+mj-lt"/>
              </a:rPr>
              <a:t>state, microscopic configurations fluctuate 	over entire range </a:t>
            </a:r>
            <a:r>
              <a:rPr lang="en-US" sz="1800" dirty="0">
                <a:latin typeface="+mj-lt"/>
                <a:sym typeface="Wingdings" panose="05000000000000000000" pitchFamily="2" charset="2"/>
              </a:rPr>
              <a:t></a:t>
            </a:r>
            <a:r>
              <a:rPr lang="en-US" sz="1800" dirty="0">
                <a:latin typeface="+mj-lt"/>
              </a:rPr>
              <a:t>	all memory of history is lost. Mode of 	previous energy transfer (work or heat ?) cannot be answered. </a:t>
            </a:r>
          </a:p>
          <a:p>
            <a:pPr algn="l">
              <a:tabLst>
                <a:tab pos="344488" algn="l"/>
              </a:tabLst>
            </a:pPr>
            <a:r>
              <a:rPr lang="en-US" sz="1800" dirty="0">
                <a:latin typeface="+mj-lt"/>
              </a:rPr>
              <a:t>	Neither applied work nor transferred heat are state functions.</a:t>
            </a:r>
          </a:p>
          <a:p>
            <a:pPr marL="285750" indent="-285750" algn="l">
              <a:buFont typeface="Arial" pitchFamily="34" charset="0"/>
              <a:buChar char="•"/>
              <a:tabLst>
                <a:tab pos="344488" algn="l"/>
              </a:tabLst>
            </a:pPr>
            <a:endParaRPr lang="en-US" sz="1800" dirty="0">
              <a:solidFill>
                <a:srgbClr val="FF0000"/>
              </a:solidFill>
              <a:effectLst>
                <a:outerShdw blurRad="38100" dist="38100" dir="2700000" algn="tl">
                  <a:srgbClr val="000000">
                    <a:alpha val="43137"/>
                  </a:srgbClr>
                </a:outerShdw>
              </a:effectLst>
              <a:latin typeface="+mj-lt"/>
            </a:endParaRPr>
          </a:p>
          <a:p>
            <a:pPr marL="285750" indent="-285750" algn="l">
              <a:buFont typeface="Arial" pitchFamily="34" charset="0"/>
              <a:buChar char="•"/>
              <a:tabLst>
                <a:tab pos="344488" algn="l"/>
              </a:tabLst>
            </a:pPr>
            <a:r>
              <a:rPr lang="en-US" sz="1800" dirty="0">
                <a:solidFill>
                  <a:srgbClr val="FF0000"/>
                </a:solidFill>
                <a:effectLst>
                  <a:outerShdw blurRad="38100" dist="38100" dir="2700000" algn="tl">
                    <a:srgbClr val="000000">
                      <a:alpha val="43137"/>
                    </a:srgbClr>
                  </a:outerShdw>
                </a:effectLst>
                <a:latin typeface="+mj-lt"/>
              </a:rPr>
              <a:t>(Total) Energy </a:t>
            </a:r>
            <a:r>
              <a:rPr lang="en-US" sz="1800" b="1" i="1" dirty="0">
                <a:solidFill>
                  <a:srgbClr val="FF0000"/>
                </a:solidFill>
                <a:effectLst>
                  <a:outerShdw blurRad="38100" dist="38100" dir="2700000" algn="tl">
                    <a:srgbClr val="000000">
                      <a:alpha val="43137"/>
                    </a:srgbClr>
                  </a:outerShdw>
                </a:effectLst>
                <a:latin typeface="+mj-lt"/>
              </a:rPr>
              <a:t>U(N) </a:t>
            </a:r>
            <a:r>
              <a:rPr lang="en-US" sz="1800" dirty="0">
                <a:solidFill>
                  <a:srgbClr val="FF0000"/>
                </a:solidFill>
                <a:effectLst>
                  <a:outerShdw blurRad="38100" dist="38100" dir="2700000" algn="tl">
                    <a:srgbClr val="000000">
                      <a:alpha val="43137"/>
                    </a:srgbClr>
                  </a:outerShdw>
                </a:effectLst>
                <a:latin typeface="+mj-lt"/>
              </a:rPr>
              <a:t>is an </a:t>
            </a:r>
            <a:r>
              <a:rPr lang="en-US" sz="1800" i="1" dirty="0">
                <a:solidFill>
                  <a:srgbClr val="FF0000"/>
                </a:solidFill>
                <a:effectLst>
                  <a:outerShdw blurRad="38100" dist="38100" dir="2700000" algn="tl">
                    <a:srgbClr val="000000">
                      <a:alpha val="43137"/>
                    </a:srgbClr>
                  </a:outerShdw>
                </a:effectLst>
                <a:latin typeface="+mj-lt"/>
              </a:rPr>
              <a:t>extensive</a:t>
            </a:r>
            <a:r>
              <a:rPr lang="en-US" sz="1800" dirty="0">
                <a:solidFill>
                  <a:srgbClr val="FF0000"/>
                </a:solidFill>
                <a:effectLst>
                  <a:outerShdw blurRad="38100" dist="38100" dir="2700000" algn="tl">
                    <a:srgbClr val="000000">
                      <a:alpha val="43137"/>
                    </a:srgbClr>
                  </a:outerShdw>
                </a:effectLst>
                <a:latin typeface="+mj-lt"/>
              </a:rPr>
              <a:t> state variable </a:t>
            </a:r>
            <a:r>
              <a:rPr lang="en-US" sz="1800" dirty="0">
                <a:effectLst>
                  <a:outerShdw blurRad="38100" dist="38100" dir="2700000" algn="tl">
                    <a:srgbClr val="000000">
                      <a:alpha val="43137"/>
                    </a:srgbClr>
                  </a:outerShdw>
                </a:effectLst>
                <a:latin typeface="+mj-lt"/>
              </a:rPr>
              <a:t>(“state function”), characteristic of the (macroscopic) state of the system.</a:t>
            </a:r>
            <a:r>
              <a:rPr lang="en-US" sz="1800" dirty="0">
                <a:solidFill>
                  <a:srgbClr val="FF0000"/>
                </a:solidFill>
                <a:effectLst>
                  <a:outerShdw blurRad="38100" dist="38100" dir="2700000" algn="tl">
                    <a:srgbClr val="000000">
                      <a:alpha val="43137"/>
                    </a:srgbClr>
                  </a:outerShdw>
                </a:effectLst>
                <a:latin typeface="+mj-lt"/>
              </a:rPr>
              <a:t> </a:t>
            </a:r>
            <a:br>
              <a:rPr lang="en-US" sz="1800" dirty="0">
                <a:solidFill>
                  <a:srgbClr val="FF0000"/>
                </a:solidFill>
                <a:effectLst>
                  <a:outerShdw blurRad="38100" dist="38100" dir="2700000" algn="tl">
                    <a:srgbClr val="000000">
                      <a:alpha val="43137"/>
                    </a:srgbClr>
                  </a:outerShdw>
                </a:effectLst>
                <a:latin typeface="+mj-lt"/>
              </a:rPr>
            </a:br>
            <a:br>
              <a:rPr lang="en-US" sz="1800" dirty="0">
                <a:solidFill>
                  <a:srgbClr val="0C38F4"/>
                </a:solidFill>
                <a:latin typeface="+mj-lt"/>
              </a:rPr>
            </a:br>
            <a:endParaRPr lang="en-US" sz="1800" dirty="0">
              <a:solidFill>
                <a:srgbClr val="0C38F4"/>
              </a:solidFill>
              <a:latin typeface="+mj-lt"/>
            </a:endParaRPr>
          </a:p>
        </p:txBody>
      </p:sp>
      <p:sp>
        <p:nvSpPr>
          <p:cNvPr id="18437" name="Rectangle 5"/>
          <p:cNvSpPr>
            <a:spLocks noGrp="1" noChangeArrowheads="1"/>
          </p:cNvSpPr>
          <p:nvPr>
            <p:ph type="ctrTitle"/>
          </p:nvPr>
        </p:nvSpPr>
        <p:spPr>
          <a:xfrm>
            <a:off x="457201" y="229907"/>
            <a:ext cx="8191208" cy="605118"/>
          </a:xfrm>
          <a:noFill/>
          <a:ln/>
        </p:spPr>
        <p:txBody>
          <a:bodyPr anchor="ctr"/>
          <a:lstStyle/>
          <a:p>
            <a:r>
              <a:rPr lang="en-US" sz="2200" dirty="0">
                <a:effectLst>
                  <a:outerShdw blurRad="38100" dist="38100" dir="2700000" algn="tl">
                    <a:srgbClr val="C0C0C0"/>
                  </a:outerShdw>
                </a:effectLst>
              </a:rPr>
              <a:t>Energy Transfer between System &amp; Surroundings</a:t>
            </a:r>
          </a:p>
        </p:txBody>
      </p:sp>
      <p:graphicFrame>
        <p:nvGraphicFramePr>
          <p:cNvPr id="2" name="Object 1"/>
          <p:cNvGraphicFramePr>
            <a:graphicFrameLocks noChangeAspect="1"/>
          </p:cNvGraphicFramePr>
          <p:nvPr>
            <p:extLst>
              <p:ext uri="{D42A27DB-BD31-4B8C-83A1-F6EECF244321}">
                <p14:modId xmlns:p14="http://schemas.microsoft.com/office/powerpoint/2010/main" val="3582759346"/>
              </p:ext>
            </p:extLst>
          </p:nvPr>
        </p:nvGraphicFramePr>
        <p:xfrm>
          <a:off x="6825414" y="2557136"/>
          <a:ext cx="1041400" cy="368300"/>
        </p:xfrm>
        <a:graphic>
          <a:graphicData uri="http://schemas.openxmlformats.org/presentationml/2006/ole">
            <mc:AlternateContent xmlns:mc="http://schemas.openxmlformats.org/markup-compatibility/2006">
              <mc:Choice xmlns:v="urn:schemas-microsoft-com:vml" Requires="v">
                <p:oleObj name="Equation" r:id="rId3" imgW="1041120" imgH="368280" progId="Equation.DSMT4">
                  <p:embed/>
                </p:oleObj>
              </mc:Choice>
              <mc:Fallback>
                <p:oleObj name="Equation" r:id="rId3" imgW="1041120" imgH="368280" progId="Equation.DSMT4">
                  <p:embed/>
                  <p:pic>
                    <p:nvPicPr>
                      <p:cNvPr id="2" name="Object 1"/>
                      <p:cNvPicPr/>
                      <p:nvPr/>
                    </p:nvPicPr>
                    <p:blipFill>
                      <a:blip r:embed="rId4"/>
                      <a:stretch>
                        <a:fillRect/>
                      </a:stretch>
                    </p:blipFill>
                    <p:spPr>
                      <a:xfrm>
                        <a:off x="6825414" y="2557136"/>
                        <a:ext cx="1041400" cy="368300"/>
                      </a:xfrm>
                      <a:prstGeom prst="rect">
                        <a:avLst/>
                      </a:prstGeom>
                      <a:noFill/>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66563943"/>
              </p:ext>
            </p:extLst>
          </p:nvPr>
        </p:nvGraphicFramePr>
        <p:xfrm>
          <a:off x="1273175" y="5989638"/>
          <a:ext cx="6557963" cy="395287"/>
        </p:xfrm>
        <a:graphic>
          <a:graphicData uri="http://schemas.openxmlformats.org/presentationml/2006/ole">
            <mc:AlternateContent xmlns:mc="http://schemas.openxmlformats.org/markup-compatibility/2006">
              <mc:Choice xmlns:v="urn:schemas-microsoft-com:vml" Requires="v">
                <p:oleObj name="Equation" r:id="rId5" imgW="5486400" imgH="330120" progId="Equation.DSMT4">
                  <p:embed/>
                </p:oleObj>
              </mc:Choice>
              <mc:Fallback>
                <p:oleObj name="Equation" r:id="rId5" imgW="5486400" imgH="330120" progId="Equation.DSMT4">
                  <p:embed/>
                  <p:pic>
                    <p:nvPicPr>
                      <p:cNvPr id="3" name="Object 2"/>
                      <p:cNvPicPr/>
                      <p:nvPr/>
                    </p:nvPicPr>
                    <p:blipFill>
                      <a:blip r:embed="rId6"/>
                      <a:stretch>
                        <a:fillRect/>
                      </a:stretch>
                    </p:blipFill>
                    <p:spPr>
                      <a:xfrm>
                        <a:off x="1273175" y="5989638"/>
                        <a:ext cx="6557963" cy="395287"/>
                      </a:xfrm>
                      <a:prstGeom prst="rect">
                        <a:avLst/>
                      </a:prstGeom>
                    </p:spPr>
                  </p:pic>
                </p:oleObj>
              </mc:Fallback>
            </mc:AlternateContent>
          </a:graphicData>
        </a:graphic>
      </p:graphicFrame>
    </p:spTree>
    <p:extLst>
      <p:ext uri="{BB962C8B-B14F-4D97-AF65-F5344CB8AC3E}">
        <p14:creationId xmlns:p14="http://schemas.microsoft.com/office/powerpoint/2010/main" val="13227169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Laws of Statistical Thermodynamics </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28650" y="1250933"/>
            <a:ext cx="7886700" cy="3824407"/>
          </a:xfrm>
        </p:spPr>
        <p:txBody>
          <a:bodyPr/>
          <a:lstStyle/>
          <a:p>
            <a:pPr algn="l">
              <a:tabLst>
                <a:tab pos="403225" algn="l"/>
              </a:tabLst>
            </a:pPr>
            <a:r>
              <a:rPr lang="en-US" sz="1800" b="1" dirty="0">
                <a:latin typeface="Arial" panose="020B0604020202020204" pitchFamily="34" charset="0"/>
                <a:cs typeface="Arial" panose="020B0604020202020204" pitchFamily="34" charset="0"/>
              </a:rPr>
              <a:t>0)</a:t>
            </a:r>
            <a:r>
              <a:rPr lang="en-US" sz="1800" dirty="0">
                <a:latin typeface="Arial" panose="020B0604020202020204" pitchFamily="34" charset="0"/>
                <a:cs typeface="Arial" panose="020B0604020202020204" pitchFamily="34" charset="0"/>
              </a:rPr>
              <a:t> 	For two systems in contact, mean kinetic energies	(temperatures) 	equilibrate (equalize).  Canonical and grand canonical ensembles.</a:t>
            </a:r>
          </a:p>
          <a:p>
            <a:pPr algn="l">
              <a:tabLst>
                <a:tab pos="403225" algn="l"/>
              </a:tabLst>
            </a:pPr>
            <a:endParaRPr lang="en-US" sz="1800" dirty="0">
              <a:latin typeface="Arial" panose="020B0604020202020204" pitchFamily="34" charset="0"/>
              <a:cs typeface="Arial" panose="020B0604020202020204" pitchFamily="34" charset="0"/>
            </a:endParaRPr>
          </a:p>
          <a:p>
            <a:pPr algn="l">
              <a:tabLst>
                <a:tab pos="403225" algn="l"/>
              </a:tabLst>
            </a:pPr>
            <a:r>
              <a:rPr lang="en-US" sz="1800" b="1" dirty="0">
                <a:latin typeface="Arial" panose="020B0604020202020204" pitchFamily="34" charset="0"/>
                <a:cs typeface="Arial" panose="020B0604020202020204" pitchFamily="34" charset="0"/>
              </a:rPr>
              <a:t>1)</a:t>
            </a:r>
            <a:r>
              <a:rPr lang="en-US" sz="1800" dirty="0">
                <a:latin typeface="Arial" panose="020B0604020202020204" pitchFamily="34" charset="0"/>
                <a:cs typeface="Arial" panose="020B0604020202020204" pitchFamily="34" charset="0"/>
              </a:rPr>
              <a:t> 	Energy (of system plus surroundings) is conserved.</a:t>
            </a:r>
          </a:p>
          <a:p>
            <a:pPr algn="l">
              <a:tabLst>
                <a:tab pos="403225" algn="l"/>
              </a:tabLst>
            </a:pPr>
            <a:r>
              <a:rPr lang="en-US" sz="1800" dirty="0">
                <a:latin typeface="Arial" panose="020B0604020202020204" pitchFamily="34" charset="0"/>
                <a:cs typeface="Arial" panose="020B0604020202020204" pitchFamily="34" charset="0"/>
              </a:rPr>
              <a:t>	</a:t>
            </a:r>
          </a:p>
          <a:p>
            <a:pPr algn="l">
              <a:tabLst>
                <a:tab pos="403225" algn="l"/>
              </a:tabLst>
            </a:pPr>
            <a:r>
              <a:rPr lang="en-US" sz="1800" b="1" dirty="0">
                <a:latin typeface="Arial" panose="020B0604020202020204" pitchFamily="34" charset="0"/>
                <a:cs typeface="Arial" panose="020B0604020202020204" pitchFamily="34" charset="0"/>
              </a:rPr>
              <a:t>2)</a:t>
            </a:r>
            <a:r>
              <a:rPr lang="en-US" sz="1800" dirty="0">
                <a:latin typeface="Arial" panose="020B0604020202020204" pitchFamily="34" charset="0"/>
                <a:cs typeface="Arial" panose="020B0604020202020204" pitchFamily="34" charset="0"/>
              </a:rPr>
              <a:t>   Spontaneous processes increase complexity (Entropy). </a:t>
            </a:r>
            <a:br>
              <a:rPr lang="en-US" sz="1800" dirty="0">
                <a:latin typeface="Arial" panose="020B0604020202020204" pitchFamily="34" charset="0"/>
                <a:cs typeface="Arial" panose="020B0604020202020204" pitchFamily="34" charset="0"/>
              </a:rPr>
            </a:br>
            <a:r>
              <a:rPr lang="en-US" sz="1800" dirty="0">
                <a:latin typeface="Arial" panose="020B0604020202020204" pitchFamily="34" charset="0"/>
                <a:cs typeface="Arial" panose="020B0604020202020204" pitchFamily="34" charset="0"/>
              </a:rPr>
              <a:t>	Corollary: Processes between equivalent complex states are reversible. </a:t>
            </a:r>
          </a:p>
          <a:p>
            <a:pPr algn="l">
              <a:tabLst>
                <a:tab pos="403225" algn="l"/>
              </a:tabLst>
            </a:pPr>
            <a:r>
              <a:rPr lang="en-US" sz="1800" dirty="0">
                <a:latin typeface="Arial" panose="020B0604020202020204" pitchFamily="34" charset="0"/>
                <a:cs typeface="Arial" panose="020B0604020202020204" pitchFamily="34" charset="0"/>
              </a:rPr>
              <a:t>	</a:t>
            </a:r>
          </a:p>
          <a:p>
            <a:pPr algn="l">
              <a:tabLst>
                <a:tab pos="403225" algn="l"/>
              </a:tabLst>
            </a:pPr>
            <a:r>
              <a:rPr lang="en-US" sz="1800" b="1" dirty="0">
                <a:latin typeface="Arial" panose="020B0604020202020204" pitchFamily="34" charset="0"/>
                <a:cs typeface="Arial" panose="020B0604020202020204" pitchFamily="34" charset="0"/>
              </a:rPr>
              <a:t>3)</a:t>
            </a:r>
            <a:r>
              <a:rPr lang="en-US" sz="1800" dirty="0">
                <a:latin typeface="Arial" panose="020B0604020202020204" pitchFamily="34" charset="0"/>
                <a:cs typeface="Arial" panose="020B0604020202020204" pitchFamily="34" charset="0"/>
              </a:rPr>
              <a:t> 	There exists an absolute “zero point” at which energy and 	complexity 	are at a minimum for any system.</a:t>
            </a:r>
          </a:p>
        </p:txBody>
      </p:sp>
    </p:spTree>
    <p:extLst>
      <p:ext uri="{BB962C8B-B14F-4D97-AF65-F5344CB8AC3E}">
        <p14:creationId xmlns:p14="http://schemas.microsoft.com/office/powerpoint/2010/main" val="34752033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r>
              <a:rPr lang="en-US"/>
              <a:t>W. Udo Schröder 2023</a:t>
            </a:r>
            <a:endParaRPr lang="en-US" dirty="0"/>
          </a:p>
        </p:txBody>
      </p:sp>
      <p:sp>
        <p:nvSpPr>
          <p:cNvPr id="8" name="Footer Placeholder 2"/>
          <p:cNvSpPr>
            <a:spLocks noGrp="1"/>
          </p:cNvSpPr>
          <p:nvPr>
            <p:ph type="ftr" sz="quarter" idx="11"/>
          </p:nvPr>
        </p:nvSpPr>
        <p:spPr/>
        <p:txBody>
          <a:bodyPr/>
          <a:lstStyle/>
          <a:p>
            <a:r>
              <a:rPr lang="en-US"/>
              <a:t>Compl MP TD</a:t>
            </a:r>
          </a:p>
        </p:txBody>
      </p:sp>
      <p:sp>
        <p:nvSpPr>
          <p:cNvPr id="9" name="Slide Number Placeholder 3"/>
          <p:cNvSpPr>
            <a:spLocks noGrp="1"/>
          </p:cNvSpPr>
          <p:nvPr>
            <p:ph type="sldNum" sz="quarter" idx="12"/>
          </p:nvPr>
        </p:nvSpPr>
        <p:spPr/>
        <p:txBody>
          <a:bodyPr/>
          <a:lstStyle/>
          <a:p>
            <a:fld id="{8587DEB9-3124-4BAE-9D51-3628436B2522}" type="slidenum">
              <a:rPr lang="en-US"/>
              <a:pPr/>
              <a:t>25</a:t>
            </a:fld>
            <a:endParaRPr lang="en-US"/>
          </a:p>
        </p:txBody>
      </p:sp>
      <p:sp>
        <p:nvSpPr>
          <p:cNvPr id="4099" name="Text Box 3"/>
          <p:cNvSpPr txBox="1">
            <a:spLocks noChangeArrowheads="1"/>
          </p:cNvSpPr>
          <p:nvPr/>
        </p:nvSpPr>
        <p:spPr bwMode="auto">
          <a:xfrm>
            <a:off x="457200" y="1397251"/>
            <a:ext cx="8347075" cy="4305534"/>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85750" indent="-285750" algn="l">
              <a:spcBef>
                <a:spcPct val="20000"/>
              </a:spcBef>
              <a:buFont typeface="Arial" pitchFamily="34" charset="0"/>
              <a:buChar char="•"/>
            </a:pPr>
            <a:r>
              <a:rPr lang="en-US" sz="1800" dirty="0">
                <a:latin typeface="+mj-lt"/>
              </a:rPr>
              <a:t>In </a:t>
            </a:r>
            <a:r>
              <a:rPr lang="en-US" sz="1800" b="1" dirty="0">
                <a:effectLst>
                  <a:outerShdw blurRad="38100" dist="38100" dir="2700000" algn="tl">
                    <a:srgbClr val="C0C0C0"/>
                  </a:outerShdw>
                </a:effectLst>
                <a:latin typeface="+mj-lt"/>
              </a:rPr>
              <a:t>Thermal Equilibrium,</a:t>
            </a:r>
            <a:r>
              <a:rPr lang="en-US" sz="1800" dirty="0">
                <a:effectLst>
                  <a:outerShdw blurRad="38100" dist="38100" dir="2700000" algn="tl">
                    <a:srgbClr val="C0C0C0"/>
                  </a:outerShdw>
                </a:effectLst>
                <a:latin typeface="+mj-lt"/>
              </a:rPr>
              <a:t> </a:t>
            </a:r>
            <a:r>
              <a:rPr lang="en-US" sz="1800" dirty="0">
                <a:latin typeface="+mj-lt"/>
              </a:rPr>
              <a:t>the total internal energy (</a:t>
            </a:r>
            <a:r>
              <a:rPr lang="en-US" sz="1800" b="1" i="1" dirty="0">
                <a:latin typeface="+mj-lt"/>
              </a:rPr>
              <a:t>U</a:t>
            </a:r>
            <a:r>
              <a:rPr lang="en-US" sz="1800" dirty="0">
                <a:latin typeface="+mj-lt"/>
              </a:rPr>
              <a:t>) is a state variable (state function) characteristic of the state of the system, describing the sum of all kinetic and potential energies of the constituents of the system. </a:t>
            </a:r>
          </a:p>
          <a:p>
            <a:pPr marL="285750" indent="-285750" algn="l">
              <a:spcBef>
                <a:spcPct val="20000"/>
              </a:spcBef>
              <a:buFont typeface="Arial" pitchFamily="34" charset="0"/>
              <a:buChar char="•"/>
            </a:pPr>
            <a:endParaRPr lang="en-US" sz="1800" dirty="0">
              <a:latin typeface="+mj-lt"/>
            </a:endParaRPr>
          </a:p>
          <a:p>
            <a:pPr marL="285750" indent="-285750" algn="l">
              <a:spcBef>
                <a:spcPct val="20000"/>
              </a:spcBef>
              <a:buFont typeface="Arial" pitchFamily="34" charset="0"/>
              <a:buChar char="•"/>
            </a:pPr>
            <a:r>
              <a:rPr lang="en-US" sz="1800" dirty="0">
                <a:latin typeface="+mj-lt"/>
              </a:rPr>
              <a:t>This (internal) energy can be changed by the transfer of heat radiation (</a:t>
            </a:r>
            <a:r>
              <a:rPr lang="en-US" sz="1800" b="1" i="1" dirty="0">
                <a:latin typeface="+mj-lt"/>
              </a:rPr>
              <a:t>q</a:t>
            </a:r>
            <a:r>
              <a:rPr lang="en-US" sz="1800" dirty="0">
                <a:latin typeface="+mj-lt"/>
              </a:rPr>
              <a:t>) or by the application of mechanical (electrodynamical, etc…) work (</a:t>
            </a:r>
            <a:r>
              <a:rPr lang="en-US" sz="1800" b="1" i="1" dirty="0">
                <a:latin typeface="+mj-lt"/>
              </a:rPr>
              <a:t>w</a:t>
            </a:r>
            <a:r>
              <a:rPr lang="en-US" sz="1800" dirty="0">
                <a:latin typeface="+mj-lt"/>
              </a:rPr>
              <a:t>), such that, in a transition</a:t>
            </a:r>
            <a:r>
              <a:rPr lang="en-US" sz="1800" dirty="0">
                <a:effectLst>
                  <a:outerShdw blurRad="38100" dist="38100" dir="2700000" algn="tl">
                    <a:srgbClr val="C0C0C0"/>
                  </a:outerShdw>
                </a:effectLst>
                <a:latin typeface="+mj-lt"/>
              </a:rPr>
              <a:t> initial </a:t>
            </a:r>
            <a:r>
              <a:rPr lang="en-US" sz="1800" dirty="0">
                <a:effectLst>
                  <a:outerShdw blurRad="38100" dist="38100" dir="2700000" algn="tl">
                    <a:srgbClr val="C0C0C0"/>
                  </a:outerShdw>
                </a:effectLst>
                <a:latin typeface="+mj-lt"/>
                <a:sym typeface="Wingdings" panose="05000000000000000000" pitchFamily="2" charset="2"/>
              </a:rPr>
              <a:t> final, </a:t>
            </a:r>
            <a:r>
              <a:rPr lang="en-US" sz="1800" dirty="0">
                <a:effectLst>
                  <a:outerShdw blurRad="38100" dist="38100" dir="2700000" algn="tl">
                    <a:srgbClr val="C0C0C0"/>
                  </a:outerShdw>
                </a:effectLst>
                <a:latin typeface="+mj-lt"/>
              </a:rPr>
              <a:t>the energy changes by</a:t>
            </a:r>
          </a:p>
          <a:p>
            <a:pPr algn="l">
              <a:spcBef>
                <a:spcPct val="20000"/>
              </a:spcBef>
            </a:pPr>
            <a:r>
              <a:rPr lang="en-US" sz="1800" dirty="0">
                <a:latin typeface="+mj-lt"/>
              </a:rPr>
              <a:t>		</a:t>
            </a:r>
            <a:r>
              <a:rPr lang="en-US" sz="1800" dirty="0" err="1">
                <a:latin typeface="+mj-lt"/>
              </a:rPr>
              <a:t>Δ</a:t>
            </a:r>
            <a:r>
              <a:rPr lang="en-US" sz="1800" b="1" dirty="0" err="1">
                <a:effectLst>
                  <a:outerShdw blurRad="38100" dist="38100" dir="2700000" algn="tl">
                    <a:srgbClr val="C0C0C0"/>
                  </a:outerShdw>
                </a:effectLst>
                <a:latin typeface="+mj-lt"/>
              </a:rPr>
              <a:t>U</a:t>
            </a:r>
            <a:r>
              <a:rPr lang="en-US" sz="1800" b="1" baseline="-25000" dirty="0" err="1">
                <a:effectLst>
                  <a:outerShdw blurRad="38100" dist="38100" dir="2700000" algn="tl">
                    <a:srgbClr val="C0C0C0"/>
                  </a:outerShdw>
                </a:effectLst>
                <a:latin typeface="+mj-lt"/>
              </a:rPr>
              <a:t>initial</a:t>
            </a:r>
            <a:r>
              <a:rPr lang="en-US" sz="1800" b="1" baseline="-25000" dirty="0" err="1">
                <a:effectLst>
                  <a:outerShdw blurRad="38100" dist="38100" dir="2700000" algn="tl">
                    <a:srgbClr val="C0C0C0"/>
                  </a:outerShdw>
                </a:effectLst>
                <a:latin typeface="+mj-lt"/>
                <a:sym typeface="Wingdings" pitchFamily="2" charset="2"/>
              </a:rPr>
              <a:t>final</a:t>
            </a:r>
            <a:r>
              <a:rPr lang="en-US" sz="1800" b="1" dirty="0">
                <a:effectLst>
                  <a:outerShdw blurRad="38100" dist="38100" dir="2700000" algn="tl">
                    <a:srgbClr val="C0C0C0"/>
                  </a:outerShdw>
                </a:effectLst>
                <a:latin typeface="+mj-lt"/>
              </a:rPr>
              <a:t> = </a:t>
            </a:r>
            <a:r>
              <a:rPr lang="en-US" sz="1800" b="1" dirty="0" err="1">
                <a:effectLst>
                  <a:outerShdw blurRad="38100" dist="38100" dir="2700000" algn="tl">
                    <a:srgbClr val="C0C0C0"/>
                  </a:outerShdw>
                </a:effectLst>
                <a:latin typeface="+mj-lt"/>
              </a:rPr>
              <a:t>U</a:t>
            </a:r>
            <a:r>
              <a:rPr lang="en-US" sz="1800" b="1" baseline="-25000" dirty="0" err="1">
                <a:effectLst>
                  <a:outerShdw blurRad="38100" dist="38100" dir="2700000" algn="tl">
                    <a:srgbClr val="C0C0C0"/>
                  </a:outerShdw>
                </a:effectLst>
                <a:latin typeface="+mj-lt"/>
              </a:rPr>
              <a:t>final</a:t>
            </a:r>
            <a:r>
              <a:rPr lang="en-US" sz="1800" b="1" baseline="-25000" dirty="0">
                <a:effectLst>
                  <a:outerShdw blurRad="38100" dist="38100" dir="2700000" algn="tl">
                    <a:srgbClr val="C0C0C0"/>
                  </a:outerShdw>
                </a:effectLst>
                <a:latin typeface="+mj-lt"/>
              </a:rPr>
              <a:t> </a:t>
            </a:r>
            <a:r>
              <a:rPr lang="en-US" sz="1800" b="1" dirty="0">
                <a:effectLst>
                  <a:outerShdw blurRad="38100" dist="38100" dir="2700000" algn="tl">
                    <a:srgbClr val="C0C0C0"/>
                  </a:outerShdw>
                </a:effectLst>
                <a:latin typeface="+mj-lt"/>
              </a:rPr>
              <a:t>- </a:t>
            </a:r>
            <a:r>
              <a:rPr lang="en-US" sz="1800" b="1" dirty="0" err="1">
                <a:effectLst>
                  <a:outerShdw blurRad="38100" dist="38100" dir="2700000" algn="tl">
                    <a:srgbClr val="C0C0C0"/>
                  </a:outerShdw>
                </a:effectLst>
                <a:latin typeface="+mj-lt"/>
              </a:rPr>
              <a:t>U</a:t>
            </a:r>
            <a:r>
              <a:rPr lang="en-US" sz="1800" b="1" baseline="-25000" dirty="0" err="1">
                <a:effectLst>
                  <a:outerShdw blurRad="38100" dist="38100" dir="2700000" algn="tl">
                    <a:srgbClr val="C0C0C0"/>
                  </a:outerShdw>
                </a:effectLst>
                <a:latin typeface="+mj-lt"/>
              </a:rPr>
              <a:t>initial</a:t>
            </a:r>
            <a:r>
              <a:rPr lang="en-US" sz="1800" b="1" dirty="0">
                <a:effectLst>
                  <a:outerShdw blurRad="38100" dist="38100" dir="2700000" algn="tl">
                    <a:srgbClr val="C0C0C0"/>
                  </a:outerShdw>
                </a:effectLst>
                <a:latin typeface="+mj-lt"/>
              </a:rPr>
              <a:t> = q + w </a:t>
            </a:r>
            <a:r>
              <a:rPr lang="en-US" sz="1800" b="1" dirty="0">
                <a:effectLst>
                  <a:outerShdw blurRad="38100" dist="38100" dir="2700000" algn="tl">
                    <a:srgbClr val="C0C0C0"/>
                  </a:outerShdw>
                </a:effectLst>
                <a:latin typeface="Mathcad UniMath" panose="02000503020000020003" pitchFamily="50" charset="0"/>
              </a:rPr>
              <a:t>∝</a:t>
            </a:r>
            <a:r>
              <a:rPr lang="en-US" sz="1800" b="1" dirty="0">
                <a:effectLst>
                  <a:outerShdw blurRad="38100" dist="38100" dir="2700000" algn="tl">
                    <a:srgbClr val="C0C0C0"/>
                  </a:outerShdw>
                </a:effectLst>
                <a:latin typeface="+mj-lt"/>
                <a:sym typeface="Math B"/>
              </a:rPr>
              <a:t> </a:t>
            </a:r>
            <a:r>
              <a:rPr lang="en-US" sz="1800" b="1" dirty="0">
                <a:effectLst>
                  <a:outerShdw blurRad="38100" dist="38100" dir="2700000" algn="tl">
                    <a:srgbClr val="C0C0C0"/>
                  </a:outerShdw>
                </a:effectLst>
                <a:latin typeface="Symbol" pitchFamily="18" charset="2"/>
              </a:rPr>
              <a:t>D</a:t>
            </a:r>
            <a:r>
              <a:rPr lang="en-US" sz="1800" b="1" dirty="0">
                <a:effectLst>
                  <a:outerShdw blurRad="38100" dist="38100" dir="2700000" algn="tl">
                    <a:srgbClr val="C0C0C0"/>
                  </a:outerShdw>
                </a:effectLst>
                <a:latin typeface="+mj-lt"/>
              </a:rPr>
              <a:t>T</a:t>
            </a:r>
          </a:p>
          <a:p>
            <a:pPr algn="l">
              <a:spcBef>
                <a:spcPct val="20000"/>
              </a:spcBef>
            </a:pPr>
            <a:endParaRPr lang="en-US" sz="1800" dirty="0">
              <a:latin typeface="+mj-lt"/>
            </a:endParaRPr>
          </a:p>
          <a:p>
            <a:pPr algn="l">
              <a:spcBef>
                <a:spcPct val="20000"/>
              </a:spcBef>
            </a:pPr>
            <a:r>
              <a:rPr lang="en-US" sz="1600" dirty="0">
                <a:solidFill>
                  <a:srgbClr val="0000FF"/>
                </a:solidFill>
                <a:effectLst>
                  <a:outerShdw blurRad="38100" dist="38100" dir="2700000" algn="tl">
                    <a:srgbClr val="000000">
                      <a:alpha val="43137"/>
                    </a:srgbClr>
                  </a:outerShdw>
                </a:effectLst>
                <a:latin typeface="+mj-lt"/>
              </a:rPr>
              <a:t>This is one form of the First Law of TD, the conservation of the total energy. Rigorously, the rest mass energy (</a:t>
            </a:r>
            <a:r>
              <a:rPr lang="en-US" sz="1600" b="1" dirty="0">
                <a:solidFill>
                  <a:srgbClr val="0000FF"/>
                </a:solidFill>
                <a:effectLst>
                  <a:outerShdw blurRad="38100" dist="38100" dir="2700000" algn="tl">
                    <a:srgbClr val="000000">
                      <a:alpha val="43137"/>
                    </a:srgbClr>
                  </a:outerShdw>
                </a:effectLst>
                <a:latin typeface="+mj-lt"/>
              </a:rPr>
              <a:t>E = mc</a:t>
            </a:r>
            <a:r>
              <a:rPr lang="en-US" sz="1600" b="1" baseline="30000" dirty="0">
                <a:solidFill>
                  <a:srgbClr val="0000FF"/>
                </a:solidFill>
                <a:effectLst>
                  <a:outerShdw blurRad="38100" dist="38100" dir="2700000" algn="tl">
                    <a:srgbClr val="000000">
                      <a:alpha val="43137"/>
                    </a:srgbClr>
                  </a:outerShdw>
                </a:effectLst>
                <a:latin typeface="+mj-lt"/>
              </a:rPr>
              <a:t>2</a:t>
            </a:r>
            <a:r>
              <a:rPr lang="en-US" sz="1600" dirty="0">
                <a:solidFill>
                  <a:srgbClr val="0000FF"/>
                </a:solidFill>
                <a:effectLst>
                  <a:outerShdw blurRad="38100" dist="38100" dir="2700000" algn="tl">
                    <a:srgbClr val="000000">
                      <a:alpha val="43137"/>
                    </a:srgbClr>
                  </a:outerShdw>
                </a:effectLst>
                <a:latin typeface="+mj-lt"/>
              </a:rPr>
              <a:t>, Einstein et al.) has to be included in the balance. </a:t>
            </a:r>
            <a:r>
              <a:rPr lang="en-US" sz="1600" dirty="0">
                <a:effectLst>
                  <a:outerShdw blurRad="38100" dist="38100" dir="2700000" algn="tl">
                    <a:srgbClr val="000000">
                      <a:alpha val="43137"/>
                    </a:srgbClr>
                  </a:outerShdw>
                </a:effectLst>
                <a:latin typeface="+mj-lt"/>
              </a:rPr>
              <a:t>Empirical law: Robert Meyer.</a:t>
            </a:r>
          </a:p>
          <a:p>
            <a:pPr algn="l">
              <a:spcBef>
                <a:spcPct val="20000"/>
              </a:spcBef>
            </a:pPr>
            <a:endParaRPr lang="en-US" sz="1800" dirty="0">
              <a:latin typeface="+mj-lt"/>
            </a:endParaRPr>
          </a:p>
        </p:txBody>
      </p:sp>
      <p:sp>
        <p:nvSpPr>
          <p:cNvPr id="4100" name="Rectangle 4"/>
          <p:cNvSpPr>
            <a:spLocks noGrp="1" noChangeArrowheads="1"/>
          </p:cNvSpPr>
          <p:nvPr>
            <p:ph type="title" idx="4294967295"/>
          </p:nvPr>
        </p:nvSpPr>
        <p:spPr>
          <a:xfrm>
            <a:off x="457200" y="320006"/>
            <a:ext cx="8191209" cy="404813"/>
          </a:xfrm>
        </p:spPr>
        <p:txBody>
          <a:bodyPr/>
          <a:lstStyle/>
          <a:p>
            <a:r>
              <a:rPr lang="en-US" sz="2200" dirty="0">
                <a:effectLst>
                  <a:outerShdw blurRad="38100" dist="38100" dir="2700000" algn="tl">
                    <a:srgbClr val="C0C0C0"/>
                  </a:outerShdw>
                </a:effectLst>
              </a:rPr>
              <a:t>The First Law of Thermodynamics</a:t>
            </a:r>
          </a:p>
        </p:txBody>
      </p:sp>
      <p:sp>
        <p:nvSpPr>
          <p:cNvPr id="4101"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spTree>
    <p:extLst>
      <p:ext uri="{BB962C8B-B14F-4D97-AF65-F5344CB8AC3E}">
        <p14:creationId xmlns:p14="http://schemas.microsoft.com/office/powerpoint/2010/main" val="185116128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Random Statistical Ensembles</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457200" y="1119316"/>
            <a:ext cx="7867650" cy="595097"/>
          </a:xfrm>
        </p:spPr>
        <p:txBody>
          <a:bodyPr/>
          <a:lstStyle/>
          <a:p>
            <a:pPr algn="l"/>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US" sz="1800" dirty="0">
                <a:latin typeface="Arial" panose="020B0604020202020204" pitchFamily="34" charset="0"/>
                <a:cs typeface="Arial" panose="020B0604020202020204" pitchFamily="34" charset="0"/>
              </a:rPr>
              <a:t>: total energy,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 </a:t>
            </a:r>
            <a:r>
              <a:rPr lang="en-US" sz="1800" dirty="0">
                <a:latin typeface="Arial" panose="020B0604020202020204" pitchFamily="34" charset="0"/>
                <a:cs typeface="Arial" panose="020B0604020202020204" pitchFamily="34" charset="0"/>
              </a:rPr>
              <a:t>: containment volume,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r>
              <a:rPr lang="en-US" sz="1800" dirty="0">
                <a:latin typeface="Arial" panose="020B0604020202020204" pitchFamily="34" charset="0"/>
                <a:cs typeface="Arial" panose="020B0604020202020204" pitchFamily="34" charset="0"/>
              </a:rPr>
              <a:t>: constituent number</a:t>
            </a:r>
          </a:p>
          <a:p>
            <a:pPr algn="l"/>
            <a:r>
              <a:rPr lang="en-US" sz="1800" dirty="0">
                <a:latin typeface="Arial" panose="020B0604020202020204" pitchFamily="34" charset="0"/>
                <a:cs typeface="Arial" panose="020B0604020202020204" pitchFamily="34" charset="0"/>
              </a:rPr>
              <a:t>Ensemble: many identically prepared systems </a:t>
            </a:r>
          </a:p>
        </p:txBody>
      </p:sp>
      <p:grpSp>
        <p:nvGrpSpPr>
          <p:cNvPr id="27" name="Group 26">
            <a:extLst>
              <a:ext uri="{FF2B5EF4-FFF2-40B4-BE49-F238E27FC236}">
                <a16:creationId xmlns:a16="http://schemas.microsoft.com/office/drawing/2014/main" id="{F8066880-C4F4-4EE3-9668-AF8DF1BD6B57}"/>
              </a:ext>
            </a:extLst>
          </p:cNvPr>
          <p:cNvGrpSpPr/>
          <p:nvPr/>
        </p:nvGrpSpPr>
        <p:grpSpPr>
          <a:xfrm>
            <a:off x="912858" y="2202876"/>
            <a:ext cx="7602492" cy="1477328"/>
            <a:chOff x="912858" y="2265137"/>
            <a:chExt cx="7602492" cy="1477328"/>
          </a:xfrm>
        </p:grpSpPr>
        <p:grpSp>
          <p:nvGrpSpPr>
            <p:cNvPr id="10" name="Group 9">
              <a:extLst>
                <a:ext uri="{FF2B5EF4-FFF2-40B4-BE49-F238E27FC236}">
                  <a16:creationId xmlns:a16="http://schemas.microsoft.com/office/drawing/2014/main" id="{86ED28EF-6A5A-45CC-89AB-8AE7D94F2DF1}"/>
                </a:ext>
              </a:extLst>
            </p:cNvPr>
            <p:cNvGrpSpPr/>
            <p:nvPr/>
          </p:nvGrpSpPr>
          <p:grpSpPr>
            <a:xfrm>
              <a:off x="912858" y="2387962"/>
              <a:ext cx="1435113" cy="1218478"/>
              <a:chOff x="713283" y="1688088"/>
              <a:chExt cx="1059180" cy="868680"/>
            </a:xfrm>
          </p:grpSpPr>
          <p:sp>
            <p:nvSpPr>
              <p:cNvPr id="8" name="Cube 7">
                <a:extLst>
                  <a:ext uri="{FF2B5EF4-FFF2-40B4-BE49-F238E27FC236}">
                    <a16:creationId xmlns:a16="http://schemas.microsoft.com/office/drawing/2014/main" id="{2282ACDC-A212-4B5F-902C-3A91DD6A0CF0}"/>
                  </a:ext>
                </a:extLst>
              </p:cNvPr>
              <p:cNvSpPr/>
              <p:nvPr/>
            </p:nvSpPr>
            <p:spPr>
              <a:xfrm>
                <a:off x="713283" y="1688088"/>
                <a:ext cx="1059180" cy="868680"/>
              </a:xfrm>
              <a:prstGeom prst="cube">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3">
                <a:extLst>
                  <a:ext uri="{FF2B5EF4-FFF2-40B4-BE49-F238E27FC236}">
                    <a16:creationId xmlns:a16="http://schemas.microsoft.com/office/drawing/2014/main" id="{4237CEA8-4B55-4CCF-A909-037BC4E5C025}"/>
                  </a:ext>
                </a:extLst>
              </p:cNvPr>
              <p:cNvSpPr txBox="1"/>
              <p:nvPr/>
            </p:nvSpPr>
            <p:spPr>
              <a:xfrm>
                <a:off x="812344" y="1958932"/>
                <a:ext cx="670560" cy="51054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hangingPunct="0">
                  <a:spcBef>
                    <a:spcPts val="0"/>
                  </a:spcBef>
                  <a:spcAft>
                    <a:spcPts val="0"/>
                  </a:spcAft>
                </a:pPr>
                <a:r>
                  <a:rPr lang="en-US" sz="2000" b="1" i="1" dirty="0">
                    <a:effectLst/>
                    <a:latin typeface="Arial" panose="020B0604020202020204" pitchFamily="34" charset="0"/>
                    <a:ea typeface="Times New Roman" panose="02020603050405020304" pitchFamily="18" charset="0"/>
                  </a:rPr>
                  <a:t>E,  N,</a:t>
                </a:r>
                <a:br>
                  <a:rPr lang="en-US" sz="2000" b="1" i="1" dirty="0">
                    <a:effectLst/>
                    <a:latin typeface="Arial" panose="020B0604020202020204" pitchFamily="34" charset="0"/>
                    <a:ea typeface="Times New Roman" panose="02020603050405020304" pitchFamily="18" charset="0"/>
                  </a:rPr>
                </a:br>
                <a:r>
                  <a:rPr lang="en-US" sz="2000" b="1" i="1" dirty="0">
                    <a:effectLst/>
                    <a:latin typeface="Arial" panose="020B0604020202020204" pitchFamily="34" charset="0"/>
                    <a:ea typeface="Times New Roman" panose="02020603050405020304" pitchFamily="18" charset="0"/>
                  </a:rPr>
                  <a:t>V</a:t>
                </a:r>
                <a:endParaRPr lang="en-US" sz="2000" dirty="0">
                  <a:effectLst/>
                  <a:latin typeface="Times New Roman" panose="02020603050405020304" pitchFamily="18" charset="0"/>
                  <a:ea typeface="Times New Roman" panose="02020603050405020304" pitchFamily="18" charset="0"/>
                </a:endParaRPr>
              </a:p>
            </p:txBody>
          </p:sp>
        </p:grpSp>
        <p:sp>
          <p:nvSpPr>
            <p:cNvPr id="11" name="TextBox 10">
              <a:extLst>
                <a:ext uri="{FF2B5EF4-FFF2-40B4-BE49-F238E27FC236}">
                  <a16:creationId xmlns:a16="http://schemas.microsoft.com/office/drawing/2014/main" id="{B2F224EB-ABA9-4ED7-966F-3E7644550D39}"/>
                </a:ext>
              </a:extLst>
            </p:cNvPr>
            <p:cNvSpPr txBox="1"/>
            <p:nvPr/>
          </p:nvSpPr>
          <p:spPr>
            <a:xfrm>
              <a:off x="2778711" y="2265137"/>
              <a:ext cx="5736639" cy="1477328"/>
            </a:xfrm>
            <a:prstGeom prst="rect">
              <a:avLst/>
            </a:prstGeom>
            <a:noFill/>
          </p:spPr>
          <p:txBody>
            <a:bodyPr wrap="square" rtlCol="0">
              <a:spAutoFit/>
            </a:bodyPr>
            <a:lstStyle/>
            <a:p>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	Micro-canonical ensemble </a:t>
              </a:r>
              <a:b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Isolated systems:</a:t>
              </a:r>
              <a:r>
                <a:rPr lang="en-US" sz="1800" b="1" i="1"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Total energy E, linear and angular momentum are well defined and conserved. Particle number </a:t>
              </a:r>
              <a:r>
                <a:rPr lang="en-US" sz="1800" i="1" dirty="0">
                  <a:effectLst/>
                  <a:latin typeface="Arial" panose="020B0604020202020204" pitchFamily="34" charset="0"/>
                  <a:ea typeface="Times New Roman" panose="02020603050405020304" pitchFamily="18" charset="0"/>
                  <a:cs typeface="Arial" panose="020B0604020202020204" pitchFamily="34" charset="0"/>
                </a:rPr>
                <a:t>N</a:t>
              </a:r>
              <a:r>
                <a:rPr lang="en-US" sz="1800" dirty="0">
                  <a:effectLst/>
                  <a:latin typeface="Arial" panose="020B0604020202020204" pitchFamily="34" charset="0"/>
                  <a:ea typeface="Times New Roman" panose="02020603050405020304" pitchFamily="18" charset="0"/>
                  <a:cs typeface="Arial" panose="020B0604020202020204" pitchFamily="34" charset="0"/>
                </a:rPr>
                <a:t> and system volume </a:t>
              </a:r>
              <a:r>
                <a:rPr lang="en-US" sz="1800" i="1" dirty="0">
                  <a:effectLst/>
                  <a:latin typeface="Arial" panose="020B0604020202020204" pitchFamily="34" charset="0"/>
                  <a:ea typeface="Times New Roman" panose="02020603050405020304" pitchFamily="18" charset="0"/>
                  <a:cs typeface="Arial" panose="020B0604020202020204" pitchFamily="34" charset="0"/>
                </a:rPr>
                <a:t>V</a:t>
              </a:r>
              <a:r>
                <a:rPr lang="en-US" sz="1800" dirty="0">
                  <a:effectLst/>
                  <a:latin typeface="Arial" panose="020B0604020202020204" pitchFamily="34" charset="0"/>
                  <a:ea typeface="Times New Roman" panose="02020603050405020304" pitchFamily="18" charset="0"/>
                  <a:cs typeface="Arial" panose="020B0604020202020204" pitchFamily="34" charset="0"/>
                </a:rPr>
                <a:t> are well defined and conserved. </a:t>
              </a:r>
              <a:r>
                <a:rPr lang="en-US" sz="1800" i="1" dirty="0">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rPr>
                <a:t>Macro-state</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characterized by </a:t>
              </a:r>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E, N,V</a:t>
              </a:r>
              <a:endParaRPr lang="en-US" dirty="0">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6B7B5422-2429-497B-82B5-398FC452B2F0}"/>
              </a:ext>
            </a:extLst>
          </p:cNvPr>
          <p:cNvGrpSpPr/>
          <p:nvPr/>
        </p:nvGrpSpPr>
        <p:grpSpPr>
          <a:xfrm>
            <a:off x="713283" y="4054992"/>
            <a:ext cx="7915812" cy="2031325"/>
            <a:chOff x="713283" y="3839349"/>
            <a:chExt cx="7915812" cy="2031325"/>
          </a:xfrm>
        </p:grpSpPr>
        <p:grpSp>
          <p:nvGrpSpPr>
            <p:cNvPr id="24" name="Group 23">
              <a:extLst>
                <a:ext uri="{FF2B5EF4-FFF2-40B4-BE49-F238E27FC236}">
                  <a16:creationId xmlns:a16="http://schemas.microsoft.com/office/drawing/2014/main" id="{89CBA416-4BEB-4F91-ADCD-2CE9B1BE11F6}"/>
                </a:ext>
              </a:extLst>
            </p:cNvPr>
            <p:cNvGrpSpPr/>
            <p:nvPr/>
          </p:nvGrpSpPr>
          <p:grpSpPr>
            <a:xfrm>
              <a:off x="713283" y="4134104"/>
              <a:ext cx="1882140" cy="1655445"/>
              <a:chOff x="713283" y="4134104"/>
              <a:chExt cx="1882140" cy="1655445"/>
            </a:xfrm>
          </p:grpSpPr>
          <p:pic>
            <p:nvPicPr>
              <p:cNvPr id="14" name="Picture 13">
                <a:extLst>
                  <a:ext uri="{FF2B5EF4-FFF2-40B4-BE49-F238E27FC236}">
                    <a16:creationId xmlns:a16="http://schemas.microsoft.com/office/drawing/2014/main" id="{B3E1999C-DD9D-4E7C-839F-773A09B0D50E}"/>
                  </a:ext>
                </a:extLst>
              </p:cNvPr>
              <p:cNvPicPr/>
              <p:nvPr/>
            </p:nvPicPr>
            <p:blipFill>
              <a:blip r:embed="rId3">
                <a:extLst>
                  <a:ext uri="{28A0092B-C50C-407E-A947-70E740481C1C}">
                    <a14:useLocalDpi xmlns:a14="http://schemas.microsoft.com/office/drawing/2010/main" val="0"/>
                  </a:ext>
                </a:extLst>
              </a:blip>
              <a:stretch>
                <a:fillRect/>
              </a:stretch>
            </p:blipFill>
            <p:spPr>
              <a:xfrm>
                <a:off x="713283" y="4134104"/>
                <a:ext cx="1882140" cy="1655445"/>
              </a:xfrm>
              <a:prstGeom prst="rect">
                <a:avLst/>
              </a:prstGeom>
            </p:spPr>
          </p:pic>
          <p:grpSp>
            <p:nvGrpSpPr>
              <p:cNvPr id="23" name="Group 22">
                <a:extLst>
                  <a:ext uri="{FF2B5EF4-FFF2-40B4-BE49-F238E27FC236}">
                    <a16:creationId xmlns:a16="http://schemas.microsoft.com/office/drawing/2014/main" id="{6CE258EF-F90C-4024-8A98-D1A059321EC7}"/>
                  </a:ext>
                </a:extLst>
              </p:cNvPr>
              <p:cNvGrpSpPr/>
              <p:nvPr/>
            </p:nvGrpSpPr>
            <p:grpSpPr>
              <a:xfrm>
                <a:off x="949503" y="4258539"/>
                <a:ext cx="1365310" cy="1287780"/>
                <a:chOff x="3331273" y="5440604"/>
                <a:chExt cx="1365310" cy="1287780"/>
              </a:xfrm>
            </p:grpSpPr>
            <p:cxnSp>
              <p:nvCxnSpPr>
                <p:cNvPr id="15" name="Straight Arrow Connector 14">
                  <a:extLst>
                    <a:ext uri="{FF2B5EF4-FFF2-40B4-BE49-F238E27FC236}">
                      <a16:creationId xmlns:a16="http://schemas.microsoft.com/office/drawing/2014/main" id="{1B1C16A5-0493-434C-B379-42AA7059867A}"/>
                    </a:ext>
                  </a:extLst>
                </p:cNvPr>
                <p:cNvCxnSpPr/>
                <p:nvPr/>
              </p:nvCxnSpPr>
              <p:spPr>
                <a:xfrm>
                  <a:off x="4330823" y="6085572"/>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C8F4B36-1AF5-44FA-B1F5-EBD4AF1DD464}"/>
                    </a:ext>
                  </a:extLst>
                </p:cNvPr>
                <p:cNvCxnSpPr/>
                <p:nvPr/>
              </p:nvCxnSpPr>
              <p:spPr>
                <a:xfrm>
                  <a:off x="3331273" y="6085572"/>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625F4E8-B0B4-46FB-9ABE-8F76301BEFC2}"/>
                    </a:ext>
                  </a:extLst>
                </p:cNvPr>
                <p:cNvCxnSpPr/>
                <p:nvPr/>
              </p:nvCxnSpPr>
              <p:spPr>
                <a:xfrm rot="5400000">
                  <a:off x="3838183" y="5623484"/>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874D701-BADF-4434-BF24-2ECB328DF509}"/>
                    </a:ext>
                  </a:extLst>
                </p:cNvPr>
                <p:cNvCxnSpPr/>
                <p:nvPr/>
              </p:nvCxnSpPr>
              <p:spPr>
                <a:xfrm rot="5400000">
                  <a:off x="3862229" y="6545504"/>
                  <a:ext cx="365760" cy="0"/>
                </a:xfrm>
                <a:prstGeom prst="straightConnector1">
                  <a:avLst/>
                </a:prstGeom>
                <a:ln w="28575">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25" name="TextBox 24">
              <a:extLst>
                <a:ext uri="{FF2B5EF4-FFF2-40B4-BE49-F238E27FC236}">
                  <a16:creationId xmlns:a16="http://schemas.microsoft.com/office/drawing/2014/main" id="{69C53BBC-707C-4BAB-9BF0-5A5C982DF269}"/>
                </a:ext>
              </a:extLst>
            </p:cNvPr>
            <p:cNvSpPr txBox="1"/>
            <p:nvPr/>
          </p:nvSpPr>
          <p:spPr>
            <a:xfrm>
              <a:off x="2822765" y="3839349"/>
              <a:ext cx="5806330" cy="2031325"/>
            </a:xfrm>
            <a:prstGeom prst="rect">
              <a:avLst/>
            </a:prstGeom>
            <a:noFill/>
          </p:spPr>
          <p:txBody>
            <a:bodyPr wrap="square" rtlCol="0">
              <a:spAutoFit/>
            </a:bodyPr>
            <a:lstStyle/>
            <a:p>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	Canonical ensemble </a:t>
              </a:r>
              <a:b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Closed systems:</a:t>
              </a:r>
              <a:r>
                <a:rPr lang="en-US" sz="1800" b="1" i="1" dirty="0">
                  <a:effectLst/>
                  <a:latin typeface="Arial" panose="020B0604020202020204" pitchFamily="34" charset="0"/>
                  <a:ea typeface="Times New Roman" panose="02020603050405020304" pitchFamily="18" charset="0"/>
                  <a:cs typeface="Arial" panose="020B0604020202020204" pitchFamily="34"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Particle number </a:t>
              </a:r>
              <a:r>
                <a:rPr lang="en-US" sz="1800" i="1" dirty="0">
                  <a:effectLst/>
                  <a:latin typeface="Arial" panose="020B0604020202020204" pitchFamily="34" charset="0"/>
                  <a:ea typeface="Times New Roman" panose="02020603050405020304" pitchFamily="18" charset="0"/>
                  <a:cs typeface="Arial" panose="020B0604020202020204" pitchFamily="34" charset="0"/>
                </a:rPr>
                <a:t>N</a:t>
              </a:r>
              <a:r>
                <a:rPr lang="en-US" sz="1800" dirty="0">
                  <a:effectLst/>
                  <a:latin typeface="Arial" panose="020B0604020202020204" pitchFamily="34" charset="0"/>
                  <a:ea typeface="Times New Roman" panose="02020603050405020304" pitchFamily="18" charset="0"/>
                  <a:cs typeface="Arial" panose="020B0604020202020204" pitchFamily="34" charset="0"/>
                </a:rPr>
                <a:t> and system volume </a:t>
              </a:r>
              <a:r>
                <a:rPr lang="en-US" sz="1800" i="1" dirty="0">
                  <a:effectLst/>
                  <a:latin typeface="Arial" panose="020B0604020202020204" pitchFamily="34" charset="0"/>
                  <a:ea typeface="Times New Roman" panose="02020603050405020304" pitchFamily="18" charset="0"/>
                  <a:cs typeface="Arial" panose="020B0604020202020204" pitchFamily="34" charset="0"/>
                </a:rPr>
                <a:t>V</a:t>
              </a:r>
              <a:r>
                <a:rPr lang="en-US" sz="1800" dirty="0">
                  <a:effectLst/>
                  <a:latin typeface="Arial" panose="020B0604020202020204" pitchFamily="34" charset="0"/>
                  <a:ea typeface="Times New Roman" panose="02020603050405020304" pitchFamily="18" charset="0"/>
                  <a:cs typeface="Arial" panose="020B0604020202020204" pitchFamily="34" charset="0"/>
                </a:rPr>
                <a:t> are well defined and conserved. </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Exchange of energy (and other kinematic quantities) with surrounding “Heat Bath”</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fluctuate</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a:t>
              </a:r>
              <a:br>
                <a:rPr lang="en-US" sz="1800"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i="1" dirty="0">
                  <a:solidFill>
                    <a:srgbClr val="0000FF"/>
                  </a:solidFill>
                  <a:effectLst/>
                  <a:latin typeface="Verdana" panose="020B0604030504040204" pitchFamily="34" charset="0"/>
                  <a:ea typeface="Times New Roman" panose="02020603050405020304" pitchFamily="18" charset="0"/>
                  <a:cs typeface="Times New Roman" panose="02020603050405020304" pitchFamily="18" charset="0"/>
                </a:rPr>
                <a:t>Stationary macro-state</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characterized by </a:t>
              </a:r>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T,N,V</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a:t>
              </a: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 </a:t>
              </a:r>
              <a:r>
                <a:rPr lang="en-US" sz="1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Combined, system and reservoirs = isolated system</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4E67C025-6E57-49DE-AC20-EBA6B4AE1B04}"/>
                </a:ext>
              </a:extLst>
            </p:cNvPr>
            <p:cNvSpPr txBox="1"/>
            <p:nvPr/>
          </p:nvSpPr>
          <p:spPr>
            <a:xfrm>
              <a:off x="1745829" y="3930064"/>
              <a:ext cx="822953" cy="261610"/>
            </a:xfrm>
            <a:prstGeom prst="rect">
              <a:avLst/>
            </a:prstGeom>
            <a:noFill/>
          </p:spPr>
          <p:txBody>
            <a:bodyPr wrap="square" rtlCol="0">
              <a:spAutoFit/>
            </a:bodyPr>
            <a:lstStyle/>
            <a:p>
              <a:r>
                <a:rPr lang="en-US" sz="1100" dirty="0">
                  <a:effectLst/>
                  <a:latin typeface="Arial" panose="020B0604020202020204" pitchFamily="34" charset="0"/>
                  <a:ea typeface="Times New Roman" panose="02020603050405020304" pitchFamily="18" charset="0"/>
                  <a:cs typeface="Arial" panose="020B0604020202020204" pitchFamily="34" charset="0"/>
                </a:rPr>
                <a:t>Heat Bath</a:t>
              </a:r>
              <a:endParaRPr lang="en-US" sz="1100"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7146974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Random Statistical Ensembles</a:t>
            </a:r>
          </a:p>
        </p:txBody>
      </p:sp>
      <p:sp>
        <p:nvSpPr>
          <p:cNvPr id="9" name="Subtitle 2">
            <a:extLst>
              <a:ext uri="{FF2B5EF4-FFF2-40B4-BE49-F238E27FC236}">
                <a16:creationId xmlns:a16="http://schemas.microsoft.com/office/drawing/2014/main" id="{5894D0B6-C719-46FE-BC22-2A6F61B2924C}"/>
              </a:ext>
            </a:extLst>
          </p:cNvPr>
          <p:cNvSpPr txBox="1">
            <a:spLocks/>
          </p:cNvSpPr>
          <p:nvPr/>
        </p:nvSpPr>
        <p:spPr>
          <a:xfrm>
            <a:off x="647700" y="1005695"/>
            <a:ext cx="7867650" cy="71657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a:t>
            </a:r>
            <a:r>
              <a:rPr lang="en-US" sz="1800" dirty="0">
                <a:latin typeface="Arial" panose="020B0604020202020204" pitchFamily="34" charset="0"/>
                <a:cs typeface="Arial" panose="020B0604020202020204" pitchFamily="34" charset="0"/>
              </a:rPr>
              <a:t>: total energy,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 </a:t>
            </a:r>
            <a:r>
              <a:rPr lang="en-US" sz="1800" dirty="0">
                <a:latin typeface="Arial" panose="020B0604020202020204" pitchFamily="34" charset="0"/>
                <a:cs typeface="Arial" panose="020B0604020202020204" pitchFamily="34" charset="0"/>
              </a:rPr>
              <a:t>: containment volume, </a:t>
            </a:r>
            <a:r>
              <a:rPr lang="en-US" sz="1800" b="1" i="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 </a:t>
            </a:r>
            <a:r>
              <a:rPr lang="en-US" sz="1800" dirty="0">
                <a:latin typeface="Arial" panose="020B0604020202020204" pitchFamily="34" charset="0"/>
                <a:cs typeface="Arial" panose="020B0604020202020204" pitchFamily="34" charset="0"/>
              </a:rPr>
              <a:t>: constituent number</a:t>
            </a:r>
          </a:p>
          <a:p>
            <a:pPr algn="l"/>
            <a:r>
              <a:rPr lang="en-US" sz="1800" dirty="0">
                <a:latin typeface="Arial" panose="020B0604020202020204" pitchFamily="34" charset="0"/>
                <a:cs typeface="Arial" panose="020B0604020202020204" pitchFamily="34" charset="0"/>
              </a:rPr>
              <a:t>Ensemble: many identically prepared systems </a:t>
            </a:r>
          </a:p>
        </p:txBody>
      </p:sp>
      <p:grpSp>
        <p:nvGrpSpPr>
          <p:cNvPr id="11" name="Group 10">
            <a:extLst>
              <a:ext uri="{FF2B5EF4-FFF2-40B4-BE49-F238E27FC236}">
                <a16:creationId xmlns:a16="http://schemas.microsoft.com/office/drawing/2014/main" id="{2C1FF2F8-7551-451A-9F93-0BCD6D51F91C}"/>
              </a:ext>
            </a:extLst>
          </p:cNvPr>
          <p:cNvGrpSpPr/>
          <p:nvPr/>
        </p:nvGrpSpPr>
        <p:grpSpPr>
          <a:xfrm>
            <a:off x="647700" y="2263849"/>
            <a:ext cx="2080260" cy="1775460"/>
            <a:chOff x="0" y="0"/>
            <a:chExt cx="2080260" cy="1775460"/>
          </a:xfrm>
        </p:grpSpPr>
        <p:pic>
          <p:nvPicPr>
            <p:cNvPr id="29" name="Picture 28">
              <a:extLst>
                <a:ext uri="{FF2B5EF4-FFF2-40B4-BE49-F238E27FC236}">
                  <a16:creationId xmlns:a16="http://schemas.microsoft.com/office/drawing/2014/main" id="{4958B372-3C7F-4864-8DEA-2A13ECB7AA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080260" cy="1775460"/>
            </a:xfrm>
            <a:prstGeom prst="rect">
              <a:avLst/>
            </a:prstGeom>
          </p:spPr>
        </p:pic>
        <p:cxnSp>
          <p:nvCxnSpPr>
            <p:cNvPr id="13" name="Straight Arrow Connector 12">
              <a:extLst>
                <a:ext uri="{FF2B5EF4-FFF2-40B4-BE49-F238E27FC236}">
                  <a16:creationId xmlns:a16="http://schemas.microsoft.com/office/drawing/2014/main" id="{851D474F-1D15-4F72-B1AC-76D5404F1ED0}"/>
                </a:ext>
              </a:extLst>
            </p:cNvPr>
            <p:cNvCxnSpPr/>
            <p:nvPr/>
          </p:nvCxnSpPr>
          <p:spPr>
            <a:xfrm>
              <a:off x="1333500" y="792480"/>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A089C66F-EF03-4ECA-88FC-8574762A1BF5}"/>
                </a:ext>
              </a:extLst>
            </p:cNvPr>
            <p:cNvCxnSpPr/>
            <p:nvPr/>
          </p:nvCxnSpPr>
          <p:spPr>
            <a:xfrm>
              <a:off x="365760" y="784860"/>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E4FFF4E-6656-47DD-B485-97C8FBD203D6}"/>
                </a:ext>
              </a:extLst>
            </p:cNvPr>
            <p:cNvCxnSpPr/>
            <p:nvPr/>
          </p:nvCxnSpPr>
          <p:spPr>
            <a:xfrm rot="5400000">
              <a:off x="862965" y="295275"/>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9BA0FAF0-3299-4E54-89DF-919770A12D12}"/>
                </a:ext>
              </a:extLst>
            </p:cNvPr>
            <p:cNvCxnSpPr/>
            <p:nvPr/>
          </p:nvCxnSpPr>
          <p:spPr>
            <a:xfrm rot="5400000">
              <a:off x="870585" y="1331595"/>
              <a:ext cx="419100" cy="0"/>
            </a:xfrm>
            <a:prstGeom prst="straightConnector1">
              <a:avLst/>
            </a:prstGeom>
            <a:ln w="1905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F8528C15-5C25-49F7-8159-86BC0C4AF09F}"/>
                </a:ext>
              </a:extLst>
            </p:cNvPr>
            <p:cNvGrpSpPr/>
            <p:nvPr/>
          </p:nvGrpSpPr>
          <p:grpSpPr>
            <a:xfrm>
              <a:off x="1394460" y="205740"/>
              <a:ext cx="304800" cy="291465"/>
              <a:chOff x="-53340" y="-76200"/>
              <a:chExt cx="304800" cy="291465"/>
            </a:xfrm>
          </p:grpSpPr>
          <p:sp>
            <p:nvSpPr>
              <p:cNvPr id="27" name="Oval 26">
                <a:extLst>
                  <a:ext uri="{FF2B5EF4-FFF2-40B4-BE49-F238E27FC236}">
                    <a16:creationId xmlns:a16="http://schemas.microsoft.com/office/drawing/2014/main" id="{D9887474-8D00-4137-A160-61D3E2098EB7}"/>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8" name="Straight Arrow Connector 27">
                <a:extLst>
                  <a:ext uri="{FF2B5EF4-FFF2-40B4-BE49-F238E27FC236}">
                    <a16:creationId xmlns:a16="http://schemas.microsoft.com/office/drawing/2014/main" id="{911DBD6C-4C38-4519-9F40-1494A35B6680}"/>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8" name="Group 17">
              <a:extLst>
                <a:ext uri="{FF2B5EF4-FFF2-40B4-BE49-F238E27FC236}">
                  <a16:creationId xmlns:a16="http://schemas.microsoft.com/office/drawing/2014/main" id="{5AF9A8BC-E58F-40BD-A36B-5D284B78999C}"/>
                </a:ext>
              </a:extLst>
            </p:cNvPr>
            <p:cNvGrpSpPr/>
            <p:nvPr/>
          </p:nvGrpSpPr>
          <p:grpSpPr>
            <a:xfrm>
              <a:off x="434340" y="1051560"/>
              <a:ext cx="304800" cy="291465"/>
              <a:chOff x="-53340" y="-76200"/>
              <a:chExt cx="304800" cy="291465"/>
            </a:xfrm>
          </p:grpSpPr>
          <p:sp>
            <p:nvSpPr>
              <p:cNvPr id="25" name="Oval 24">
                <a:extLst>
                  <a:ext uri="{FF2B5EF4-FFF2-40B4-BE49-F238E27FC236}">
                    <a16:creationId xmlns:a16="http://schemas.microsoft.com/office/drawing/2014/main" id="{722782BC-4AE8-4B75-B649-E9E6461BE0BB}"/>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6" name="Straight Arrow Connector 25">
                <a:extLst>
                  <a:ext uri="{FF2B5EF4-FFF2-40B4-BE49-F238E27FC236}">
                    <a16:creationId xmlns:a16="http://schemas.microsoft.com/office/drawing/2014/main" id="{D7C418A4-AA68-411E-A97C-93D306F6D720}"/>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9" name="Group 18">
              <a:extLst>
                <a:ext uri="{FF2B5EF4-FFF2-40B4-BE49-F238E27FC236}">
                  <a16:creationId xmlns:a16="http://schemas.microsoft.com/office/drawing/2014/main" id="{2F413BEB-716F-4E91-9DE0-605F3DA603E1}"/>
                </a:ext>
              </a:extLst>
            </p:cNvPr>
            <p:cNvGrpSpPr/>
            <p:nvPr/>
          </p:nvGrpSpPr>
          <p:grpSpPr>
            <a:xfrm rot="16200000">
              <a:off x="1388428" y="1056959"/>
              <a:ext cx="304800" cy="291465"/>
              <a:chOff x="-53340" y="-76200"/>
              <a:chExt cx="304800" cy="291465"/>
            </a:xfrm>
          </p:grpSpPr>
          <p:sp>
            <p:nvSpPr>
              <p:cNvPr id="23" name="Oval 22">
                <a:extLst>
                  <a:ext uri="{FF2B5EF4-FFF2-40B4-BE49-F238E27FC236}">
                    <a16:creationId xmlns:a16="http://schemas.microsoft.com/office/drawing/2014/main" id="{140A3DA8-2B65-480F-A957-306B9AED54FE}"/>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4" name="Straight Arrow Connector 23">
                <a:extLst>
                  <a:ext uri="{FF2B5EF4-FFF2-40B4-BE49-F238E27FC236}">
                    <a16:creationId xmlns:a16="http://schemas.microsoft.com/office/drawing/2014/main" id="{F48A8030-DF59-4078-B584-596C1D6135B7}"/>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72BE399F-50CA-42C1-9A30-DD9C696725BA}"/>
                </a:ext>
              </a:extLst>
            </p:cNvPr>
            <p:cNvGrpSpPr/>
            <p:nvPr/>
          </p:nvGrpSpPr>
          <p:grpSpPr>
            <a:xfrm rot="16200000">
              <a:off x="451168" y="218759"/>
              <a:ext cx="304800" cy="291465"/>
              <a:chOff x="-53340" y="-76200"/>
              <a:chExt cx="304800" cy="291465"/>
            </a:xfrm>
          </p:grpSpPr>
          <p:sp>
            <p:nvSpPr>
              <p:cNvPr id="21" name="Oval 20">
                <a:extLst>
                  <a:ext uri="{FF2B5EF4-FFF2-40B4-BE49-F238E27FC236}">
                    <a16:creationId xmlns:a16="http://schemas.microsoft.com/office/drawing/2014/main" id="{A02C5BF3-9E82-4884-A5AB-52F16F98D0B2}"/>
                  </a:ext>
                </a:extLst>
              </p:cNvPr>
              <p:cNvSpPr/>
              <p:nvPr/>
            </p:nvSpPr>
            <p:spPr>
              <a:xfrm>
                <a:off x="68580" y="53340"/>
                <a:ext cx="53340" cy="53340"/>
              </a:xfrm>
              <a:prstGeom prst="ellipse">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22" name="Straight Arrow Connector 21">
                <a:extLst>
                  <a:ext uri="{FF2B5EF4-FFF2-40B4-BE49-F238E27FC236}">
                    <a16:creationId xmlns:a16="http://schemas.microsoft.com/office/drawing/2014/main" id="{21EC4FB2-A4A9-4EFF-9787-B3458F6FB1AA}"/>
                  </a:ext>
                </a:extLst>
              </p:cNvPr>
              <p:cNvCxnSpPr/>
              <p:nvPr/>
            </p:nvCxnSpPr>
            <p:spPr>
              <a:xfrm flipV="1">
                <a:off x="-53340" y="-76200"/>
                <a:ext cx="304800" cy="291465"/>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sp>
        <p:nvSpPr>
          <p:cNvPr id="31" name="TextBox 30">
            <a:extLst>
              <a:ext uri="{FF2B5EF4-FFF2-40B4-BE49-F238E27FC236}">
                <a16:creationId xmlns:a16="http://schemas.microsoft.com/office/drawing/2014/main" id="{10279E02-8721-48DD-88E2-9B05CD916E72}"/>
              </a:ext>
            </a:extLst>
          </p:cNvPr>
          <p:cNvSpPr txBox="1"/>
          <p:nvPr/>
        </p:nvSpPr>
        <p:spPr>
          <a:xfrm>
            <a:off x="2766060" y="2327666"/>
            <a:ext cx="5965694" cy="1754326"/>
          </a:xfrm>
          <a:prstGeom prst="rect">
            <a:avLst/>
          </a:prstGeom>
          <a:noFill/>
        </p:spPr>
        <p:txBody>
          <a:bodyPr wrap="square" rtlCol="0">
            <a:spAutoFit/>
          </a:bodyPr>
          <a:lstStyle/>
          <a:p>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	Grand-canonical ensemble </a:t>
            </a:r>
            <a:b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br>
            <a:r>
              <a:rPr lang="en-US" sz="1800" dirty="0">
                <a:effectLst/>
                <a:latin typeface="Arial" panose="020B0604020202020204" pitchFamily="34" charset="0"/>
                <a:ea typeface="Times New Roman" panose="02020603050405020304" pitchFamily="18" charset="0"/>
                <a:cs typeface="Arial" panose="020B0604020202020204" pitchFamily="34" charset="0"/>
              </a:rPr>
              <a:t>Open systems: Exchange of energy and particles occur with surrounding particle reservoir and ”Heat Bath.”</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i="1"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Stationary macro-state</a:t>
            </a:r>
            <a:r>
              <a:rPr lang="en-US" sz="1800" dirty="0">
                <a:effectLst/>
                <a:latin typeface="Arial" panose="020B0604020202020204" pitchFamily="34" charset="0"/>
                <a:ea typeface="Times New Roman" panose="02020603050405020304" pitchFamily="18" charset="0"/>
                <a:cs typeface="Arial" panose="020B0604020202020204" pitchFamily="34" charset="0"/>
              </a:rPr>
              <a:t> is characterized by </a:t>
            </a:r>
            <a:r>
              <a:rPr lang="en-US" sz="1800" b="1" i="1" dirty="0">
                <a:effectLst/>
                <a:latin typeface="Arial" panose="020B0604020202020204" pitchFamily="34" charset="0"/>
                <a:ea typeface="Times New Roman" panose="02020603050405020304" pitchFamily="18" charset="0"/>
                <a:cs typeface="Arial" panose="020B0604020202020204" pitchFamily="34" charset="0"/>
              </a:rPr>
              <a:t>T, m</a:t>
            </a:r>
            <a:r>
              <a:rPr lang="en-US" sz="1800" dirty="0">
                <a:effectLst/>
                <a:latin typeface="Arial" panose="020B0604020202020204" pitchFamily="34" charset="0"/>
                <a:ea typeface="Times New Roman" panose="02020603050405020304" pitchFamily="18" charset="0"/>
                <a:cs typeface="Arial" panose="020B0604020202020204" pitchFamily="34" charset="0"/>
              </a:rPr>
              <a:t>. </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b="1" i="1" dirty="0">
                <a:effectLst/>
                <a:latin typeface="Symbol" panose="05050102010706020507" pitchFamily="18" charset="2"/>
                <a:ea typeface="Times New Roman" panose="02020603050405020304" pitchFamily="18" charset="0"/>
                <a:cs typeface="Arial" panose="020B0604020202020204" pitchFamily="34" charset="0"/>
              </a:rPr>
              <a:t>m</a:t>
            </a:r>
            <a:r>
              <a:rPr lang="en-US" sz="1800" dirty="0">
                <a:effectLst/>
                <a:latin typeface="Arial" panose="020B0604020202020204" pitchFamily="34" charset="0"/>
                <a:ea typeface="Times New Roman" panose="02020603050405020304" pitchFamily="18" charset="0"/>
                <a:cs typeface="Arial" panose="020B0604020202020204" pitchFamily="34" charset="0"/>
              </a:rPr>
              <a:t> : chemical potential energy per particle.</a:t>
            </a:r>
            <a:br>
              <a:rPr lang="en-US" sz="1800" dirty="0">
                <a:effectLst/>
                <a:latin typeface="Arial" panose="020B0604020202020204" pitchFamily="34" charset="0"/>
                <a:ea typeface="Times New Roman" panose="02020603050405020304" pitchFamily="18" charset="0"/>
                <a:cs typeface="Arial" panose="020B0604020202020204" pitchFamily="34" charset="0"/>
              </a:rPr>
            </a:br>
            <a:r>
              <a:rPr lang="en-US" sz="1800" dirty="0">
                <a:effectLst/>
                <a:latin typeface="Arial" panose="020B0604020202020204" pitchFamily="34" charset="0"/>
                <a:ea typeface="Times New Roman" panose="02020603050405020304" pitchFamily="18" charset="0"/>
                <a:cs typeface="Arial" panose="020B0604020202020204" pitchFamily="34" charset="0"/>
                <a:sym typeface="Wingdings" panose="05000000000000000000" pitchFamily="2" charset="2"/>
              </a:rPr>
              <a:t> </a:t>
            </a:r>
            <a:r>
              <a:rPr lang="en-US" sz="1800" dirty="0">
                <a:solidFill>
                  <a:srgbClr val="0000FF"/>
                </a:solidFill>
                <a:effectLst/>
                <a:latin typeface="Arial" panose="020B0604020202020204" pitchFamily="34" charset="0"/>
                <a:ea typeface="Times New Roman" panose="02020603050405020304" pitchFamily="18" charset="0"/>
                <a:cs typeface="Arial" panose="020B0604020202020204" pitchFamily="34" charset="0"/>
              </a:rPr>
              <a:t>Combined, system and reservoirs = isolated system</a:t>
            </a:r>
            <a:endParaRPr lang="en-US" dirty="0">
              <a:solidFill>
                <a:srgbClr val="0000FF"/>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E0B88A51-D5DA-4F5F-A74B-778006227AE3}"/>
              </a:ext>
            </a:extLst>
          </p:cNvPr>
          <p:cNvSpPr txBox="1"/>
          <p:nvPr/>
        </p:nvSpPr>
        <p:spPr>
          <a:xfrm>
            <a:off x="685534" y="4322203"/>
            <a:ext cx="7796259" cy="646331"/>
          </a:xfrm>
          <a:prstGeom prst="rect">
            <a:avLst/>
          </a:prstGeom>
          <a:noFill/>
        </p:spPr>
        <p:txBody>
          <a:bodyPr wrap="square" rtlCol="0">
            <a:spAutoFit/>
          </a:bodyPr>
          <a:lstStyle/>
          <a:p>
            <a:r>
              <a:rPr lang="en-US" sz="1800" dirty="0">
                <a:effectLst/>
                <a:latin typeface="Verdana" panose="020B0604030504040204" pitchFamily="34" charset="0"/>
                <a:ea typeface="Times New Roman" panose="02020603050405020304" pitchFamily="18" charset="0"/>
                <a:cs typeface="Times New Roman" panose="02020603050405020304" pitchFamily="18" charset="0"/>
              </a:rPr>
              <a:t>Homogenous subparts of a heterogenous system are its </a:t>
            </a:r>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phases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a:t>
            </a:r>
            <a:r>
              <a:rPr lang="en-US" sz="1800" i="1" dirty="0">
                <a:effectLst/>
                <a:latin typeface="Verdana" panose="020B0604030504040204" pitchFamily="34" charset="0"/>
                <a:ea typeface="Times New Roman" panose="02020603050405020304" pitchFamily="18" charset="0"/>
                <a:cs typeface="Times New Roman" panose="02020603050405020304" pitchFamily="18" charset="0"/>
              </a:rPr>
              <a:t>solid, liquid, gas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 separating surfaces are </a:t>
            </a:r>
            <a:r>
              <a:rPr lang="en-US" sz="1800" b="1" i="1" dirty="0">
                <a:effectLst/>
                <a:latin typeface="Verdana" panose="020B0604030504040204" pitchFamily="34" charset="0"/>
                <a:ea typeface="Times New Roman" panose="02020603050405020304" pitchFamily="18" charset="0"/>
                <a:cs typeface="Times New Roman" panose="02020603050405020304" pitchFamily="18" charset="0"/>
              </a:rPr>
              <a:t>phase boundaries</a:t>
            </a:r>
            <a:r>
              <a:rPr lang="en-US" sz="1800" dirty="0">
                <a:effectLst/>
                <a:latin typeface="Verdana" panose="020B0604030504040204" pitchFamily="34" charset="0"/>
                <a:ea typeface="Times New Roman" panose="02020603050405020304" pitchFamily="18" charset="0"/>
                <a:cs typeface="Times New Roman" panose="02020603050405020304" pitchFamily="18" charset="0"/>
              </a:rPr>
              <a:t>.</a:t>
            </a:r>
            <a:endParaRPr lang="en-US" dirty="0"/>
          </a:p>
        </p:txBody>
      </p:sp>
      <p:sp>
        <p:nvSpPr>
          <p:cNvPr id="34" name="TextBox 33">
            <a:extLst>
              <a:ext uri="{FF2B5EF4-FFF2-40B4-BE49-F238E27FC236}">
                <a16:creationId xmlns:a16="http://schemas.microsoft.com/office/drawing/2014/main" id="{A3FA2EF7-000F-4016-9F4E-C4415AFE99C8}"/>
              </a:ext>
            </a:extLst>
          </p:cNvPr>
          <p:cNvSpPr txBox="1"/>
          <p:nvPr/>
        </p:nvSpPr>
        <p:spPr>
          <a:xfrm>
            <a:off x="685534" y="5156022"/>
            <a:ext cx="7695068" cy="1200329"/>
          </a:xfrm>
          <a:prstGeom prst="rect">
            <a:avLst/>
          </a:prstGeom>
          <a:noFill/>
        </p:spPr>
        <p:txBody>
          <a:bodyPr wrap="square" rtlCol="0">
            <a:spAutoFit/>
          </a:bodyPr>
          <a:lstStyle/>
          <a:p>
            <a:r>
              <a:rPr lang="en-US" sz="1800" b="1" i="1" dirty="0">
                <a:effectLst/>
                <a:latin typeface="Times New Roman" panose="02020603050405020304" pitchFamily="18" charset="0"/>
                <a:ea typeface="Times New Roman" panose="02020603050405020304" pitchFamily="18" charset="0"/>
              </a:rPr>
              <a:t>Extensive (additive) state variables</a:t>
            </a:r>
            <a:r>
              <a:rPr lang="en-US" sz="1800" dirty="0">
                <a:effectLst/>
                <a:latin typeface="Times New Roman" panose="02020603050405020304" pitchFamily="18" charset="0"/>
                <a:ea typeface="Times New Roman" panose="02020603050405020304" pitchFamily="18" charset="0"/>
              </a:rPr>
              <a:t> </a:t>
            </a:r>
            <a:r>
              <a:rPr lang="en-US" sz="1800" b="1" i="1" dirty="0">
                <a:effectLst/>
                <a:latin typeface="Times New Roman" panose="02020603050405020304" pitchFamily="18" charset="0"/>
                <a:ea typeface="Times New Roman" panose="02020603050405020304" pitchFamily="18" charset="0"/>
              </a:rPr>
              <a:t>scale</a:t>
            </a:r>
            <a:r>
              <a:rPr lang="en-US" sz="1800" dirty="0">
                <a:effectLst/>
                <a:latin typeface="Times New Roman" panose="02020603050405020304" pitchFamily="18" charset="0"/>
                <a:ea typeface="Times New Roman" panose="02020603050405020304" pitchFamily="18" charset="0"/>
              </a:rPr>
              <a:t> in proportion </a:t>
            </a:r>
            <a:r>
              <a:rPr lang="en-US" dirty="0">
                <a:latin typeface="Times New Roman" panose="02020603050405020304" pitchFamily="18" charset="0"/>
                <a:ea typeface="Times New Roman" panose="02020603050405020304" pitchFamily="18" charset="0"/>
              </a:rPr>
              <a:t>to system </a:t>
            </a:r>
            <a:r>
              <a:rPr lang="en-US" sz="1800" dirty="0">
                <a:effectLst/>
                <a:latin typeface="Times New Roman" panose="02020603050405020304" pitchFamily="18" charset="0"/>
                <a:ea typeface="Times New Roman" panose="02020603050405020304" pitchFamily="18" charset="0"/>
              </a:rPr>
              <a:t>mass (number of particles).  Examples: volume and total energy.</a:t>
            </a:r>
            <a:br>
              <a:rPr lang="en-US" sz="1800" dirty="0">
                <a:effectLst/>
                <a:latin typeface="Times New Roman" panose="02020603050405020304" pitchFamily="18" charset="0"/>
                <a:ea typeface="Times New Roman" panose="02020603050405020304" pitchFamily="18" charset="0"/>
              </a:rPr>
            </a:br>
            <a:r>
              <a:rPr lang="en-US" sz="1800" b="1" i="1" dirty="0">
                <a:effectLst/>
                <a:latin typeface="Times New Roman" panose="02020603050405020304" pitchFamily="18" charset="0"/>
                <a:ea typeface="Times New Roman" panose="02020603050405020304" pitchFamily="18" charset="0"/>
              </a:rPr>
              <a:t>Intensive state variables do not scale</a:t>
            </a:r>
            <a:r>
              <a:rPr lang="en-US" sz="1800" dirty="0">
                <a:effectLst/>
                <a:latin typeface="Times New Roman" panose="02020603050405020304" pitchFamily="18" charset="0"/>
                <a:ea typeface="Times New Roman" panose="02020603050405020304" pitchFamily="18" charset="0"/>
              </a:rPr>
              <a:t> with the size of the system. Examples are pressure, temperature, refractive index</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1525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10"/>
          </p:nvPr>
        </p:nvSpPr>
        <p:spPr/>
        <p:txBody>
          <a:bodyPr/>
          <a:lstStyle/>
          <a:p>
            <a:r>
              <a:rPr lang="en-US"/>
              <a:t>W. Udo Schröder 2023</a:t>
            </a:r>
          </a:p>
        </p:txBody>
      </p:sp>
      <p:sp>
        <p:nvSpPr>
          <p:cNvPr id="5" name="Footer Placeholder 4"/>
          <p:cNvSpPr>
            <a:spLocks noGrp="1"/>
          </p:cNvSpPr>
          <p:nvPr>
            <p:ph type="ftr" sz="quarter" idx="11"/>
          </p:nvPr>
        </p:nvSpPr>
        <p:spPr/>
        <p:txBody>
          <a:bodyPr/>
          <a:lstStyle/>
          <a:p>
            <a:r>
              <a:rPr lang="en-US"/>
              <a:t>Compl MP TD</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28</a:t>
            </a:fld>
            <a:endParaRPr lang="en-US">
              <a:solidFill>
                <a:srgbClr val="C0C0C0"/>
              </a:solidFill>
            </a:endParaRPr>
          </a:p>
        </p:txBody>
      </p:sp>
      <p:sp>
        <p:nvSpPr>
          <p:cNvPr id="7" name="Rectangle 6"/>
          <p:cNvSpPr/>
          <p:nvPr/>
        </p:nvSpPr>
        <p:spPr>
          <a:xfrm>
            <a:off x="741476" y="2967335"/>
            <a:ext cx="7661072" cy="1754326"/>
          </a:xfrm>
          <a:prstGeom prst="rect">
            <a:avLst/>
          </a:prstGeom>
          <a:noFill/>
        </p:spPr>
        <p:txBody>
          <a:bodyPr wrap="none" lIns="91440" tIns="45720" rIns="91440" bIns="45720">
            <a:spAutoFit/>
          </a:bodyPr>
          <a:lstStyle/>
          <a:p>
            <a:pPr algn="ctr"/>
            <a:r>
              <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End </a:t>
            </a:r>
          </a:p>
          <a:p>
            <a:pPr algn="ctr"/>
            <a:r>
              <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Complex N-Particle Systems </a:t>
            </a:r>
            <a:br>
              <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br>
            <a:endParaRPr lang="en-US" sz="3600" b="1" cap="none" spc="0"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spTree>
    <p:extLst>
      <p:ext uri="{BB962C8B-B14F-4D97-AF65-F5344CB8AC3E}">
        <p14:creationId xmlns:p14="http://schemas.microsoft.com/office/powerpoint/2010/main" val="19855211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Statistics</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28650" y="1041207"/>
            <a:ext cx="7886700" cy="5158255"/>
          </a:xfrm>
        </p:spPr>
        <p:txBody>
          <a:bodyPr/>
          <a:lstStyle/>
          <a:p>
            <a:pPr algn="l"/>
            <a:r>
              <a:rPr lang="en-US" sz="1800" dirty="0"/>
              <a:t>Reputation of statistics, statistical,…</a:t>
            </a:r>
          </a:p>
          <a:p>
            <a:pPr algn="l"/>
            <a:r>
              <a:rPr lang="en-US" sz="1800" dirty="0"/>
              <a:t>Benjamin Disraeli (1804-1881) Prime Minister of Great Britain (1874 -1880)</a:t>
            </a:r>
          </a:p>
          <a:p>
            <a:pPr algn="l"/>
            <a:r>
              <a:rPr lang="en-US" sz="1800" dirty="0"/>
              <a:t>“There are three types of lies:</a:t>
            </a:r>
            <a:r>
              <a:rPr lang="en-US" sz="1800" i="1" dirty="0"/>
              <a:t> lies, damn lies and statistics</a:t>
            </a:r>
            <a:r>
              <a:rPr lang="en-US" sz="1800" dirty="0"/>
              <a:t>" </a:t>
            </a:r>
          </a:p>
          <a:p>
            <a:pPr algn="l"/>
            <a:endParaRPr lang="en-US" sz="1600" dirty="0"/>
          </a:p>
          <a:p>
            <a:pPr algn="l"/>
            <a:r>
              <a:rPr lang="en-US" sz="1600" dirty="0"/>
              <a:t>is often attributed to, because Mark Twain ascribed it to him in a 1907 article in the North American Review: "Figures often beguile me...particularly when I have the arranging of them myself; in which case the remark attributed to Disraeli would often apply with justice and force: 'There are three kinds of lies: lies, damned lies, and statistics.'</a:t>
            </a:r>
            <a:endParaRPr lang="en-US" dirty="0"/>
          </a:p>
        </p:txBody>
      </p:sp>
    </p:spTree>
    <p:extLst>
      <p:ext uri="{BB962C8B-B14F-4D97-AF65-F5344CB8AC3E}">
        <p14:creationId xmlns:p14="http://schemas.microsoft.com/office/powerpoint/2010/main" val="2231427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FD9C01F0-F466-4B96-BAA3-C80EBE5B7E2F}"/>
              </a:ext>
            </a:extLst>
          </p:cNvPr>
          <p:cNvSpPr>
            <a:spLocks noGrp="1" noChangeArrowheads="1"/>
          </p:cNvSpPr>
          <p:nvPr>
            <p:ph type="ctrTitle"/>
          </p:nvPr>
        </p:nvSpPr>
        <p:spPr>
          <a:xfrm>
            <a:off x="762000" y="228600"/>
            <a:ext cx="7772400" cy="609600"/>
          </a:xfrm>
        </p:spPr>
        <p:txBody>
          <a:bodyPr anchor="ctr"/>
          <a:lstStyle/>
          <a:p>
            <a:pPr eaLnBrk="1" hangingPunct="1">
              <a:defRPr/>
            </a:pPr>
            <a:r>
              <a:rPr lang="en-US" altLang="en-US" sz="2200" dirty="0">
                <a:latin typeface="Arial" panose="020B0604020202020204" pitchFamily="34" charset="0"/>
                <a:cs typeface="Arial" panose="020B0604020202020204" pitchFamily="34" charset="0"/>
              </a:rPr>
              <a:t>Potential Interacting Energies</a:t>
            </a:r>
          </a:p>
        </p:txBody>
      </p:sp>
      <p:sp>
        <p:nvSpPr>
          <p:cNvPr id="7172" name="Rectangle 4">
            <a:extLst>
              <a:ext uri="{FF2B5EF4-FFF2-40B4-BE49-F238E27FC236}">
                <a16:creationId xmlns:a16="http://schemas.microsoft.com/office/drawing/2014/main" id="{6E990A13-5D74-4172-8C7D-17D5E485FA79}"/>
              </a:ext>
            </a:extLst>
          </p:cNvPr>
          <p:cNvSpPr>
            <a:spLocks noGrp="1" noChangeArrowheads="1"/>
          </p:cNvSpPr>
          <p:nvPr>
            <p:ph type="subTitle" idx="1"/>
          </p:nvPr>
        </p:nvSpPr>
        <p:spPr>
          <a:xfrm>
            <a:off x="4735686" y="937166"/>
            <a:ext cx="3505200" cy="1371600"/>
          </a:xfrm>
        </p:spPr>
        <p:txBody>
          <a:bodyPr/>
          <a:lstStyle/>
          <a:p>
            <a:pPr algn="l" eaLnBrk="1" hangingPunct="1"/>
            <a:r>
              <a:rPr lang="en-US" altLang="en-US" sz="16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Multi-Particle Systems (3D):  N</a:t>
            </a:r>
            <a:r>
              <a:rPr lang="en-US" altLang="en-US" sz="1600" b="1" dirty="0">
                <a:solidFill>
                  <a:srgbClr val="0000FF"/>
                </a:solidFill>
                <a:effectLst>
                  <a:outerShdw blurRad="38100" dist="38100" dir="2700000" algn="tl">
                    <a:srgbClr val="000000">
                      <a:alpha val="43137"/>
                    </a:srgbClr>
                  </a:outerShdw>
                </a:effectLst>
                <a:latin typeface="Mathcad UniMath" panose="02000503020000020003" pitchFamily="50" charset="0"/>
                <a:cs typeface="Arial" panose="020B0604020202020204" pitchFamily="34" charset="0"/>
              </a:rPr>
              <a:t>≫1</a:t>
            </a:r>
            <a:br>
              <a:rPr lang="en-US" altLang="en-US" sz="1600" b="1" dirty="0">
                <a:solidFill>
                  <a:srgbClr val="CC0000"/>
                </a:solidFill>
                <a:latin typeface="Arial" panose="020B0604020202020204" pitchFamily="34" charset="0"/>
                <a:cs typeface="Arial" panose="020B0604020202020204" pitchFamily="34" charset="0"/>
              </a:rPr>
            </a:br>
            <a:br>
              <a:rPr lang="en-US" altLang="en-US" sz="1600" b="1" dirty="0">
                <a:solidFill>
                  <a:srgbClr val="CC0000"/>
                </a:solidFill>
                <a:latin typeface="Arial" panose="020B0604020202020204" pitchFamily="34" charset="0"/>
                <a:cs typeface="Arial" panose="020B0604020202020204" pitchFamily="34" charset="0"/>
              </a:rPr>
            </a:br>
            <a:r>
              <a:rPr lang="en-US" altLang="en-US" sz="1600" b="1" dirty="0">
                <a:solidFill>
                  <a:srgbClr val="CC0000"/>
                </a:solidFill>
                <a:latin typeface="Arial" panose="020B0604020202020204" pitchFamily="34" charset="0"/>
                <a:cs typeface="Arial" panose="020B0604020202020204" pitchFamily="34" charset="0"/>
              </a:rPr>
              <a:t>Lennard-Jones</a:t>
            </a:r>
            <a:r>
              <a:rPr lang="en-US" altLang="en-US" sz="1600" dirty="0">
                <a:latin typeface="Arial" panose="020B0604020202020204" pitchFamily="34" charset="0"/>
                <a:cs typeface="Arial" panose="020B0604020202020204" pitchFamily="34" charset="0"/>
              </a:rPr>
              <a:t> potential: Attractive (&lt; 0) at intermediate &amp; large distances, repulsive at small distances</a:t>
            </a:r>
          </a:p>
        </p:txBody>
      </p:sp>
      <p:graphicFrame>
        <p:nvGraphicFramePr>
          <p:cNvPr id="7174" name="Object 16">
            <a:extLst>
              <a:ext uri="{FF2B5EF4-FFF2-40B4-BE49-F238E27FC236}">
                <a16:creationId xmlns:a16="http://schemas.microsoft.com/office/drawing/2014/main" id="{387A67F3-FE45-42B9-AFCF-CA6330742488}"/>
              </a:ext>
            </a:extLst>
          </p:cNvPr>
          <p:cNvGraphicFramePr>
            <a:graphicFrameLocks noChangeAspect="1"/>
          </p:cNvGraphicFramePr>
          <p:nvPr>
            <p:extLst>
              <p:ext uri="{D42A27DB-BD31-4B8C-83A1-F6EECF244321}">
                <p14:modId xmlns:p14="http://schemas.microsoft.com/office/powerpoint/2010/main" val="1622263869"/>
              </p:ext>
            </p:extLst>
          </p:nvPr>
        </p:nvGraphicFramePr>
        <p:xfrm>
          <a:off x="5367280" y="3276600"/>
          <a:ext cx="2489200" cy="711200"/>
        </p:xfrm>
        <a:graphic>
          <a:graphicData uri="http://schemas.openxmlformats.org/presentationml/2006/ole">
            <mc:AlternateContent xmlns:mc="http://schemas.openxmlformats.org/markup-compatibility/2006">
              <mc:Choice xmlns:v="urn:schemas-microsoft-com:vml" Requires="v">
                <p:oleObj name="Equation" r:id="rId3" imgW="2489040" imgH="711000" progId="Equation.DSMT4">
                  <p:embed/>
                </p:oleObj>
              </mc:Choice>
              <mc:Fallback>
                <p:oleObj name="Equation" r:id="rId3" imgW="2489040" imgH="711000" progId="Equation.DSMT4">
                  <p:embed/>
                  <p:pic>
                    <p:nvPicPr>
                      <p:cNvPr id="7174" name="Object 16">
                        <a:extLst>
                          <a:ext uri="{FF2B5EF4-FFF2-40B4-BE49-F238E27FC236}">
                            <a16:creationId xmlns:a16="http://schemas.microsoft.com/office/drawing/2014/main" id="{387A67F3-FE45-42B9-AFCF-CA6330742488}"/>
                          </a:ext>
                        </a:extLst>
                      </p:cNvPr>
                      <p:cNvPicPr>
                        <a:picLocks noChangeAspect="1" noChangeArrowheads="1"/>
                      </p:cNvPicPr>
                      <p:nvPr/>
                    </p:nvPicPr>
                    <p:blipFill>
                      <a:blip r:embed="rId4"/>
                      <a:srcRect/>
                      <a:stretch>
                        <a:fillRect/>
                      </a:stretch>
                    </p:blipFill>
                    <p:spPr bwMode="auto">
                      <a:xfrm>
                        <a:off x="5367280" y="3276600"/>
                        <a:ext cx="24892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5" name="Object 17">
            <a:extLst>
              <a:ext uri="{FF2B5EF4-FFF2-40B4-BE49-F238E27FC236}">
                <a16:creationId xmlns:a16="http://schemas.microsoft.com/office/drawing/2014/main" id="{71DF3267-2704-4C3A-9340-533E50975CB3}"/>
              </a:ext>
            </a:extLst>
          </p:cNvPr>
          <p:cNvGraphicFramePr>
            <a:graphicFrameLocks noChangeAspect="1"/>
          </p:cNvGraphicFramePr>
          <p:nvPr>
            <p:extLst>
              <p:ext uri="{D42A27DB-BD31-4B8C-83A1-F6EECF244321}">
                <p14:modId xmlns:p14="http://schemas.microsoft.com/office/powerpoint/2010/main" val="2390131228"/>
              </p:ext>
            </p:extLst>
          </p:nvPr>
        </p:nvGraphicFramePr>
        <p:xfrm>
          <a:off x="5405438" y="4492248"/>
          <a:ext cx="2998787" cy="1471612"/>
        </p:xfrm>
        <a:graphic>
          <a:graphicData uri="http://schemas.openxmlformats.org/presentationml/2006/ole">
            <mc:AlternateContent xmlns:mc="http://schemas.openxmlformats.org/markup-compatibility/2006">
              <mc:Choice xmlns:v="urn:schemas-microsoft-com:vml" Requires="v">
                <p:oleObj name="Equation" r:id="rId5" imgW="2641320" imgH="1295280" progId="Equation.DSMT4">
                  <p:embed/>
                </p:oleObj>
              </mc:Choice>
              <mc:Fallback>
                <p:oleObj name="Equation" r:id="rId5" imgW="2641320" imgH="1295280" progId="Equation.DSMT4">
                  <p:embed/>
                  <p:pic>
                    <p:nvPicPr>
                      <p:cNvPr id="7175" name="Object 17">
                        <a:extLst>
                          <a:ext uri="{FF2B5EF4-FFF2-40B4-BE49-F238E27FC236}">
                            <a16:creationId xmlns:a16="http://schemas.microsoft.com/office/drawing/2014/main" id="{71DF3267-2704-4C3A-9340-533E50975CB3}"/>
                          </a:ext>
                        </a:extLst>
                      </p:cNvPr>
                      <p:cNvPicPr>
                        <a:picLocks noChangeAspect="1" noChangeArrowheads="1"/>
                      </p:cNvPicPr>
                      <p:nvPr/>
                    </p:nvPicPr>
                    <p:blipFill>
                      <a:blip r:embed="rId6"/>
                      <a:srcRect/>
                      <a:stretch>
                        <a:fillRect/>
                      </a:stretch>
                    </p:blipFill>
                    <p:spPr bwMode="auto">
                      <a:xfrm>
                        <a:off x="5405438" y="4492248"/>
                        <a:ext cx="2998787" cy="1471612"/>
                      </a:xfrm>
                      <a:prstGeom prst="rect">
                        <a:avLst/>
                      </a:prstGeom>
                      <a:noFill/>
                      <a:ln>
                        <a:noFill/>
                      </a:ln>
                      <a:effectLst/>
                    </p:spPr>
                  </p:pic>
                </p:oleObj>
              </mc:Fallback>
            </mc:AlternateContent>
          </a:graphicData>
        </a:graphic>
      </p:graphicFrame>
      <p:sp>
        <p:nvSpPr>
          <p:cNvPr id="7177" name="Line 19">
            <a:extLst>
              <a:ext uri="{FF2B5EF4-FFF2-40B4-BE49-F238E27FC236}">
                <a16:creationId xmlns:a16="http://schemas.microsoft.com/office/drawing/2014/main" id="{22A94271-EB1C-4C1D-BC56-6C118799CCC1}"/>
              </a:ext>
            </a:extLst>
          </p:cNvPr>
          <p:cNvSpPr>
            <a:spLocks noChangeShapeType="1"/>
          </p:cNvSpPr>
          <p:nvPr/>
        </p:nvSpPr>
        <p:spPr bwMode="auto">
          <a:xfrm>
            <a:off x="6759112" y="2667000"/>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Line 20">
            <a:extLst>
              <a:ext uri="{FF2B5EF4-FFF2-40B4-BE49-F238E27FC236}">
                <a16:creationId xmlns:a16="http://schemas.microsoft.com/office/drawing/2014/main" id="{81ECF85E-C6A1-421C-9C1E-FA179A9755BD}"/>
              </a:ext>
            </a:extLst>
          </p:cNvPr>
          <p:cNvSpPr>
            <a:spLocks noChangeShapeType="1"/>
          </p:cNvSpPr>
          <p:nvPr/>
        </p:nvSpPr>
        <p:spPr bwMode="auto">
          <a:xfrm>
            <a:off x="7471092" y="2590800"/>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a:t>   </a:t>
            </a:r>
          </a:p>
        </p:txBody>
      </p:sp>
      <p:grpSp>
        <p:nvGrpSpPr>
          <p:cNvPr id="9" name="Group 8">
            <a:extLst>
              <a:ext uri="{FF2B5EF4-FFF2-40B4-BE49-F238E27FC236}">
                <a16:creationId xmlns:a16="http://schemas.microsoft.com/office/drawing/2014/main" id="{B8E7B10D-7DFB-4D4B-A64F-B261AE6E4460}"/>
              </a:ext>
            </a:extLst>
          </p:cNvPr>
          <p:cNvGrpSpPr/>
          <p:nvPr/>
        </p:nvGrpSpPr>
        <p:grpSpPr>
          <a:xfrm>
            <a:off x="914400" y="914400"/>
            <a:ext cx="3611563" cy="5565775"/>
            <a:chOff x="914400" y="914400"/>
            <a:chExt cx="3611563" cy="5565775"/>
          </a:xfrm>
        </p:grpSpPr>
        <p:grpSp>
          <p:nvGrpSpPr>
            <p:cNvPr id="13" name="Group 12">
              <a:extLst>
                <a:ext uri="{FF2B5EF4-FFF2-40B4-BE49-F238E27FC236}">
                  <a16:creationId xmlns:a16="http://schemas.microsoft.com/office/drawing/2014/main" id="{9F58BC6F-54BC-44C7-A126-C308965B539E}"/>
                </a:ext>
              </a:extLst>
            </p:cNvPr>
            <p:cNvGrpSpPr/>
            <p:nvPr/>
          </p:nvGrpSpPr>
          <p:grpSpPr>
            <a:xfrm>
              <a:off x="914400" y="914400"/>
              <a:ext cx="3611563" cy="5565775"/>
              <a:chOff x="914400" y="914400"/>
              <a:chExt cx="3611563" cy="5565775"/>
            </a:xfrm>
          </p:grpSpPr>
          <p:grpSp>
            <p:nvGrpSpPr>
              <p:cNvPr id="7173" name="Group 15">
                <a:extLst>
                  <a:ext uri="{FF2B5EF4-FFF2-40B4-BE49-F238E27FC236}">
                    <a16:creationId xmlns:a16="http://schemas.microsoft.com/office/drawing/2014/main" id="{9E86F68F-65F1-4D56-90EC-F20EE6BFF99D}"/>
                  </a:ext>
                </a:extLst>
              </p:cNvPr>
              <p:cNvGrpSpPr>
                <a:grpSpLocks/>
              </p:cNvGrpSpPr>
              <p:nvPr/>
            </p:nvGrpSpPr>
            <p:grpSpPr bwMode="auto">
              <a:xfrm>
                <a:off x="914400" y="914400"/>
                <a:ext cx="3611563" cy="5565775"/>
                <a:chOff x="576" y="576"/>
                <a:chExt cx="2275" cy="3506"/>
              </a:xfrm>
            </p:grpSpPr>
            <p:pic>
              <p:nvPicPr>
                <p:cNvPr id="7179" name="Picture 7">
                  <a:extLst>
                    <a:ext uri="{FF2B5EF4-FFF2-40B4-BE49-F238E27FC236}">
                      <a16:creationId xmlns:a16="http://schemas.microsoft.com/office/drawing/2014/main" id="{E43848E7-901B-4939-ABC2-22417E97BBD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 y="576"/>
                  <a:ext cx="2275" cy="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0" name="Group 8">
                  <a:extLst>
                    <a:ext uri="{FF2B5EF4-FFF2-40B4-BE49-F238E27FC236}">
                      <a16:creationId xmlns:a16="http://schemas.microsoft.com/office/drawing/2014/main" id="{0C3D56D5-CA3D-4E36-B3A7-C0407DB259A2}"/>
                    </a:ext>
                  </a:extLst>
                </p:cNvPr>
                <p:cNvGrpSpPr>
                  <a:grpSpLocks/>
                </p:cNvGrpSpPr>
                <p:nvPr/>
              </p:nvGrpSpPr>
              <p:grpSpPr bwMode="auto">
                <a:xfrm>
                  <a:off x="1488" y="912"/>
                  <a:ext cx="1272" cy="120"/>
                  <a:chOff x="6240" y="3270"/>
                  <a:chExt cx="3180" cy="300"/>
                </a:xfrm>
              </p:grpSpPr>
              <p:grpSp>
                <p:nvGrpSpPr>
                  <p:cNvPr id="7181" name="Group 9">
                    <a:extLst>
                      <a:ext uri="{FF2B5EF4-FFF2-40B4-BE49-F238E27FC236}">
                        <a16:creationId xmlns:a16="http://schemas.microsoft.com/office/drawing/2014/main" id="{AA003C37-B55D-42E9-9B76-4FC14CB17BBB}"/>
                      </a:ext>
                    </a:extLst>
                  </p:cNvPr>
                  <p:cNvGrpSpPr>
                    <a:grpSpLocks/>
                  </p:cNvGrpSpPr>
                  <p:nvPr/>
                </p:nvGrpSpPr>
                <p:grpSpPr bwMode="auto">
                  <a:xfrm>
                    <a:off x="8280" y="3270"/>
                    <a:ext cx="1140" cy="300"/>
                    <a:chOff x="8280" y="3270"/>
                    <a:chExt cx="1140" cy="300"/>
                  </a:xfrm>
                </p:grpSpPr>
                <p:sp>
                  <p:nvSpPr>
                    <p:cNvPr id="7185" name="Oval 10">
                      <a:extLst>
                        <a:ext uri="{FF2B5EF4-FFF2-40B4-BE49-F238E27FC236}">
                          <a16:creationId xmlns:a16="http://schemas.microsoft.com/office/drawing/2014/main" id="{79A99382-5580-4ECD-9454-7038F5061EAE}"/>
                        </a:ext>
                      </a:extLst>
                    </p:cNvPr>
                    <p:cNvSpPr>
                      <a:spLocks noChangeArrowheads="1"/>
                    </p:cNvSpPr>
                    <p:nvPr/>
                  </p:nvSpPr>
                  <p:spPr bwMode="auto">
                    <a:xfrm>
                      <a:off x="8280" y="3270"/>
                      <a:ext cx="300" cy="300"/>
                    </a:xfrm>
                    <a:prstGeom prst="ellipse">
                      <a:avLst/>
                    </a:prstGeom>
                    <a:solidFill>
                      <a:srgbClr val="FF0000"/>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186" name="Oval 11">
                      <a:extLst>
                        <a:ext uri="{FF2B5EF4-FFF2-40B4-BE49-F238E27FC236}">
                          <a16:creationId xmlns:a16="http://schemas.microsoft.com/office/drawing/2014/main" id="{1462BB16-E8C5-4A63-92AA-D87FE9BDA7BE}"/>
                        </a:ext>
                      </a:extLst>
                    </p:cNvPr>
                    <p:cNvSpPr>
                      <a:spLocks noChangeArrowheads="1"/>
                    </p:cNvSpPr>
                    <p:nvPr/>
                  </p:nvSpPr>
                  <p:spPr bwMode="auto">
                    <a:xfrm>
                      <a:off x="9120" y="3270"/>
                      <a:ext cx="300" cy="300"/>
                    </a:xfrm>
                    <a:prstGeom prst="ellipse">
                      <a:avLst/>
                    </a:prstGeom>
                    <a:gradFill rotWithShape="0">
                      <a:gsLst>
                        <a:gs pos="0">
                          <a:srgbClr val="0000FF"/>
                        </a:gs>
                        <a:gs pos="100000">
                          <a:srgbClr val="000076"/>
                        </a:gs>
                      </a:gsLst>
                      <a:lin ang="2700000" scaled="1"/>
                    </a:gra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7182" name="Group 12">
                    <a:extLst>
                      <a:ext uri="{FF2B5EF4-FFF2-40B4-BE49-F238E27FC236}">
                        <a16:creationId xmlns:a16="http://schemas.microsoft.com/office/drawing/2014/main" id="{DAF97AAF-F48B-44D2-8919-6759010C1E8B}"/>
                      </a:ext>
                    </a:extLst>
                  </p:cNvPr>
                  <p:cNvGrpSpPr>
                    <a:grpSpLocks/>
                  </p:cNvGrpSpPr>
                  <p:nvPr/>
                </p:nvGrpSpPr>
                <p:grpSpPr bwMode="auto">
                  <a:xfrm>
                    <a:off x="6240" y="3270"/>
                    <a:ext cx="720" cy="300"/>
                    <a:chOff x="7320" y="5130"/>
                    <a:chExt cx="720" cy="300"/>
                  </a:xfrm>
                </p:grpSpPr>
                <p:sp>
                  <p:nvSpPr>
                    <p:cNvPr id="7183" name="Oval 13">
                      <a:extLst>
                        <a:ext uri="{FF2B5EF4-FFF2-40B4-BE49-F238E27FC236}">
                          <a16:creationId xmlns:a16="http://schemas.microsoft.com/office/drawing/2014/main" id="{31BB23EA-EC0C-432D-AF05-60EA4A6B9F75}"/>
                        </a:ext>
                      </a:extLst>
                    </p:cNvPr>
                    <p:cNvSpPr>
                      <a:spLocks noChangeArrowheads="1"/>
                    </p:cNvSpPr>
                    <p:nvPr/>
                  </p:nvSpPr>
                  <p:spPr bwMode="auto">
                    <a:xfrm>
                      <a:off x="7740" y="5130"/>
                      <a:ext cx="300" cy="300"/>
                    </a:xfrm>
                    <a:prstGeom prst="ellipse">
                      <a:avLst/>
                    </a:prstGeom>
                    <a:gradFill rotWithShape="0">
                      <a:gsLst>
                        <a:gs pos="0">
                          <a:srgbClr val="0000FF"/>
                        </a:gs>
                        <a:gs pos="100000">
                          <a:srgbClr val="000076"/>
                        </a:gs>
                      </a:gsLst>
                      <a:lin ang="2700000" scaled="1"/>
                    </a:gra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184" name="Oval 14">
                      <a:extLst>
                        <a:ext uri="{FF2B5EF4-FFF2-40B4-BE49-F238E27FC236}">
                          <a16:creationId xmlns:a16="http://schemas.microsoft.com/office/drawing/2014/main" id="{7A10719B-BD06-4C3A-B05E-09A3AE3C43A1}"/>
                        </a:ext>
                      </a:extLst>
                    </p:cNvPr>
                    <p:cNvSpPr>
                      <a:spLocks noChangeArrowheads="1"/>
                    </p:cNvSpPr>
                    <p:nvPr/>
                  </p:nvSpPr>
                  <p:spPr bwMode="auto">
                    <a:xfrm>
                      <a:off x="7320" y="5130"/>
                      <a:ext cx="300" cy="300"/>
                    </a:xfrm>
                    <a:prstGeom prst="ellipse">
                      <a:avLst/>
                    </a:prstGeom>
                    <a:solidFill>
                      <a:srgbClr val="FF0000"/>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grpSp>
          <p:grpSp>
            <p:nvGrpSpPr>
              <p:cNvPr id="12" name="Group 11">
                <a:extLst>
                  <a:ext uri="{FF2B5EF4-FFF2-40B4-BE49-F238E27FC236}">
                    <a16:creationId xmlns:a16="http://schemas.microsoft.com/office/drawing/2014/main" id="{08B3F573-FECF-4298-B7B9-329EBFC9F000}"/>
                  </a:ext>
                </a:extLst>
              </p:cNvPr>
              <p:cNvGrpSpPr/>
              <p:nvPr/>
            </p:nvGrpSpPr>
            <p:grpSpPr>
              <a:xfrm>
                <a:off x="2286000" y="2522162"/>
                <a:ext cx="2095500" cy="602038"/>
                <a:chOff x="2286000" y="2522162"/>
                <a:chExt cx="2095500" cy="602038"/>
              </a:xfrm>
            </p:grpSpPr>
            <p:cxnSp>
              <p:nvCxnSpPr>
                <p:cNvPr id="3" name="Straight Connector 2">
                  <a:extLst>
                    <a:ext uri="{FF2B5EF4-FFF2-40B4-BE49-F238E27FC236}">
                      <a16:creationId xmlns:a16="http://schemas.microsoft.com/office/drawing/2014/main" id="{A1358026-A252-49CC-8181-277129A4319D}"/>
                    </a:ext>
                  </a:extLst>
                </p:cNvPr>
                <p:cNvCxnSpPr/>
                <p:nvPr/>
              </p:nvCxnSpPr>
              <p:spPr>
                <a:xfrm>
                  <a:off x="2286000" y="31242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2EA53AF1-CE16-4DC6-8288-0FFAC1E55BCF}"/>
                    </a:ext>
                  </a:extLst>
                </p:cNvPr>
                <p:cNvCxnSpPr>
                  <a:cxnSpLocks/>
                </p:cNvCxnSpPr>
                <p:nvPr/>
              </p:nvCxnSpPr>
              <p:spPr>
                <a:xfrm>
                  <a:off x="2362200" y="2522162"/>
                  <a:ext cx="20193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cxnSp>
          <p:nvCxnSpPr>
            <p:cNvPr id="4" name="Straight Connector 3">
              <a:extLst>
                <a:ext uri="{FF2B5EF4-FFF2-40B4-BE49-F238E27FC236}">
                  <a16:creationId xmlns:a16="http://schemas.microsoft.com/office/drawing/2014/main" id="{1FA43EC8-B496-4B42-8FAE-3342640605C1}"/>
                </a:ext>
              </a:extLst>
            </p:cNvPr>
            <p:cNvCxnSpPr>
              <a:cxnSpLocks/>
            </p:cNvCxnSpPr>
            <p:nvPr/>
          </p:nvCxnSpPr>
          <p:spPr>
            <a:xfrm>
              <a:off x="1752600" y="2514600"/>
              <a:ext cx="61770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0120892D-383A-4D62-842D-D0EBDE14404D}"/>
              </a:ext>
            </a:extLst>
          </p:cNvPr>
          <p:cNvSpPr/>
          <p:nvPr/>
        </p:nvSpPr>
        <p:spPr>
          <a:xfrm>
            <a:off x="2216630" y="3278191"/>
            <a:ext cx="591080" cy="60959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914DDF9-D8EB-47B6-88C4-497115B2452A}"/>
              </a:ext>
            </a:extLst>
          </p:cNvPr>
          <p:cNvCxnSpPr>
            <a:cxnSpLocks/>
          </p:cNvCxnSpPr>
          <p:nvPr/>
        </p:nvCxnSpPr>
        <p:spPr>
          <a:xfrm>
            <a:off x="1934994" y="5029200"/>
            <a:ext cx="244650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2" name="Object 1">
            <a:extLst>
              <a:ext uri="{FF2B5EF4-FFF2-40B4-BE49-F238E27FC236}">
                <a16:creationId xmlns:a16="http://schemas.microsoft.com/office/drawing/2014/main" id="{3377A033-926D-0AE1-4E39-1F8B52435B39}"/>
              </a:ext>
            </a:extLst>
          </p:cNvPr>
          <p:cNvGraphicFramePr>
            <a:graphicFrameLocks noChangeAspect="1"/>
          </p:cNvGraphicFramePr>
          <p:nvPr>
            <p:extLst>
              <p:ext uri="{D42A27DB-BD31-4B8C-83A1-F6EECF244321}">
                <p14:modId xmlns:p14="http://schemas.microsoft.com/office/powerpoint/2010/main" val="1118587826"/>
              </p:ext>
            </p:extLst>
          </p:nvPr>
        </p:nvGraphicFramePr>
        <p:xfrm>
          <a:off x="1910313" y="2402886"/>
          <a:ext cx="165100" cy="228600"/>
        </p:xfrm>
        <a:graphic>
          <a:graphicData uri="http://schemas.openxmlformats.org/presentationml/2006/ole">
            <mc:AlternateContent xmlns:mc="http://schemas.openxmlformats.org/markup-compatibility/2006">
              <mc:Choice xmlns:v="urn:schemas-microsoft-com:vml" Requires="v">
                <p:oleObj name="Equation" r:id="rId8" imgW="164880" imgH="228600" progId="Equation.DSMT4">
                  <p:embed/>
                </p:oleObj>
              </mc:Choice>
              <mc:Fallback>
                <p:oleObj name="Equation" r:id="rId8" imgW="164880" imgH="228600" progId="Equation.DSMT4">
                  <p:embed/>
                  <p:pic>
                    <p:nvPicPr>
                      <p:cNvPr id="0" name=""/>
                      <p:cNvPicPr/>
                      <p:nvPr/>
                    </p:nvPicPr>
                    <p:blipFill>
                      <a:blip r:embed="rId9"/>
                      <a:stretch>
                        <a:fillRect/>
                      </a:stretch>
                    </p:blipFill>
                    <p:spPr>
                      <a:xfrm>
                        <a:off x="1910313" y="2402886"/>
                        <a:ext cx="165100" cy="2286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F6634E8-3CAB-705A-7BA5-0130EA3AFB5B}"/>
              </a:ext>
            </a:extLst>
          </p:cNvPr>
          <p:cNvGraphicFramePr>
            <a:graphicFrameLocks noChangeAspect="1"/>
          </p:cNvGraphicFramePr>
          <p:nvPr>
            <p:extLst>
              <p:ext uri="{D42A27DB-BD31-4B8C-83A1-F6EECF244321}">
                <p14:modId xmlns:p14="http://schemas.microsoft.com/office/powerpoint/2010/main" val="1728161687"/>
              </p:ext>
            </p:extLst>
          </p:nvPr>
        </p:nvGraphicFramePr>
        <p:xfrm>
          <a:off x="1941974" y="4922674"/>
          <a:ext cx="166687" cy="228600"/>
        </p:xfrm>
        <a:graphic>
          <a:graphicData uri="http://schemas.openxmlformats.org/presentationml/2006/ole">
            <mc:AlternateContent xmlns:mc="http://schemas.openxmlformats.org/markup-compatibility/2006">
              <mc:Choice xmlns:v="urn:schemas-microsoft-com:vml" Requires="v">
                <p:oleObj name="Equation" r:id="rId10" imgW="166243" imgH="228567" progId="Equation.DSMT4">
                  <p:embed/>
                </p:oleObj>
              </mc:Choice>
              <mc:Fallback>
                <p:oleObj name="Equation" r:id="rId10" imgW="166243" imgH="228567" progId="Equation.DSMT4">
                  <p:embed/>
                  <p:pic>
                    <p:nvPicPr>
                      <p:cNvPr id="0" name=""/>
                      <p:cNvPicPr/>
                      <p:nvPr/>
                    </p:nvPicPr>
                    <p:blipFill>
                      <a:blip r:embed="rId11"/>
                      <a:stretch>
                        <a:fillRect/>
                      </a:stretch>
                    </p:blipFill>
                    <p:spPr>
                      <a:xfrm>
                        <a:off x="1941974" y="4922674"/>
                        <a:ext cx="166687" cy="2286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F700F1A-7FED-4BEB-670D-06D7ABB9DABE}"/>
              </a:ext>
            </a:extLst>
          </p:cNvPr>
          <p:cNvGraphicFramePr>
            <a:graphicFrameLocks noChangeAspect="1"/>
          </p:cNvGraphicFramePr>
          <p:nvPr>
            <p:extLst>
              <p:ext uri="{D42A27DB-BD31-4B8C-83A1-F6EECF244321}">
                <p14:modId xmlns:p14="http://schemas.microsoft.com/office/powerpoint/2010/main" val="1759872546"/>
              </p:ext>
            </p:extLst>
          </p:nvPr>
        </p:nvGraphicFramePr>
        <p:xfrm>
          <a:off x="1263045" y="4813300"/>
          <a:ext cx="450850" cy="431800"/>
        </p:xfrm>
        <a:graphic>
          <a:graphicData uri="http://schemas.openxmlformats.org/presentationml/2006/ole">
            <mc:AlternateContent xmlns:mc="http://schemas.openxmlformats.org/markup-compatibility/2006">
              <mc:Choice xmlns:v="urn:schemas-microsoft-com:vml" Requires="v">
                <p:oleObj name="Equation" r:id="rId12" imgW="583920" imgH="431640" progId="Equation.DSMT4">
                  <p:embed/>
                </p:oleObj>
              </mc:Choice>
              <mc:Fallback>
                <p:oleObj name="Equation" r:id="rId12" imgW="583920" imgH="431640" progId="Equation.DSMT4">
                  <p:embed/>
                  <p:pic>
                    <p:nvPicPr>
                      <p:cNvPr id="0" name=""/>
                      <p:cNvPicPr/>
                      <p:nvPr/>
                    </p:nvPicPr>
                    <p:blipFill>
                      <a:blip r:embed="rId13"/>
                      <a:stretch>
                        <a:fillRect/>
                      </a:stretch>
                    </p:blipFill>
                    <p:spPr>
                      <a:xfrm>
                        <a:off x="1263045" y="4813300"/>
                        <a:ext cx="450850" cy="431800"/>
                      </a:xfrm>
                      <a:prstGeom prst="rect">
                        <a:avLst/>
                      </a:prstGeom>
                      <a:solidFill>
                        <a:schemeClr val="bg1">
                          <a:lumMod val="95000"/>
                        </a:schemeClr>
                      </a:solidFill>
                    </p:spPr>
                  </p:pic>
                </p:oleObj>
              </mc:Fallback>
            </mc:AlternateContent>
          </a:graphicData>
        </a:graphic>
      </p:graphicFrame>
      <p:sp>
        <p:nvSpPr>
          <p:cNvPr id="17" name="Text Box 18">
            <a:extLst>
              <a:ext uri="{FF2B5EF4-FFF2-40B4-BE49-F238E27FC236}">
                <a16:creationId xmlns:a16="http://schemas.microsoft.com/office/drawing/2014/main" id="{F1CF98D5-AC2F-6DB9-7BA1-172BBA633CC5}"/>
              </a:ext>
            </a:extLst>
          </p:cNvPr>
          <p:cNvSpPr txBox="1">
            <a:spLocks noChangeArrowheads="1"/>
          </p:cNvSpPr>
          <p:nvPr/>
        </p:nvSpPr>
        <p:spPr bwMode="auto">
          <a:xfrm>
            <a:off x="4721960" y="3035195"/>
            <a:ext cx="11496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a:t>
            </a:r>
          </a:p>
        </p:txBody>
      </p:sp>
      <p:sp>
        <p:nvSpPr>
          <p:cNvPr id="18" name="Text Box 18">
            <a:extLst>
              <a:ext uri="{FF2B5EF4-FFF2-40B4-BE49-F238E27FC236}">
                <a16:creationId xmlns:a16="http://schemas.microsoft.com/office/drawing/2014/main" id="{70E15D31-4E86-84D3-58ED-88E627C9C4E6}"/>
              </a:ext>
            </a:extLst>
          </p:cNvPr>
          <p:cNvSpPr txBox="1">
            <a:spLocks noChangeArrowheads="1"/>
          </p:cNvSpPr>
          <p:nvPr/>
        </p:nvSpPr>
        <p:spPr bwMode="auto">
          <a:xfrm>
            <a:off x="4830592" y="4286250"/>
            <a:ext cx="11496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sz="16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Force</a:t>
            </a:r>
          </a:p>
        </p:txBody>
      </p:sp>
      <p:sp>
        <p:nvSpPr>
          <p:cNvPr id="21" name="Text Box 18">
            <a:extLst>
              <a:ext uri="{FF2B5EF4-FFF2-40B4-BE49-F238E27FC236}">
                <a16:creationId xmlns:a16="http://schemas.microsoft.com/office/drawing/2014/main" id="{6300AB96-56D4-B5FD-02CF-22427D7BCED7}"/>
              </a:ext>
            </a:extLst>
          </p:cNvPr>
          <p:cNvSpPr txBox="1">
            <a:spLocks noChangeArrowheads="1"/>
          </p:cNvSpPr>
          <p:nvPr/>
        </p:nvSpPr>
        <p:spPr bwMode="auto">
          <a:xfrm>
            <a:off x="6155912" y="2461083"/>
            <a:ext cx="2057396" cy="338554"/>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latin typeface="Arial" panose="020B0604020202020204" pitchFamily="34" charset="0"/>
                <a:cs typeface="Arial" panose="020B0604020202020204" pitchFamily="34" charset="0"/>
              </a:rPr>
              <a:t>depth       range</a:t>
            </a:r>
          </a:p>
        </p:txBody>
      </p:sp>
      <p:grpSp>
        <p:nvGrpSpPr>
          <p:cNvPr id="22" name="Group 21">
            <a:extLst>
              <a:ext uri="{FF2B5EF4-FFF2-40B4-BE49-F238E27FC236}">
                <a16:creationId xmlns:a16="http://schemas.microsoft.com/office/drawing/2014/main" id="{9FDF586B-874F-4151-9949-86CF5F83ED5E}"/>
              </a:ext>
            </a:extLst>
          </p:cNvPr>
          <p:cNvGrpSpPr/>
          <p:nvPr/>
        </p:nvGrpSpPr>
        <p:grpSpPr>
          <a:xfrm>
            <a:off x="3789505" y="1399269"/>
            <a:ext cx="438220" cy="287740"/>
            <a:chOff x="986135" y="1903913"/>
            <a:chExt cx="2120033" cy="287740"/>
          </a:xfrm>
        </p:grpSpPr>
        <p:grpSp>
          <p:nvGrpSpPr>
            <p:cNvPr id="23" name="Group 22">
              <a:extLst>
                <a:ext uri="{FF2B5EF4-FFF2-40B4-BE49-F238E27FC236}">
                  <a16:creationId xmlns:a16="http://schemas.microsoft.com/office/drawing/2014/main" id="{6E7AF669-ADAE-32C0-34FC-E84A30A8DCF9}"/>
                </a:ext>
              </a:extLst>
            </p:cNvPr>
            <p:cNvGrpSpPr/>
            <p:nvPr/>
          </p:nvGrpSpPr>
          <p:grpSpPr>
            <a:xfrm>
              <a:off x="986135" y="1903913"/>
              <a:ext cx="2120033" cy="287740"/>
              <a:chOff x="977221" y="1956766"/>
              <a:chExt cx="1028443" cy="228022"/>
            </a:xfrm>
          </p:grpSpPr>
          <p:cxnSp>
            <p:nvCxnSpPr>
              <p:cNvPr id="36" name="Straight Connector 35">
                <a:extLst>
                  <a:ext uri="{FF2B5EF4-FFF2-40B4-BE49-F238E27FC236}">
                    <a16:creationId xmlns:a16="http://schemas.microsoft.com/office/drawing/2014/main" id="{858A38C5-FE8E-1F78-971F-C5BCB4448B04}"/>
                  </a:ext>
                </a:extLst>
              </p:cNvPr>
              <p:cNvCxnSpPr/>
              <p:nvPr/>
            </p:nvCxnSpPr>
            <p:spPr bwMode="auto">
              <a:xfrm>
                <a:off x="977221" y="1968403"/>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AEF0FDBF-A6C7-960B-D4F4-3A2909E4085B}"/>
                  </a:ext>
                </a:extLst>
              </p:cNvPr>
              <p:cNvCxnSpPr/>
              <p:nvPr/>
            </p:nvCxnSpPr>
            <p:spPr bwMode="auto">
              <a:xfrm>
                <a:off x="1160102" y="196840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685E1792-3F0C-B604-F905-CA4E25BCA532}"/>
                  </a:ext>
                </a:extLst>
              </p:cNvPr>
              <p:cNvCxnSpPr/>
              <p:nvPr/>
            </p:nvCxnSpPr>
            <p:spPr bwMode="auto">
              <a:xfrm>
                <a:off x="1334371" y="195793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17337EF5-2931-6B8C-001F-D37B91508305}"/>
                  </a:ext>
                </a:extLst>
              </p:cNvPr>
              <p:cNvCxnSpPr/>
              <p:nvPr/>
            </p:nvCxnSpPr>
            <p:spPr bwMode="auto">
              <a:xfrm>
                <a:off x="1525161" y="1957931"/>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236683DB-1338-F386-FB1F-D3A636AB8FB9}"/>
                  </a:ext>
                </a:extLst>
              </p:cNvPr>
              <p:cNvCxnSpPr/>
              <p:nvPr/>
            </p:nvCxnSpPr>
            <p:spPr bwMode="auto">
              <a:xfrm>
                <a:off x="1689231" y="1956767"/>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B0B291CF-C48A-AEE0-5CE6-C00798E5C610}"/>
                  </a:ext>
                </a:extLst>
              </p:cNvPr>
              <p:cNvCxnSpPr/>
              <p:nvPr/>
            </p:nvCxnSpPr>
            <p:spPr bwMode="auto">
              <a:xfrm>
                <a:off x="1866061" y="1956766"/>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grpSp>
        <p:cxnSp>
          <p:nvCxnSpPr>
            <p:cNvPr id="24" name="Straight Connector 23">
              <a:extLst>
                <a:ext uri="{FF2B5EF4-FFF2-40B4-BE49-F238E27FC236}">
                  <a16:creationId xmlns:a16="http://schemas.microsoft.com/office/drawing/2014/main" id="{5FC0CAF1-59A0-F3E2-397E-DE1B08B42062}"/>
                </a:ext>
              </a:extLst>
            </p:cNvPr>
            <p:cNvCxnSpPr>
              <a:cxnSpLocks/>
            </p:cNvCxnSpPr>
            <p:nvPr/>
          </p:nvCxnSpPr>
          <p:spPr bwMode="auto">
            <a:xfrm flipV="1">
              <a:off x="1283786" y="1946581"/>
              <a:ext cx="89139" cy="22657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4EEECB4C-7327-C8BF-B675-3DE8BB80FE84}"/>
                </a:ext>
              </a:extLst>
            </p:cNvPr>
            <p:cNvCxnSpPr>
              <a:cxnSpLocks/>
            </p:cNvCxnSpPr>
            <p:nvPr/>
          </p:nvCxnSpPr>
          <p:spPr bwMode="auto">
            <a:xfrm flipV="1">
              <a:off x="1653698" y="1930805"/>
              <a:ext cx="86418" cy="232703"/>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353EF328-F4C4-1897-C93E-76ABCA52F0E5}"/>
                </a:ext>
              </a:extLst>
            </p:cNvPr>
            <p:cNvCxnSpPr>
              <a:cxnSpLocks/>
            </p:cNvCxnSpPr>
            <p:nvPr/>
          </p:nvCxnSpPr>
          <p:spPr bwMode="auto">
            <a:xfrm flipV="1">
              <a:off x="2003148" y="1918597"/>
              <a:ext cx="112511" cy="266189"/>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10F6D539-E021-F854-4163-4C89908B7FA8}"/>
                </a:ext>
              </a:extLst>
            </p:cNvPr>
            <p:cNvCxnSpPr>
              <a:cxnSpLocks/>
            </p:cNvCxnSpPr>
            <p:nvPr/>
          </p:nvCxnSpPr>
          <p:spPr bwMode="auto">
            <a:xfrm flipV="1">
              <a:off x="2390959" y="1930802"/>
              <a:ext cx="76944" cy="246164"/>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D78686AE-8261-D1D2-9D69-A1C3FB5FFE6D}"/>
                </a:ext>
              </a:extLst>
            </p:cNvPr>
            <p:cNvCxnSpPr>
              <a:cxnSpLocks/>
            </p:cNvCxnSpPr>
            <p:nvPr/>
          </p:nvCxnSpPr>
          <p:spPr bwMode="auto">
            <a:xfrm flipV="1">
              <a:off x="2715201" y="1930803"/>
              <a:ext cx="85810" cy="255651"/>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grpSp>
      <p:grpSp>
        <p:nvGrpSpPr>
          <p:cNvPr id="43" name="Group 42">
            <a:extLst>
              <a:ext uri="{FF2B5EF4-FFF2-40B4-BE49-F238E27FC236}">
                <a16:creationId xmlns:a16="http://schemas.microsoft.com/office/drawing/2014/main" id="{112DB151-4252-1389-3D74-5484E078B239}"/>
              </a:ext>
            </a:extLst>
          </p:cNvPr>
          <p:cNvGrpSpPr/>
          <p:nvPr/>
        </p:nvGrpSpPr>
        <p:grpSpPr>
          <a:xfrm>
            <a:off x="2513773" y="1412960"/>
            <a:ext cx="162854" cy="287740"/>
            <a:chOff x="986135" y="1903913"/>
            <a:chExt cx="2120033" cy="287740"/>
          </a:xfrm>
        </p:grpSpPr>
        <p:grpSp>
          <p:nvGrpSpPr>
            <p:cNvPr id="44" name="Group 43">
              <a:extLst>
                <a:ext uri="{FF2B5EF4-FFF2-40B4-BE49-F238E27FC236}">
                  <a16:creationId xmlns:a16="http://schemas.microsoft.com/office/drawing/2014/main" id="{57854178-8769-A67E-CF9B-7D223F7E3D35}"/>
                </a:ext>
              </a:extLst>
            </p:cNvPr>
            <p:cNvGrpSpPr/>
            <p:nvPr/>
          </p:nvGrpSpPr>
          <p:grpSpPr>
            <a:xfrm>
              <a:off x="986135" y="1903913"/>
              <a:ext cx="2120033" cy="287740"/>
              <a:chOff x="977221" y="1956766"/>
              <a:chExt cx="1028443" cy="228022"/>
            </a:xfrm>
          </p:grpSpPr>
          <p:cxnSp>
            <p:nvCxnSpPr>
              <p:cNvPr id="50" name="Straight Connector 49">
                <a:extLst>
                  <a:ext uri="{FF2B5EF4-FFF2-40B4-BE49-F238E27FC236}">
                    <a16:creationId xmlns:a16="http://schemas.microsoft.com/office/drawing/2014/main" id="{F96A452A-2A83-58BD-CD22-D09A14CBBD0B}"/>
                  </a:ext>
                </a:extLst>
              </p:cNvPr>
              <p:cNvCxnSpPr/>
              <p:nvPr/>
            </p:nvCxnSpPr>
            <p:spPr bwMode="auto">
              <a:xfrm>
                <a:off x="977221" y="1968403"/>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D3FF0DD-CD1D-5621-BFFE-EF37330136A4}"/>
                  </a:ext>
                </a:extLst>
              </p:cNvPr>
              <p:cNvCxnSpPr/>
              <p:nvPr/>
            </p:nvCxnSpPr>
            <p:spPr bwMode="auto">
              <a:xfrm>
                <a:off x="1160102" y="196840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55744FB-9F84-E4A7-2832-BF8CE93D1818}"/>
                  </a:ext>
                </a:extLst>
              </p:cNvPr>
              <p:cNvCxnSpPr/>
              <p:nvPr/>
            </p:nvCxnSpPr>
            <p:spPr bwMode="auto">
              <a:xfrm>
                <a:off x="1334371" y="195793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59D0729B-5899-7B37-8256-E4DE5BACE7F3}"/>
                  </a:ext>
                </a:extLst>
              </p:cNvPr>
              <p:cNvCxnSpPr/>
              <p:nvPr/>
            </p:nvCxnSpPr>
            <p:spPr bwMode="auto">
              <a:xfrm>
                <a:off x="1525161" y="1957931"/>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135E12AD-AB2B-4F2E-3CF8-5A68D5B1F09B}"/>
                  </a:ext>
                </a:extLst>
              </p:cNvPr>
              <p:cNvCxnSpPr/>
              <p:nvPr/>
            </p:nvCxnSpPr>
            <p:spPr bwMode="auto">
              <a:xfrm>
                <a:off x="1689231" y="1956767"/>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3C9148D3-7A75-A67E-2CCA-7F3249BC6A79}"/>
                  </a:ext>
                </a:extLst>
              </p:cNvPr>
              <p:cNvCxnSpPr/>
              <p:nvPr/>
            </p:nvCxnSpPr>
            <p:spPr bwMode="auto">
              <a:xfrm>
                <a:off x="1866061" y="1956766"/>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grpSp>
        <p:cxnSp>
          <p:nvCxnSpPr>
            <p:cNvPr id="45" name="Straight Connector 44">
              <a:extLst>
                <a:ext uri="{FF2B5EF4-FFF2-40B4-BE49-F238E27FC236}">
                  <a16:creationId xmlns:a16="http://schemas.microsoft.com/office/drawing/2014/main" id="{EB64CEDB-8834-FB39-4718-8A1504B49177}"/>
                </a:ext>
              </a:extLst>
            </p:cNvPr>
            <p:cNvCxnSpPr>
              <a:cxnSpLocks/>
            </p:cNvCxnSpPr>
            <p:nvPr/>
          </p:nvCxnSpPr>
          <p:spPr bwMode="auto">
            <a:xfrm flipV="1">
              <a:off x="1283786" y="1946581"/>
              <a:ext cx="89139" cy="22657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27CE8A5A-331D-F9CB-A48C-6C661674BA2E}"/>
                </a:ext>
              </a:extLst>
            </p:cNvPr>
            <p:cNvCxnSpPr>
              <a:cxnSpLocks/>
            </p:cNvCxnSpPr>
            <p:nvPr/>
          </p:nvCxnSpPr>
          <p:spPr bwMode="auto">
            <a:xfrm flipV="1">
              <a:off x="1653698" y="1930805"/>
              <a:ext cx="86418" cy="232703"/>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9B62053C-8657-89E6-9352-E951798F202E}"/>
                </a:ext>
              </a:extLst>
            </p:cNvPr>
            <p:cNvCxnSpPr>
              <a:cxnSpLocks/>
            </p:cNvCxnSpPr>
            <p:nvPr/>
          </p:nvCxnSpPr>
          <p:spPr bwMode="auto">
            <a:xfrm flipV="1">
              <a:off x="2003148" y="1918597"/>
              <a:ext cx="112511" cy="266189"/>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D54C9275-8C64-E2E7-4649-9EFC5FFCB582}"/>
                </a:ext>
              </a:extLst>
            </p:cNvPr>
            <p:cNvCxnSpPr>
              <a:cxnSpLocks/>
            </p:cNvCxnSpPr>
            <p:nvPr/>
          </p:nvCxnSpPr>
          <p:spPr bwMode="auto">
            <a:xfrm flipV="1">
              <a:off x="2390959" y="1930802"/>
              <a:ext cx="76944" cy="246164"/>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161F7A7D-8A11-ED4A-43DE-60690ED866EC}"/>
                </a:ext>
              </a:extLst>
            </p:cNvPr>
            <p:cNvCxnSpPr>
              <a:cxnSpLocks/>
            </p:cNvCxnSpPr>
            <p:nvPr/>
          </p:nvCxnSpPr>
          <p:spPr bwMode="auto">
            <a:xfrm flipV="1">
              <a:off x="2715201" y="1930803"/>
              <a:ext cx="85810" cy="255651"/>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grpSp>
      <p:cxnSp>
        <p:nvCxnSpPr>
          <p:cNvPr id="57" name="Connector: Elbow 56">
            <a:extLst>
              <a:ext uri="{FF2B5EF4-FFF2-40B4-BE49-F238E27FC236}">
                <a16:creationId xmlns:a16="http://schemas.microsoft.com/office/drawing/2014/main" id="{B49E291F-EE7E-7736-3E5B-109F209E026E}"/>
              </a:ext>
            </a:extLst>
          </p:cNvPr>
          <p:cNvCxnSpPr/>
          <p:nvPr/>
        </p:nvCxnSpPr>
        <p:spPr bwMode="auto">
          <a:xfrm rot="16200000" flipH="1">
            <a:off x="2102773" y="3977274"/>
            <a:ext cx="1362347" cy="605464"/>
          </a:xfrm>
          <a:prstGeom prst="bentConnector3">
            <a:avLst>
              <a:gd name="adj1" fmla="val 83816"/>
            </a:avLst>
          </a:prstGeom>
          <a:solidFill>
            <a:schemeClr val="accent1"/>
          </a:solidFill>
          <a:ln w="19050" cap="flat" cmpd="sng" algn="ctr">
            <a:solidFill>
              <a:srgbClr val="FF0000"/>
            </a:solidFill>
            <a:prstDash val="dash"/>
            <a:round/>
            <a:headEnd type="none" w="med" len="med"/>
            <a:tailEnd type="triangle"/>
          </a:ln>
          <a:effectLst/>
        </p:spPr>
      </p:cxnSp>
      <p:sp>
        <p:nvSpPr>
          <p:cNvPr id="60" name="TextBox 59">
            <a:extLst>
              <a:ext uri="{FF2B5EF4-FFF2-40B4-BE49-F238E27FC236}">
                <a16:creationId xmlns:a16="http://schemas.microsoft.com/office/drawing/2014/main" id="{6E55842F-962E-E962-8B8E-F1CFBD1634AD}"/>
              </a:ext>
            </a:extLst>
          </p:cNvPr>
          <p:cNvSpPr txBox="1"/>
          <p:nvPr/>
        </p:nvSpPr>
        <p:spPr>
          <a:xfrm>
            <a:off x="1910313" y="925160"/>
            <a:ext cx="2553805" cy="338554"/>
          </a:xfrm>
          <a:prstGeom prst="rect">
            <a:avLst/>
          </a:prstGeom>
          <a:solidFill>
            <a:schemeClr val="bg1"/>
          </a:solidFill>
        </p:spPr>
        <p:txBody>
          <a:bodyPr wrap="square">
            <a:spAutoFit/>
          </a:bodyPr>
          <a:lstStyle/>
          <a:p>
            <a:r>
              <a:rPr lang="en-US" altLang="en-US" sz="1600" b="1" dirty="0">
                <a:latin typeface="Arial" panose="020B0604020202020204" pitchFamily="34" charset="0"/>
                <a:cs typeface="Arial" panose="020B0604020202020204" pitchFamily="34" charset="0"/>
              </a:rPr>
              <a:t>Lennard-Jones</a:t>
            </a:r>
            <a:r>
              <a:rPr lang="en-US" altLang="en-US" sz="1600" dirty="0">
                <a:latin typeface="Arial" panose="020B0604020202020204" pitchFamily="34" charset="0"/>
                <a:cs typeface="Arial" panose="020B0604020202020204" pitchFamily="34" charset="0"/>
              </a:rPr>
              <a:t> Potential</a:t>
            </a:r>
            <a:endParaRPr lang="en-US" sz="1600" dirty="0"/>
          </a:p>
        </p:txBody>
      </p:sp>
      <p:cxnSp>
        <p:nvCxnSpPr>
          <p:cNvPr id="63" name="Straight Arrow Connector 62">
            <a:extLst>
              <a:ext uri="{FF2B5EF4-FFF2-40B4-BE49-F238E27FC236}">
                <a16:creationId xmlns:a16="http://schemas.microsoft.com/office/drawing/2014/main" id="{E930C409-153F-E0F1-DE71-84CF87EF4A3F}"/>
              </a:ext>
            </a:extLst>
          </p:cNvPr>
          <p:cNvCxnSpPr/>
          <p:nvPr/>
        </p:nvCxnSpPr>
        <p:spPr bwMode="auto">
          <a:xfrm>
            <a:off x="3737611" y="1786919"/>
            <a:ext cx="524229" cy="0"/>
          </a:xfrm>
          <a:prstGeom prst="straightConnector1">
            <a:avLst/>
          </a:prstGeom>
          <a:solidFill>
            <a:schemeClr val="accent1"/>
          </a:solidFill>
          <a:ln w="19050" cap="flat" cmpd="sng" algn="ctr">
            <a:solidFill>
              <a:schemeClr val="tx1"/>
            </a:solidFill>
            <a:prstDash val="solid"/>
            <a:round/>
            <a:headEnd type="arrow" w="med" len="med"/>
            <a:tailEnd type="arrow" w="med" len="med"/>
          </a:ln>
          <a:effectLst/>
        </p:spPr>
      </p:cxnSp>
      <p:graphicFrame>
        <p:nvGraphicFramePr>
          <p:cNvPr id="7168" name="Object 7167">
            <a:extLst>
              <a:ext uri="{FF2B5EF4-FFF2-40B4-BE49-F238E27FC236}">
                <a16:creationId xmlns:a16="http://schemas.microsoft.com/office/drawing/2014/main" id="{AAC01C85-C36A-D8AC-BB9D-6274E839A3B0}"/>
              </a:ext>
            </a:extLst>
          </p:cNvPr>
          <p:cNvGraphicFramePr>
            <a:graphicFrameLocks noChangeAspect="1"/>
          </p:cNvGraphicFramePr>
          <p:nvPr>
            <p:extLst>
              <p:ext uri="{D42A27DB-BD31-4B8C-83A1-F6EECF244321}">
                <p14:modId xmlns:p14="http://schemas.microsoft.com/office/powerpoint/2010/main" val="2658388258"/>
              </p:ext>
            </p:extLst>
          </p:nvPr>
        </p:nvGraphicFramePr>
        <p:xfrm>
          <a:off x="3939811" y="1793018"/>
          <a:ext cx="127000" cy="139700"/>
        </p:xfrm>
        <a:graphic>
          <a:graphicData uri="http://schemas.openxmlformats.org/presentationml/2006/ole">
            <mc:AlternateContent xmlns:mc="http://schemas.openxmlformats.org/markup-compatibility/2006">
              <mc:Choice xmlns:v="urn:schemas-microsoft-com:vml" Requires="v">
                <p:oleObj name="Equation" r:id="rId14" imgW="126720" imgH="139680" progId="Equation.DSMT4">
                  <p:embed/>
                </p:oleObj>
              </mc:Choice>
              <mc:Fallback>
                <p:oleObj name="Equation" r:id="rId14" imgW="126720" imgH="139680" progId="Equation.DSMT4">
                  <p:embed/>
                  <p:pic>
                    <p:nvPicPr>
                      <p:cNvPr id="0" name=""/>
                      <p:cNvPicPr/>
                      <p:nvPr/>
                    </p:nvPicPr>
                    <p:blipFill>
                      <a:blip r:embed="rId15"/>
                      <a:stretch>
                        <a:fillRect/>
                      </a:stretch>
                    </p:blipFill>
                    <p:spPr>
                      <a:xfrm>
                        <a:off x="3939811" y="1793018"/>
                        <a:ext cx="127000" cy="139700"/>
                      </a:xfrm>
                      <a:prstGeom prst="rect">
                        <a:avLst/>
                      </a:prstGeom>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E09F9-4D9C-49FA-9CD1-8ABA52C8C5F2}"/>
              </a:ext>
            </a:extLst>
          </p:cNvPr>
          <p:cNvSpPr>
            <a:spLocks noGrp="1"/>
          </p:cNvSpPr>
          <p:nvPr>
            <p:ph type="ctrTitle"/>
          </p:nvPr>
        </p:nvSpPr>
        <p:spPr>
          <a:xfrm>
            <a:off x="685800" y="275961"/>
            <a:ext cx="7772400" cy="488209"/>
          </a:xfrm>
        </p:spPr>
        <p:txBody>
          <a:bodyPr>
            <a:normAutofit/>
          </a:bodyPr>
          <a:lstStyle/>
          <a:p>
            <a:r>
              <a:rPr lang="en-US" sz="2400" dirty="0">
                <a:latin typeface="Arial" panose="020B0604020202020204" pitchFamily="34" charset="0"/>
                <a:cs typeface="Arial" panose="020B0604020202020204" pitchFamily="34" charset="0"/>
              </a:rPr>
              <a:t>Agenda: Complex Processes in Nature and Laboratory</a:t>
            </a:r>
          </a:p>
        </p:txBody>
      </p:sp>
      <p:sp>
        <p:nvSpPr>
          <p:cNvPr id="9" name="TextBox 8">
            <a:extLst>
              <a:ext uri="{FF2B5EF4-FFF2-40B4-BE49-F238E27FC236}">
                <a16:creationId xmlns:a16="http://schemas.microsoft.com/office/drawing/2014/main" id="{99F390BF-CFBF-4078-8C96-AC8EF2263DBE}"/>
              </a:ext>
            </a:extLst>
          </p:cNvPr>
          <p:cNvSpPr txBox="1"/>
          <p:nvPr/>
        </p:nvSpPr>
        <p:spPr>
          <a:xfrm>
            <a:off x="550652" y="1116641"/>
            <a:ext cx="6102076" cy="4524315"/>
          </a:xfrm>
          <a:prstGeom prst="rect">
            <a:avLst/>
          </a:prstGeom>
          <a:noFill/>
        </p:spPr>
        <p:txBody>
          <a:bodyPr wrap="square" rtlCol="0">
            <a:spAutoFit/>
          </a:bodyPr>
          <a:lstStyle/>
          <a:p>
            <a:r>
              <a:rPr lang="en-US" dirty="0">
                <a:solidFill>
                  <a:schemeClr val="bg1">
                    <a:lumMod val="65000"/>
                  </a:schemeClr>
                </a:solidFill>
                <a:latin typeface="Arial" panose="020B0604020202020204" pitchFamily="34" charset="0"/>
                <a:cs typeface="Arial" panose="020B0604020202020204" pitchFamily="34" charset="0"/>
              </a:rPr>
              <a:t>Order and Chaos, determinism and unpredictability</a:t>
            </a:r>
          </a:p>
          <a:p>
            <a:endParaRPr lang="en-US" dirty="0">
              <a:latin typeface="Arial" panose="020B0604020202020204" pitchFamily="34" charset="0"/>
              <a:cs typeface="Arial" panose="020B0604020202020204" pitchFamily="34" charset="0"/>
            </a:endParaRPr>
          </a:p>
          <a:p>
            <a:r>
              <a:rPr lang="en-US" dirty="0">
                <a:solidFill>
                  <a:schemeClr val="bg1">
                    <a:lumMod val="65000"/>
                  </a:schemeClr>
                </a:solidFill>
                <a:latin typeface="Arial" panose="020B0604020202020204" pitchFamily="34" charset="0"/>
                <a:cs typeface="Arial" panose="020B0604020202020204" pitchFamily="34" charset="0"/>
              </a:rPr>
              <a:t>Non-linear dynamics in nature and their modeling</a:t>
            </a:r>
          </a:p>
          <a:p>
            <a:r>
              <a:rPr lang="en-US" dirty="0">
                <a:solidFill>
                  <a:schemeClr val="bg1">
                    <a:lumMod val="65000"/>
                  </a:schemeClr>
                </a:solidFill>
                <a:latin typeface="Arial" panose="020B0604020202020204" pitchFamily="34" charset="0"/>
                <a:cs typeface="Arial" panose="020B0604020202020204" pitchFamily="34" charset="0"/>
              </a:rPr>
              <a:t>	Examples (climate, planetary motion), </a:t>
            </a:r>
          </a:p>
          <a:p>
            <a:r>
              <a:rPr lang="en-US" dirty="0">
                <a:solidFill>
                  <a:schemeClr val="bg1">
                    <a:lumMod val="65000"/>
                  </a:schemeClr>
                </a:solidFill>
                <a:latin typeface="Arial" panose="020B0604020202020204" pitchFamily="34" charset="0"/>
                <a:cs typeface="Arial" panose="020B0604020202020204" pitchFamily="34" charset="0"/>
              </a:rPr>
              <a:t>	mathematical model (logistic map)</a:t>
            </a:r>
          </a:p>
          <a:p>
            <a:r>
              <a:rPr lang="en-US" dirty="0">
                <a:solidFill>
                  <a:schemeClr val="bg1">
                    <a:lumMod val="65000"/>
                  </a:schemeClr>
                </a:solidFill>
                <a:latin typeface="Arial" panose="020B0604020202020204" pitchFamily="34" charset="0"/>
                <a:cs typeface="Arial" panose="020B0604020202020204" pitchFamily="34" charset="0"/>
              </a:rPr>
              <a:t>	Stability criteria, stationary states</a:t>
            </a:r>
          </a:p>
          <a:p>
            <a:endParaRPr lang="en-US" dirty="0">
              <a:latin typeface="Arial" panose="020B0604020202020204" pitchFamily="34" charset="0"/>
              <a:cs typeface="Arial" panose="020B0604020202020204" pitchFamily="34" charset="0"/>
            </a:endParaRPr>
          </a:p>
          <a:p>
            <a:r>
              <a:rPr lang="en-US" dirty="0">
                <a:solidFill>
                  <a:schemeClr val="bg1">
                    <a:lumMod val="65000"/>
                  </a:schemeClr>
                </a:solidFill>
                <a:latin typeface="Arial" panose="020B0604020202020204" pitchFamily="34" charset="0"/>
                <a:cs typeface="Arial" panose="020B0604020202020204" pitchFamily="34" charset="0"/>
              </a:rPr>
              <a:t>Complex kinetics in coupled chemical reactions </a:t>
            </a:r>
            <a:br>
              <a:rPr lang="en-US" dirty="0">
                <a:solidFill>
                  <a:schemeClr val="bg1">
                    <a:lumMod val="65000"/>
                  </a:schemeClr>
                </a:solidFill>
                <a:latin typeface="Arial" panose="020B0604020202020204" pitchFamily="34" charset="0"/>
                <a:cs typeface="Arial" panose="020B0604020202020204" pitchFamily="34" charset="0"/>
              </a:rPr>
            </a:br>
            <a:r>
              <a:rPr lang="en-US" dirty="0">
                <a:solidFill>
                  <a:schemeClr val="bg1">
                    <a:lumMod val="65000"/>
                  </a:schemeClr>
                </a:solidFill>
                <a:latin typeface="Arial" panose="020B0604020202020204" pitchFamily="34" charset="0"/>
                <a:cs typeface="Arial" panose="020B0604020202020204" pitchFamily="34" charset="0"/>
              </a:rPr>
              <a:t>	Self-organization in coupled chemical reactions</a:t>
            </a:r>
            <a:br>
              <a:rPr lang="en-US" dirty="0">
                <a:solidFill>
                  <a:schemeClr val="bg1">
                    <a:lumMod val="65000"/>
                  </a:schemeClr>
                </a:solidFill>
                <a:latin typeface="Arial" panose="020B0604020202020204" pitchFamily="34" charset="0"/>
                <a:cs typeface="Arial" panose="020B0604020202020204" pitchFamily="34" charset="0"/>
              </a:rPr>
            </a:br>
            <a:r>
              <a:rPr lang="en-US" dirty="0">
                <a:solidFill>
                  <a:schemeClr val="bg1">
                    <a:lumMod val="65000"/>
                  </a:schemeClr>
                </a:solidFill>
                <a:latin typeface="Arial" panose="020B0604020202020204" pitchFamily="34" charset="0"/>
                <a:cs typeface="Arial" panose="020B0604020202020204" pitchFamily="34" charset="0"/>
              </a:rPr>
              <a:t>	Self replication in autocatalytic reactions</a:t>
            </a:r>
          </a:p>
          <a:p>
            <a:r>
              <a:rPr lang="en-US" dirty="0">
                <a:latin typeface="Arial" panose="020B0604020202020204" pitchFamily="34" charset="0"/>
                <a:cs typeface="Arial" panose="020B0604020202020204" pitchFamily="34" charset="0"/>
              </a:rPr>
              <a:t>	</a:t>
            </a:r>
            <a:r>
              <a:rPr lang="en-US" dirty="0">
                <a:solidFill>
                  <a:schemeClr val="bg1">
                    <a:lumMod val="65000"/>
                  </a:schemeClr>
                </a:solidFill>
                <a:latin typeface="Arial" panose="020B0604020202020204" pitchFamily="34" charset="0"/>
                <a:cs typeface="Arial" panose="020B0604020202020204" pitchFamily="34" charset="0"/>
              </a:rPr>
              <a:t>Cellular automata and fractal structures</a:t>
            </a:r>
          </a:p>
          <a:p>
            <a:endParaRPr lang="en-US" dirty="0">
              <a:solidFill>
                <a:schemeClr val="bg1">
                  <a:lumMod val="65000"/>
                </a:schemeClr>
              </a:solidFill>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Thermodynamic states and their transformations</a:t>
            </a:r>
          </a:p>
          <a:p>
            <a:r>
              <a:rPr lang="en-US" dirty="0">
                <a:latin typeface="Arial" panose="020B0604020202020204" pitchFamily="34" charset="0"/>
                <a:cs typeface="Arial" panose="020B0604020202020204" pitchFamily="34" charset="0"/>
              </a:rPr>
              <a:t>	Collective and chaotic multi-dimensional systems</a:t>
            </a:r>
          </a:p>
          <a:p>
            <a:r>
              <a:rPr lang="en-US" dirty="0">
                <a:latin typeface="Arial" panose="020B0604020202020204" pitchFamily="34" charset="0"/>
                <a:cs typeface="Arial" panose="020B0604020202020204" pitchFamily="34" charset="0"/>
              </a:rPr>
              <a:t>	Energy equilibration, flow of heat and radiation 	(Illustrations)</a:t>
            </a:r>
          </a:p>
        </p:txBody>
      </p:sp>
      <p:sp>
        <p:nvSpPr>
          <p:cNvPr id="2" name="TextBox 1">
            <a:extLst>
              <a:ext uri="{FF2B5EF4-FFF2-40B4-BE49-F238E27FC236}">
                <a16:creationId xmlns:a16="http://schemas.microsoft.com/office/drawing/2014/main" id="{17D108DE-B273-4FEE-AD6A-E64EF9378684}"/>
              </a:ext>
            </a:extLst>
          </p:cNvPr>
          <p:cNvSpPr txBox="1"/>
          <p:nvPr/>
        </p:nvSpPr>
        <p:spPr>
          <a:xfrm>
            <a:off x="6516130" y="1222310"/>
            <a:ext cx="2077218" cy="4062651"/>
          </a:xfrm>
          <a:prstGeom prst="rect">
            <a:avLst/>
          </a:prstGeom>
          <a:noFill/>
          <a:ln>
            <a:solidFill>
              <a:schemeClr val="accent1"/>
            </a:solidFill>
          </a:ln>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Reading Assignments</a:t>
            </a:r>
          </a:p>
          <a:p>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Weeks 3 &amp;4</a:t>
            </a:r>
          </a:p>
          <a:p>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LN III:</a:t>
            </a:r>
            <a:r>
              <a:rPr lang="en-US" sz="1600"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a:p>
            <a:b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Kondepudi</a:t>
            </a:r>
            <a:r>
              <a:rPr lang="en-US" sz="1600" dirty="0">
                <a:latin typeface="Arial" panose="020B0604020202020204" pitchFamily="34" charset="0"/>
                <a:cs typeface="Arial" panose="020B0604020202020204" pitchFamily="34" charset="0"/>
              </a:rPr>
              <a:t> Ch. 20 </a:t>
            </a:r>
          </a:p>
          <a:p>
            <a:r>
              <a:rPr lang="en-US" sz="1600" dirty="0">
                <a:latin typeface="Arial" panose="020B0604020202020204" pitchFamily="34" charset="0"/>
                <a:cs typeface="Arial" panose="020B0604020202020204" pitchFamily="34" charset="0"/>
              </a:rPr>
              <a:t>Additional Material</a:t>
            </a:r>
          </a:p>
          <a:p>
            <a:br>
              <a:rPr lang="en-US" sz="1600" dirty="0">
                <a:solidFill>
                  <a:schemeClr val="accent6">
                    <a:lumMod val="75000"/>
                  </a:schemeClr>
                </a:solidFill>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McQuarrie &amp; Simon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Ch. 3 &amp; 4</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Math Chapters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MC B, C, D, </a:t>
            </a:r>
          </a:p>
          <a:p>
            <a:endParaRPr lang="en-US" dirty="0"/>
          </a:p>
        </p:txBody>
      </p:sp>
    </p:spTree>
    <p:extLst>
      <p:ext uri="{BB962C8B-B14F-4D97-AF65-F5344CB8AC3E}">
        <p14:creationId xmlns:p14="http://schemas.microsoft.com/office/powerpoint/2010/main" val="6266078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Chaotic Multi-Scattering</a:t>
            </a:r>
          </a:p>
        </p:txBody>
      </p:sp>
      <p:sp>
        <p:nvSpPr>
          <p:cNvPr id="13" name="Rectangle 4">
            <a:extLst>
              <a:ext uri="{FF2B5EF4-FFF2-40B4-BE49-F238E27FC236}">
                <a16:creationId xmlns:a16="http://schemas.microsoft.com/office/drawing/2014/main" id="{98791A52-BC98-42E6-B96D-8F386792B30C}"/>
              </a:ext>
            </a:extLst>
          </p:cNvPr>
          <p:cNvSpPr>
            <a:spLocks noChangeArrowheads="1"/>
          </p:cNvSpPr>
          <p:nvPr/>
        </p:nvSpPr>
        <p:spPr bwMode="auto">
          <a:xfrm>
            <a:off x="628650" y="1679888"/>
            <a:ext cx="117921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6" name="Rectangle 6">
            <a:extLst>
              <a:ext uri="{FF2B5EF4-FFF2-40B4-BE49-F238E27FC236}">
                <a16:creationId xmlns:a16="http://schemas.microsoft.com/office/drawing/2014/main" id="{46636E90-4DFC-4C4C-860E-7B68DC5C753E}"/>
              </a:ext>
            </a:extLst>
          </p:cNvPr>
          <p:cNvSpPr>
            <a:spLocks noChangeArrowheads="1"/>
          </p:cNvSpPr>
          <p:nvPr/>
        </p:nvSpPr>
        <p:spPr bwMode="auto">
          <a:xfrm>
            <a:off x="4474346" y="14063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09600" y="964190"/>
            <a:ext cx="7361155" cy="715698"/>
          </a:xfrm>
        </p:spPr>
        <p:txBody>
          <a:bodyPr>
            <a:normAutofit/>
          </a:bodyPr>
          <a:lstStyle/>
          <a:p>
            <a:pPr algn="l"/>
            <a:r>
              <a:rPr lang="en-US" sz="1600" dirty="0"/>
              <a:t>Chaotic behavior of complex systems: </a:t>
            </a:r>
            <a:br>
              <a:rPr lang="en-US" sz="1600" dirty="0"/>
            </a:br>
            <a:r>
              <a:rPr lang="en-US" sz="1600" dirty="0"/>
              <a:t>       time evolution is extremely sensitive to initial conditions.</a:t>
            </a:r>
            <a:r>
              <a:rPr lang="en-US" sz="1800" dirty="0"/>
              <a:t> </a:t>
            </a:r>
            <a:endParaRPr lang="en-US" dirty="0"/>
          </a:p>
        </p:txBody>
      </p:sp>
      <p:pic>
        <p:nvPicPr>
          <p:cNvPr id="7" name="Lattice_Scattering">
            <a:hlinkClick r:id="" action="ppaction://media"/>
            <a:extLst>
              <a:ext uri="{FF2B5EF4-FFF2-40B4-BE49-F238E27FC236}">
                <a16:creationId xmlns:a16="http://schemas.microsoft.com/office/drawing/2014/main" id="{FB0496ED-B645-4DF1-AC1E-F3B59007082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3619"/>
          <a:stretch/>
        </p:blipFill>
        <p:spPr>
          <a:xfrm>
            <a:off x="703755" y="2318569"/>
            <a:ext cx="4367101" cy="3718507"/>
          </a:xfrm>
          <a:prstGeom prst="rect">
            <a:avLst/>
          </a:prstGeom>
        </p:spPr>
      </p:pic>
      <p:sp>
        <p:nvSpPr>
          <p:cNvPr id="21" name="Subtitle 2">
            <a:extLst>
              <a:ext uri="{FF2B5EF4-FFF2-40B4-BE49-F238E27FC236}">
                <a16:creationId xmlns:a16="http://schemas.microsoft.com/office/drawing/2014/main" id="{4A958AD8-D0FE-45D7-8020-0A8BCDD7C0ED}"/>
              </a:ext>
            </a:extLst>
          </p:cNvPr>
          <p:cNvSpPr txBox="1">
            <a:spLocks/>
          </p:cNvSpPr>
          <p:nvPr/>
        </p:nvSpPr>
        <p:spPr>
          <a:xfrm>
            <a:off x="609599" y="1562529"/>
            <a:ext cx="7924801" cy="830004"/>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rgbClr val="0000FF"/>
                </a:solidFill>
                <a:effectLst>
                  <a:outerShdw blurRad="38100" dist="38100" dir="2700000" algn="tl">
                    <a:srgbClr val="000000">
                      <a:alpha val="43137"/>
                    </a:srgbClr>
                  </a:outerShdw>
                </a:effectLst>
              </a:rPr>
              <a:t>Example:</a:t>
            </a:r>
            <a:r>
              <a:rPr lang="en-US" sz="1800" dirty="0"/>
              <a:t> </a:t>
            </a:r>
            <a:br>
              <a:rPr lang="en-US" sz="1800" dirty="0"/>
            </a:br>
            <a:br>
              <a:rPr lang="en-US" sz="1800" dirty="0"/>
            </a:br>
            <a:r>
              <a:rPr lang="en-US" sz="1800" dirty="0"/>
              <a:t>Multiple scattering of particles (or photons) on a highly ordered crystal lattice. </a:t>
            </a:r>
            <a:endParaRPr lang="en-US" dirty="0"/>
          </a:p>
        </p:txBody>
      </p:sp>
      <p:sp>
        <p:nvSpPr>
          <p:cNvPr id="22" name="Subtitle 2">
            <a:extLst>
              <a:ext uri="{FF2B5EF4-FFF2-40B4-BE49-F238E27FC236}">
                <a16:creationId xmlns:a16="http://schemas.microsoft.com/office/drawing/2014/main" id="{FFC4DF88-15E7-4960-8ADE-C64C056123C5}"/>
              </a:ext>
            </a:extLst>
          </p:cNvPr>
          <p:cNvSpPr txBox="1">
            <a:spLocks/>
          </p:cNvSpPr>
          <p:nvPr/>
        </p:nvSpPr>
        <p:spPr>
          <a:xfrm>
            <a:off x="694878" y="4044055"/>
            <a:ext cx="1180730" cy="345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solidFill>
                  <a:srgbClr val="0000FF"/>
                </a:solidFill>
                <a:effectLst>
                  <a:outerShdw blurRad="38100" dist="38100" dir="2700000" algn="tl">
                    <a:srgbClr val="000000">
                      <a:alpha val="43137"/>
                    </a:srgbClr>
                  </a:outerShdw>
                </a:effectLst>
              </a:rPr>
              <a:t>Crystal</a:t>
            </a:r>
            <a:r>
              <a:rPr lang="en-US" sz="1800" dirty="0"/>
              <a:t> </a:t>
            </a:r>
            <a:endParaRPr lang="en-US" dirty="0"/>
          </a:p>
        </p:txBody>
      </p:sp>
      <p:grpSp>
        <p:nvGrpSpPr>
          <p:cNvPr id="29" name="Group 28">
            <a:extLst>
              <a:ext uri="{FF2B5EF4-FFF2-40B4-BE49-F238E27FC236}">
                <a16:creationId xmlns:a16="http://schemas.microsoft.com/office/drawing/2014/main" id="{0E1A1DE2-EF0A-40B0-B1FE-B3D0BAFDCB20}"/>
              </a:ext>
            </a:extLst>
          </p:cNvPr>
          <p:cNvGrpSpPr/>
          <p:nvPr/>
        </p:nvGrpSpPr>
        <p:grpSpPr>
          <a:xfrm>
            <a:off x="4550412" y="2652262"/>
            <a:ext cx="3889833" cy="2717889"/>
            <a:chOff x="4550412" y="2652262"/>
            <a:chExt cx="3889833" cy="2717889"/>
          </a:xfrm>
        </p:grpSpPr>
        <p:sp>
          <p:nvSpPr>
            <p:cNvPr id="24" name="Subtitle 2">
              <a:extLst>
                <a:ext uri="{FF2B5EF4-FFF2-40B4-BE49-F238E27FC236}">
                  <a16:creationId xmlns:a16="http://schemas.microsoft.com/office/drawing/2014/main" id="{BF5A6E36-957F-454A-AD07-50B346819206}"/>
                </a:ext>
              </a:extLst>
            </p:cNvPr>
            <p:cNvSpPr txBox="1">
              <a:spLocks/>
            </p:cNvSpPr>
            <p:nvPr/>
          </p:nvSpPr>
          <p:spPr>
            <a:xfrm>
              <a:off x="6920454" y="2652262"/>
              <a:ext cx="1519791"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Impact Parameter</a:t>
              </a:r>
              <a:endParaRPr lang="en-US" dirty="0"/>
            </a:p>
          </p:txBody>
        </p:sp>
        <p:grpSp>
          <p:nvGrpSpPr>
            <p:cNvPr id="28" name="Group 27">
              <a:extLst>
                <a:ext uri="{FF2B5EF4-FFF2-40B4-BE49-F238E27FC236}">
                  <a16:creationId xmlns:a16="http://schemas.microsoft.com/office/drawing/2014/main" id="{F37B5FB8-93CE-4AE8-9520-809E64D640FE}"/>
                </a:ext>
              </a:extLst>
            </p:cNvPr>
            <p:cNvGrpSpPr/>
            <p:nvPr/>
          </p:nvGrpSpPr>
          <p:grpSpPr>
            <a:xfrm>
              <a:off x="4550412" y="2666088"/>
              <a:ext cx="2534264" cy="2704063"/>
              <a:chOff x="4550412" y="2666088"/>
              <a:chExt cx="2534264" cy="2704063"/>
            </a:xfrm>
          </p:grpSpPr>
          <p:cxnSp>
            <p:nvCxnSpPr>
              <p:cNvPr id="9" name="Straight Arrow Connector 8">
                <a:extLst>
                  <a:ext uri="{FF2B5EF4-FFF2-40B4-BE49-F238E27FC236}">
                    <a16:creationId xmlns:a16="http://schemas.microsoft.com/office/drawing/2014/main" id="{4FCDD49E-0B3F-430F-BF39-941B715ADAC7}"/>
                  </a:ext>
                </a:extLst>
              </p:cNvPr>
              <p:cNvCxnSpPr/>
              <p:nvPr/>
            </p:nvCxnSpPr>
            <p:spPr>
              <a:xfrm>
                <a:off x="4554239" y="4572000"/>
                <a:ext cx="1761663"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D2FE76CF-6D71-433D-A246-91A690846971}"/>
                  </a:ext>
                </a:extLst>
              </p:cNvPr>
              <p:cNvSpPr/>
              <p:nvPr/>
            </p:nvSpPr>
            <p:spPr>
              <a:xfrm>
                <a:off x="6333658" y="4465467"/>
                <a:ext cx="204186" cy="204186"/>
              </a:xfrm>
              <a:prstGeom prst="ellipse">
                <a:avLst/>
              </a:prstGeom>
              <a:gradFill flip="none" rotWithShape="1">
                <a:gsLst>
                  <a:gs pos="78000">
                    <a:srgbClr val="00B0F0"/>
                  </a:gs>
                  <a:gs pos="26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1296C79F-2728-4C47-87C7-99F30ADBE049}"/>
                  </a:ext>
                </a:extLst>
              </p:cNvPr>
              <p:cNvGrpSpPr/>
              <p:nvPr/>
            </p:nvGrpSpPr>
            <p:grpSpPr>
              <a:xfrm>
                <a:off x="4550412" y="3561306"/>
                <a:ext cx="1965241" cy="204186"/>
                <a:chOff x="4550412" y="3561306"/>
                <a:chExt cx="1965241" cy="204186"/>
              </a:xfrm>
            </p:grpSpPr>
            <p:cxnSp>
              <p:nvCxnSpPr>
                <p:cNvPr id="15" name="Straight Arrow Connector 14">
                  <a:extLst>
                    <a:ext uri="{FF2B5EF4-FFF2-40B4-BE49-F238E27FC236}">
                      <a16:creationId xmlns:a16="http://schemas.microsoft.com/office/drawing/2014/main" id="{3E30313F-41B1-495E-9054-8A39E4D54196}"/>
                    </a:ext>
                  </a:extLst>
                </p:cNvPr>
                <p:cNvCxnSpPr/>
                <p:nvPr/>
              </p:nvCxnSpPr>
              <p:spPr>
                <a:xfrm>
                  <a:off x="4550412" y="3667956"/>
                  <a:ext cx="1761663"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98CBDA47-FA8E-4C9C-BB8B-DBD756E69FF6}"/>
                    </a:ext>
                  </a:extLst>
                </p:cNvPr>
                <p:cNvSpPr/>
                <p:nvPr/>
              </p:nvSpPr>
              <p:spPr>
                <a:xfrm>
                  <a:off x="6311467" y="3561306"/>
                  <a:ext cx="204186" cy="204186"/>
                </a:xfrm>
                <a:prstGeom prst="ellipse">
                  <a:avLst/>
                </a:prstGeom>
                <a:gradFill flip="none" rotWithShape="1">
                  <a:gsLst>
                    <a:gs pos="78000">
                      <a:srgbClr val="00B0F0"/>
                    </a:gs>
                    <a:gs pos="26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Subtitle 2">
                <a:extLst>
                  <a:ext uri="{FF2B5EF4-FFF2-40B4-BE49-F238E27FC236}">
                    <a16:creationId xmlns:a16="http://schemas.microsoft.com/office/drawing/2014/main" id="{E9D34D8B-B9A9-40DD-AEBD-4CD4D0DAFDFA}"/>
                  </a:ext>
                </a:extLst>
              </p:cNvPr>
              <p:cNvSpPr txBox="1">
                <a:spLocks/>
              </p:cNvSpPr>
              <p:nvPr/>
            </p:nvSpPr>
            <p:spPr>
              <a:xfrm>
                <a:off x="5564885" y="3861842"/>
                <a:ext cx="1519791"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Projectile particles</a:t>
                </a:r>
                <a:endParaRPr lang="en-US" dirty="0"/>
              </a:p>
            </p:txBody>
          </p:sp>
          <p:grpSp>
            <p:nvGrpSpPr>
              <p:cNvPr id="27" name="Group 26">
                <a:extLst>
                  <a:ext uri="{FF2B5EF4-FFF2-40B4-BE49-F238E27FC236}">
                    <a16:creationId xmlns:a16="http://schemas.microsoft.com/office/drawing/2014/main" id="{BE5A927D-3D82-4C0B-AD29-7290AFEFF843}"/>
                  </a:ext>
                </a:extLst>
              </p:cNvPr>
              <p:cNvGrpSpPr/>
              <p:nvPr/>
            </p:nvGrpSpPr>
            <p:grpSpPr>
              <a:xfrm>
                <a:off x="6515653" y="2666088"/>
                <a:ext cx="546832" cy="2704063"/>
                <a:chOff x="6515653" y="2666088"/>
                <a:chExt cx="546832" cy="2704063"/>
              </a:xfrm>
            </p:grpSpPr>
            <p:cxnSp>
              <p:nvCxnSpPr>
                <p:cNvPr id="14" name="Straight Arrow Connector 13">
                  <a:extLst>
                    <a:ext uri="{FF2B5EF4-FFF2-40B4-BE49-F238E27FC236}">
                      <a16:creationId xmlns:a16="http://schemas.microsoft.com/office/drawing/2014/main" id="{038AE5EF-41CF-4F89-961D-77C95C4010C9}"/>
                    </a:ext>
                  </a:extLst>
                </p:cNvPr>
                <p:cNvCxnSpPr/>
                <p:nvPr/>
              </p:nvCxnSpPr>
              <p:spPr>
                <a:xfrm>
                  <a:off x="6791417" y="2666088"/>
                  <a:ext cx="0" cy="2704063"/>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BC9A5BD-320B-4C63-B7E8-C03CFA9A6FC2}"/>
                    </a:ext>
                  </a:extLst>
                </p:cNvPr>
                <p:cNvCxnSpPr/>
                <p:nvPr/>
              </p:nvCxnSpPr>
              <p:spPr>
                <a:xfrm>
                  <a:off x="6515653" y="5370151"/>
                  <a:ext cx="5468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30" name="Subtitle 2">
            <a:extLst>
              <a:ext uri="{FF2B5EF4-FFF2-40B4-BE49-F238E27FC236}">
                <a16:creationId xmlns:a16="http://schemas.microsoft.com/office/drawing/2014/main" id="{B7A41712-02D3-406E-AAC0-D917F7033739}"/>
              </a:ext>
            </a:extLst>
          </p:cNvPr>
          <p:cNvSpPr txBox="1">
            <a:spLocks/>
          </p:cNvSpPr>
          <p:nvPr/>
        </p:nvSpPr>
        <p:spPr>
          <a:xfrm>
            <a:off x="4933650" y="5719017"/>
            <a:ext cx="3622089"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Particles scattered in random directions </a:t>
            </a:r>
            <a:r>
              <a:rPr lang="en-US" sz="1800" dirty="0">
                <a:sym typeface="Wingdings" panose="05000000000000000000" pitchFamily="2" charset="2"/>
              </a:rPr>
              <a:t> molecular chaos</a:t>
            </a:r>
            <a:endParaRPr lang="en-US" dirty="0"/>
          </a:p>
        </p:txBody>
      </p:sp>
    </p:spTree>
    <p:extLst>
      <p:ext uri="{BB962C8B-B14F-4D97-AF65-F5344CB8AC3E}">
        <p14:creationId xmlns:p14="http://schemas.microsoft.com/office/powerpoint/2010/main" val="3700756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Energy Dissipation</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28649" y="1041207"/>
            <a:ext cx="7927075" cy="932750"/>
          </a:xfrm>
        </p:spPr>
        <p:txBody>
          <a:bodyPr>
            <a:normAutofit/>
          </a:bodyPr>
          <a:lstStyle/>
          <a:p>
            <a:pPr algn="l"/>
            <a:r>
              <a:rPr lang="en-US" sz="1600" dirty="0"/>
              <a:t>Energy transfer to crystal lattice in elastic particle-particle scattering leads to temporal changes in structure </a:t>
            </a:r>
            <a:r>
              <a:rPr lang="en-US" sz="1600" dirty="0">
                <a:sym typeface="Wingdings" panose="05000000000000000000" pitchFamily="2" charset="2"/>
              </a:rPr>
              <a:t> random motion of ions about equilibrium points in holding potential (quantum mechanics multi-body problem)</a:t>
            </a:r>
            <a:endParaRPr lang="en-US" sz="1600" dirty="0"/>
          </a:p>
        </p:txBody>
      </p:sp>
      <p:pic>
        <p:nvPicPr>
          <p:cNvPr id="7" name="Lattice_Rnd_0.2">
            <a:hlinkClick r:id="" action="ppaction://media"/>
            <a:extLst>
              <a:ext uri="{FF2B5EF4-FFF2-40B4-BE49-F238E27FC236}">
                <a16:creationId xmlns:a16="http://schemas.microsoft.com/office/drawing/2014/main" id="{65922837-957D-4C8A-A968-3FA307E2118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8478"/>
          <a:stretch/>
        </p:blipFill>
        <p:spPr>
          <a:xfrm>
            <a:off x="641609" y="2043666"/>
            <a:ext cx="4130644" cy="3994018"/>
          </a:xfrm>
          <a:prstGeom prst="rect">
            <a:avLst/>
          </a:prstGeom>
        </p:spPr>
      </p:pic>
      <p:grpSp>
        <p:nvGrpSpPr>
          <p:cNvPr id="8" name="Group 7">
            <a:extLst>
              <a:ext uri="{FF2B5EF4-FFF2-40B4-BE49-F238E27FC236}">
                <a16:creationId xmlns:a16="http://schemas.microsoft.com/office/drawing/2014/main" id="{D9DD0CFA-F750-4D21-84A0-B0AF35B8039A}"/>
              </a:ext>
            </a:extLst>
          </p:cNvPr>
          <p:cNvGrpSpPr/>
          <p:nvPr/>
        </p:nvGrpSpPr>
        <p:grpSpPr>
          <a:xfrm>
            <a:off x="4550412" y="2652262"/>
            <a:ext cx="3889833" cy="2717889"/>
            <a:chOff x="4550412" y="2652262"/>
            <a:chExt cx="3889833" cy="2717889"/>
          </a:xfrm>
        </p:grpSpPr>
        <p:sp>
          <p:nvSpPr>
            <p:cNvPr id="9" name="Subtitle 2">
              <a:extLst>
                <a:ext uri="{FF2B5EF4-FFF2-40B4-BE49-F238E27FC236}">
                  <a16:creationId xmlns:a16="http://schemas.microsoft.com/office/drawing/2014/main" id="{58596894-6C65-41DB-8A3B-6AAB95ED1922}"/>
                </a:ext>
              </a:extLst>
            </p:cNvPr>
            <p:cNvSpPr txBox="1">
              <a:spLocks/>
            </p:cNvSpPr>
            <p:nvPr/>
          </p:nvSpPr>
          <p:spPr>
            <a:xfrm>
              <a:off x="6920454" y="2652262"/>
              <a:ext cx="1519791"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Impact Parameter</a:t>
              </a:r>
              <a:endParaRPr lang="en-US" dirty="0"/>
            </a:p>
          </p:txBody>
        </p:sp>
        <p:grpSp>
          <p:nvGrpSpPr>
            <p:cNvPr id="10" name="Group 9">
              <a:extLst>
                <a:ext uri="{FF2B5EF4-FFF2-40B4-BE49-F238E27FC236}">
                  <a16:creationId xmlns:a16="http://schemas.microsoft.com/office/drawing/2014/main" id="{370695C0-7918-445C-B011-9BA102667602}"/>
                </a:ext>
              </a:extLst>
            </p:cNvPr>
            <p:cNvGrpSpPr/>
            <p:nvPr/>
          </p:nvGrpSpPr>
          <p:grpSpPr>
            <a:xfrm>
              <a:off x="4550412" y="2666088"/>
              <a:ext cx="2534264" cy="2704063"/>
              <a:chOff x="4550412" y="2666088"/>
              <a:chExt cx="2534264" cy="2704063"/>
            </a:xfrm>
          </p:grpSpPr>
          <p:cxnSp>
            <p:nvCxnSpPr>
              <p:cNvPr id="11" name="Straight Arrow Connector 10">
                <a:extLst>
                  <a:ext uri="{FF2B5EF4-FFF2-40B4-BE49-F238E27FC236}">
                    <a16:creationId xmlns:a16="http://schemas.microsoft.com/office/drawing/2014/main" id="{743FDAFC-73CD-4657-849F-6520892ACA6F}"/>
                  </a:ext>
                </a:extLst>
              </p:cNvPr>
              <p:cNvCxnSpPr/>
              <p:nvPr/>
            </p:nvCxnSpPr>
            <p:spPr>
              <a:xfrm>
                <a:off x="4554239" y="4572000"/>
                <a:ext cx="1761663"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1A34B0C5-6AEC-499F-B54D-FAEA7635AC17}"/>
                  </a:ext>
                </a:extLst>
              </p:cNvPr>
              <p:cNvSpPr/>
              <p:nvPr/>
            </p:nvSpPr>
            <p:spPr>
              <a:xfrm>
                <a:off x="6333658" y="4465467"/>
                <a:ext cx="204186" cy="204186"/>
              </a:xfrm>
              <a:prstGeom prst="ellipse">
                <a:avLst/>
              </a:prstGeom>
              <a:gradFill flip="none" rotWithShape="1">
                <a:gsLst>
                  <a:gs pos="78000">
                    <a:srgbClr val="00B0F0"/>
                  </a:gs>
                  <a:gs pos="26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5D2556F3-CAD6-4585-A922-16006FA7C938}"/>
                  </a:ext>
                </a:extLst>
              </p:cNvPr>
              <p:cNvGrpSpPr/>
              <p:nvPr/>
            </p:nvGrpSpPr>
            <p:grpSpPr>
              <a:xfrm>
                <a:off x="4550412" y="3561306"/>
                <a:ext cx="1965241" cy="204186"/>
                <a:chOff x="4550412" y="3561306"/>
                <a:chExt cx="1965241" cy="204186"/>
              </a:xfrm>
            </p:grpSpPr>
            <p:cxnSp>
              <p:nvCxnSpPr>
                <p:cNvPr id="18" name="Straight Arrow Connector 17">
                  <a:extLst>
                    <a:ext uri="{FF2B5EF4-FFF2-40B4-BE49-F238E27FC236}">
                      <a16:creationId xmlns:a16="http://schemas.microsoft.com/office/drawing/2014/main" id="{6C1B51C4-B17F-4405-AFFC-182C2AD434A3}"/>
                    </a:ext>
                  </a:extLst>
                </p:cNvPr>
                <p:cNvCxnSpPr/>
                <p:nvPr/>
              </p:nvCxnSpPr>
              <p:spPr>
                <a:xfrm>
                  <a:off x="4550412" y="3667956"/>
                  <a:ext cx="1761663"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85D83C85-8B7C-4B86-A8A0-933D723E5CF4}"/>
                    </a:ext>
                  </a:extLst>
                </p:cNvPr>
                <p:cNvSpPr/>
                <p:nvPr/>
              </p:nvSpPr>
              <p:spPr>
                <a:xfrm>
                  <a:off x="6311467" y="3561306"/>
                  <a:ext cx="204186" cy="204186"/>
                </a:xfrm>
                <a:prstGeom prst="ellipse">
                  <a:avLst/>
                </a:prstGeom>
                <a:gradFill flip="none" rotWithShape="1">
                  <a:gsLst>
                    <a:gs pos="78000">
                      <a:srgbClr val="00B0F0"/>
                    </a:gs>
                    <a:gs pos="26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ubtitle 2">
                <a:extLst>
                  <a:ext uri="{FF2B5EF4-FFF2-40B4-BE49-F238E27FC236}">
                    <a16:creationId xmlns:a16="http://schemas.microsoft.com/office/drawing/2014/main" id="{2C20B46A-56FC-44D5-885C-EA236DE65C0E}"/>
                  </a:ext>
                </a:extLst>
              </p:cNvPr>
              <p:cNvSpPr txBox="1">
                <a:spLocks/>
              </p:cNvSpPr>
              <p:nvPr/>
            </p:nvSpPr>
            <p:spPr>
              <a:xfrm>
                <a:off x="5564885" y="3861842"/>
                <a:ext cx="1519791"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Projectile particles</a:t>
                </a:r>
                <a:endParaRPr lang="en-US" dirty="0"/>
              </a:p>
            </p:txBody>
          </p:sp>
          <p:grpSp>
            <p:nvGrpSpPr>
              <p:cNvPr id="15" name="Group 14">
                <a:extLst>
                  <a:ext uri="{FF2B5EF4-FFF2-40B4-BE49-F238E27FC236}">
                    <a16:creationId xmlns:a16="http://schemas.microsoft.com/office/drawing/2014/main" id="{99A8B4A0-B7E4-4F67-A44B-EC54D6A05B8C}"/>
                  </a:ext>
                </a:extLst>
              </p:cNvPr>
              <p:cNvGrpSpPr/>
              <p:nvPr/>
            </p:nvGrpSpPr>
            <p:grpSpPr>
              <a:xfrm>
                <a:off x="6515653" y="2666088"/>
                <a:ext cx="546832" cy="2704063"/>
                <a:chOff x="6515653" y="2666088"/>
                <a:chExt cx="546832" cy="2704063"/>
              </a:xfrm>
            </p:grpSpPr>
            <p:cxnSp>
              <p:nvCxnSpPr>
                <p:cNvPr id="16" name="Straight Arrow Connector 15">
                  <a:extLst>
                    <a:ext uri="{FF2B5EF4-FFF2-40B4-BE49-F238E27FC236}">
                      <a16:creationId xmlns:a16="http://schemas.microsoft.com/office/drawing/2014/main" id="{51112B7C-85DC-45A7-8118-011089ABA254}"/>
                    </a:ext>
                  </a:extLst>
                </p:cNvPr>
                <p:cNvCxnSpPr/>
                <p:nvPr/>
              </p:nvCxnSpPr>
              <p:spPr>
                <a:xfrm>
                  <a:off x="6791417" y="2666088"/>
                  <a:ext cx="0" cy="2704063"/>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AF1A04A0-621F-4DEB-9B3D-06CE68CF5DDB}"/>
                    </a:ext>
                  </a:extLst>
                </p:cNvPr>
                <p:cNvCxnSpPr/>
                <p:nvPr/>
              </p:nvCxnSpPr>
              <p:spPr>
                <a:xfrm>
                  <a:off x="6515653" y="5370151"/>
                  <a:ext cx="5468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0" name="Subtitle 2">
            <a:extLst>
              <a:ext uri="{FF2B5EF4-FFF2-40B4-BE49-F238E27FC236}">
                <a16:creationId xmlns:a16="http://schemas.microsoft.com/office/drawing/2014/main" id="{F7207B40-376F-44DD-9151-BDE421BBA30C}"/>
              </a:ext>
            </a:extLst>
          </p:cNvPr>
          <p:cNvSpPr txBox="1">
            <a:spLocks/>
          </p:cNvSpPr>
          <p:nvPr/>
        </p:nvSpPr>
        <p:spPr>
          <a:xfrm>
            <a:off x="4933635" y="5549842"/>
            <a:ext cx="3622089" cy="830004"/>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Scattering in random directions </a:t>
            </a:r>
            <a:r>
              <a:rPr lang="en-US" sz="1800" dirty="0">
                <a:sym typeface="Wingdings" panose="05000000000000000000" pitchFamily="2" charset="2"/>
              </a:rPr>
              <a:t> random energy transfer (dissipation)</a:t>
            </a:r>
            <a:endParaRPr lang="en-US" dirty="0"/>
          </a:p>
        </p:txBody>
      </p:sp>
    </p:spTree>
    <p:extLst>
      <p:ext uri="{BB962C8B-B14F-4D97-AF65-F5344CB8AC3E}">
        <p14:creationId xmlns:p14="http://schemas.microsoft.com/office/powerpoint/2010/main" val="29977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More Energy Dissipation</a:t>
            </a:r>
          </a:p>
        </p:txBody>
      </p:sp>
      <p:pic>
        <p:nvPicPr>
          <p:cNvPr id="7" name="Lattice_Rnd_0.5">
            <a:hlinkClick r:id="" action="ppaction://media"/>
            <a:extLst>
              <a:ext uri="{FF2B5EF4-FFF2-40B4-BE49-F238E27FC236}">
                <a16:creationId xmlns:a16="http://schemas.microsoft.com/office/drawing/2014/main" id="{2E831C60-3BF8-495A-AD55-015BA8C678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8814" b="14222"/>
          <a:stretch/>
        </p:blipFill>
        <p:spPr>
          <a:xfrm>
            <a:off x="628650" y="2130642"/>
            <a:ext cx="4491095" cy="3587028"/>
          </a:xfrm>
          <a:prstGeom prst="rect">
            <a:avLst/>
          </a:prstGeom>
        </p:spPr>
      </p:pic>
      <p:grpSp>
        <p:nvGrpSpPr>
          <p:cNvPr id="8" name="Group 7">
            <a:extLst>
              <a:ext uri="{FF2B5EF4-FFF2-40B4-BE49-F238E27FC236}">
                <a16:creationId xmlns:a16="http://schemas.microsoft.com/office/drawing/2014/main" id="{892ACEC2-9D90-4523-B8C2-1D508BBA70C2}"/>
              </a:ext>
            </a:extLst>
          </p:cNvPr>
          <p:cNvGrpSpPr/>
          <p:nvPr/>
        </p:nvGrpSpPr>
        <p:grpSpPr>
          <a:xfrm>
            <a:off x="4550412" y="2652262"/>
            <a:ext cx="3889833" cy="2717889"/>
            <a:chOff x="4550412" y="2652262"/>
            <a:chExt cx="3889833" cy="2717889"/>
          </a:xfrm>
        </p:grpSpPr>
        <p:sp>
          <p:nvSpPr>
            <p:cNvPr id="9" name="Subtitle 2">
              <a:extLst>
                <a:ext uri="{FF2B5EF4-FFF2-40B4-BE49-F238E27FC236}">
                  <a16:creationId xmlns:a16="http://schemas.microsoft.com/office/drawing/2014/main" id="{C7777263-EC4E-4BE4-8D09-11F7DBB299F1}"/>
                </a:ext>
              </a:extLst>
            </p:cNvPr>
            <p:cNvSpPr txBox="1">
              <a:spLocks/>
            </p:cNvSpPr>
            <p:nvPr/>
          </p:nvSpPr>
          <p:spPr>
            <a:xfrm>
              <a:off x="6920454" y="2652262"/>
              <a:ext cx="1519791"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Impact Parameter</a:t>
              </a:r>
              <a:endParaRPr lang="en-US" dirty="0"/>
            </a:p>
          </p:txBody>
        </p:sp>
        <p:grpSp>
          <p:nvGrpSpPr>
            <p:cNvPr id="10" name="Group 9">
              <a:extLst>
                <a:ext uri="{FF2B5EF4-FFF2-40B4-BE49-F238E27FC236}">
                  <a16:creationId xmlns:a16="http://schemas.microsoft.com/office/drawing/2014/main" id="{6EC1F268-18D3-4B05-B3EF-69233C7C2F16}"/>
                </a:ext>
              </a:extLst>
            </p:cNvPr>
            <p:cNvGrpSpPr/>
            <p:nvPr/>
          </p:nvGrpSpPr>
          <p:grpSpPr>
            <a:xfrm>
              <a:off x="4550412" y="2666088"/>
              <a:ext cx="2534264" cy="2704063"/>
              <a:chOff x="4550412" y="2666088"/>
              <a:chExt cx="2534264" cy="2704063"/>
            </a:xfrm>
          </p:grpSpPr>
          <p:cxnSp>
            <p:nvCxnSpPr>
              <p:cNvPr id="11" name="Straight Arrow Connector 10">
                <a:extLst>
                  <a:ext uri="{FF2B5EF4-FFF2-40B4-BE49-F238E27FC236}">
                    <a16:creationId xmlns:a16="http://schemas.microsoft.com/office/drawing/2014/main" id="{1FF15D64-26D3-4CBB-8AEB-093BDC5084D4}"/>
                  </a:ext>
                </a:extLst>
              </p:cNvPr>
              <p:cNvCxnSpPr/>
              <p:nvPr/>
            </p:nvCxnSpPr>
            <p:spPr>
              <a:xfrm>
                <a:off x="4554239" y="4572000"/>
                <a:ext cx="1761663"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2" name="Oval 11">
                <a:extLst>
                  <a:ext uri="{FF2B5EF4-FFF2-40B4-BE49-F238E27FC236}">
                    <a16:creationId xmlns:a16="http://schemas.microsoft.com/office/drawing/2014/main" id="{BD4F1B8B-D934-413D-B4AA-81C261919C23}"/>
                  </a:ext>
                </a:extLst>
              </p:cNvPr>
              <p:cNvSpPr/>
              <p:nvPr/>
            </p:nvSpPr>
            <p:spPr>
              <a:xfrm>
                <a:off x="6333658" y="4465467"/>
                <a:ext cx="204186" cy="204186"/>
              </a:xfrm>
              <a:prstGeom prst="ellipse">
                <a:avLst/>
              </a:prstGeom>
              <a:gradFill flip="none" rotWithShape="1">
                <a:gsLst>
                  <a:gs pos="78000">
                    <a:srgbClr val="00B0F0"/>
                  </a:gs>
                  <a:gs pos="26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3DFB1715-2BA2-4C97-8261-46F322B6CE53}"/>
                  </a:ext>
                </a:extLst>
              </p:cNvPr>
              <p:cNvGrpSpPr/>
              <p:nvPr/>
            </p:nvGrpSpPr>
            <p:grpSpPr>
              <a:xfrm>
                <a:off x="4550412" y="3561306"/>
                <a:ext cx="1965241" cy="204186"/>
                <a:chOff x="4550412" y="3561306"/>
                <a:chExt cx="1965241" cy="204186"/>
              </a:xfrm>
            </p:grpSpPr>
            <p:cxnSp>
              <p:nvCxnSpPr>
                <p:cNvPr id="18" name="Straight Arrow Connector 17">
                  <a:extLst>
                    <a:ext uri="{FF2B5EF4-FFF2-40B4-BE49-F238E27FC236}">
                      <a16:creationId xmlns:a16="http://schemas.microsoft.com/office/drawing/2014/main" id="{EE813734-D66D-4603-953A-AB6AB36E7035}"/>
                    </a:ext>
                  </a:extLst>
                </p:cNvPr>
                <p:cNvCxnSpPr/>
                <p:nvPr/>
              </p:nvCxnSpPr>
              <p:spPr>
                <a:xfrm>
                  <a:off x="4550412" y="3667956"/>
                  <a:ext cx="1761663" cy="0"/>
                </a:xfrm>
                <a:prstGeom prst="straightConnector1">
                  <a:avLst/>
                </a:prstGeom>
                <a:ln w="38100">
                  <a:solidFill>
                    <a:srgbClr val="C00000"/>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82D20A7-6D0B-40A1-AA7A-74DF763598E8}"/>
                    </a:ext>
                  </a:extLst>
                </p:cNvPr>
                <p:cNvSpPr/>
                <p:nvPr/>
              </p:nvSpPr>
              <p:spPr>
                <a:xfrm>
                  <a:off x="6311467" y="3561306"/>
                  <a:ext cx="204186" cy="204186"/>
                </a:xfrm>
                <a:prstGeom prst="ellipse">
                  <a:avLst/>
                </a:prstGeom>
                <a:gradFill flip="none" rotWithShape="1">
                  <a:gsLst>
                    <a:gs pos="78000">
                      <a:srgbClr val="00B0F0"/>
                    </a:gs>
                    <a:gs pos="26000">
                      <a:schemeClr val="accent1">
                        <a:tint val="23500"/>
                        <a:satMod val="160000"/>
                      </a:schemeClr>
                    </a:gs>
                  </a:gsLst>
                  <a:path path="circle">
                    <a:fillToRect r="100000" b="100000"/>
                  </a:path>
                  <a:tileRect l="-100000" t="-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Subtitle 2">
                <a:extLst>
                  <a:ext uri="{FF2B5EF4-FFF2-40B4-BE49-F238E27FC236}">
                    <a16:creationId xmlns:a16="http://schemas.microsoft.com/office/drawing/2014/main" id="{F1B0D17B-ACFD-454F-9E5B-DB037FD25B81}"/>
                  </a:ext>
                </a:extLst>
              </p:cNvPr>
              <p:cNvSpPr txBox="1">
                <a:spLocks/>
              </p:cNvSpPr>
              <p:nvPr/>
            </p:nvSpPr>
            <p:spPr>
              <a:xfrm>
                <a:off x="5564885" y="3861842"/>
                <a:ext cx="1519791"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Projectile particles</a:t>
                </a:r>
                <a:endParaRPr lang="en-US" dirty="0"/>
              </a:p>
            </p:txBody>
          </p:sp>
          <p:grpSp>
            <p:nvGrpSpPr>
              <p:cNvPr id="15" name="Group 14">
                <a:extLst>
                  <a:ext uri="{FF2B5EF4-FFF2-40B4-BE49-F238E27FC236}">
                    <a16:creationId xmlns:a16="http://schemas.microsoft.com/office/drawing/2014/main" id="{2035A79A-6ABA-4F8D-AC56-1AF8E6B26E3B}"/>
                  </a:ext>
                </a:extLst>
              </p:cNvPr>
              <p:cNvGrpSpPr/>
              <p:nvPr/>
            </p:nvGrpSpPr>
            <p:grpSpPr>
              <a:xfrm>
                <a:off x="6515653" y="2666088"/>
                <a:ext cx="546832" cy="2704063"/>
                <a:chOff x="6515653" y="2666088"/>
                <a:chExt cx="546832" cy="2704063"/>
              </a:xfrm>
            </p:grpSpPr>
            <p:cxnSp>
              <p:nvCxnSpPr>
                <p:cNvPr id="16" name="Straight Arrow Connector 15">
                  <a:extLst>
                    <a:ext uri="{FF2B5EF4-FFF2-40B4-BE49-F238E27FC236}">
                      <a16:creationId xmlns:a16="http://schemas.microsoft.com/office/drawing/2014/main" id="{8D09ECE6-2660-4CC5-BA2B-D904021C2A4F}"/>
                    </a:ext>
                  </a:extLst>
                </p:cNvPr>
                <p:cNvCxnSpPr/>
                <p:nvPr/>
              </p:nvCxnSpPr>
              <p:spPr>
                <a:xfrm>
                  <a:off x="6791417" y="2666088"/>
                  <a:ext cx="0" cy="2704063"/>
                </a:xfrm>
                <a:prstGeom prst="straightConnector1">
                  <a:avLst/>
                </a:prstGeom>
                <a:ln w="38100">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C271194-E7A5-4F01-93EC-DF34F9CEF031}"/>
                    </a:ext>
                  </a:extLst>
                </p:cNvPr>
                <p:cNvCxnSpPr/>
                <p:nvPr/>
              </p:nvCxnSpPr>
              <p:spPr>
                <a:xfrm>
                  <a:off x="6515653" y="5370151"/>
                  <a:ext cx="54683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4" name="Subtitle 2">
            <a:extLst>
              <a:ext uri="{FF2B5EF4-FFF2-40B4-BE49-F238E27FC236}">
                <a16:creationId xmlns:a16="http://schemas.microsoft.com/office/drawing/2014/main" id="{EDDD2624-2B60-4105-B397-6E40A6EB609E}"/>
              </a:ext>
            </a:extLst>
          </p:cNvPr>
          <p:cNvSpPr txBox="1">
            <a:spLocks/>
          </p:cNvSpPr>
          <p:nvPr/>
        </p:nvSpPr>
        <p:spPr>
          <a:xfrm>
            <a:off x="628649" y="1041207"/>
            <a:ext cx="7927075" cy="93275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a:t>Energy transfer to crystal lattice in elastic particle-particle scattering leads to temporal changes in structure </a:t>
            </a:r>
            <a:r>
              <a:rPr lang="en-US" sz="1600">
                <a:sym typeface="Wingdings" panose="05000000000000000000" pitchFamily="2" charset="2"/>
              </a:rPr>
              <a:t> random motion of ions about equilibrium points in holding potential (quantum mechanics multi-body problem)</a:t>
            </a:r>
            <a:endParaRPr lang="en-US" sz="1600" dirty="0"/>
          </a:p>
        </p:txBody>
      </p:sp>
      <p:sp>
        <p:nvSpPr>
          <p:cNvPr id="25" name="Subtitle 2">
            <a:extLst>
              <a:ext uri="{FF2B5EF4-FFF2-40B4-BE49-F238E27FC236}">
                <a16:creationId xmlns:a16="http://schemas.microsoft.com/office/drawing/2014/main" id="{B9E87603-7D47-4C6D-8477-F71D9E3046EA}"/>
              </a:ext>
            </a:extLst>
          </p:cNvPr>
          <p:cNvSpPr txBox="1">
            <a:spLocks/>
          </p:cNvSpPr>
          <p:nvPr/>
        </p:nvSpPr>
        <p:spPr>
          <a:xfrm>
            <a:off x="4933635" y="5549842"/>
            <a:ext cx="3622089" cy="830004"/>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More </a:t>
            </a:r>
            <a:r>
              <a:rPr lang="en-US" sz="1800" dirty="0">
                <a:sym typeface="Wingdings" panose="05000000000000000000" pitchFamily="2" charset="2"/>
              </a:rPr>
              <a:t>dissipation  more energy per lattice particle </a:t>
            </a:r>
            <a:endParaRPr lang="en-US" dirty="0"/>
          </a:p>
        </p:txBody>
      </p:sp>
      <p:graphicFrame>
        <p:nvGraphicFramePr>
          <p:cNvPr id="26" name="Object 25">
            <a:extLst>
              <a:ext uri="{FF2B5EF4-FFF2-40B4-BE49-F238E27FC236}">
                <a16:creationId xmlns:a16="http://schemas.microsoft.com/office/drawing/2014/main" id="{0E410D69-643C-4EF4-8BEF-AE96463CBAA9}"/>
              </a:ext>
            </a:extLst>
          </p:cNvPr>
          <p:cNvGraphicFramePr>
            <a:graphicFrameLocks noChangeAspect="1"/>
          </p:cNvGraphicFramePr>
          <p:nvPr/>
        </p:nvGraphicFramePr>
        <p:xfrm>
          <a:off x="4966253" y="6130795"/>
          <a:ext cx="3098800" cy="381000"/>
        </p:xfrm>
        <a:graphic>
          <a:graphicData uri="http://schemas.openxmlformats.org/presentationml/2006/ole">
            <mc:AlternateContent xmlns:mc="http://schemas.openxmlformats.org/markup-compatibility/2006">
              <mc:Choice xmlns:v="urn:schemas-microsoft-com:vml" Requires="v">
                <p:oleObj name="Equation" r:id="rId6" imgW="3098520" imgH="380880" progId="Equation.DSMT4">
                  <p:embed/>
                </p:oleObj>
              </mc:Choice>
              <mc:Fallback>
                <p:oleObj name="Equation" r:id="rId6" imgW="3098520" imgH="380880" progId="Equation.DSMT4">
                  <p:embed/>
                  <p:pic>
                    <p:nvPicPr>
                      <p:cNvPr id="26" name="Object 25">
                        <a:extLst>
                          <a:ext uri="{FF2B5EF4-FFF2-40B4-BE49-F238E27FC236}">
                            <a16:creationId xmlns:a16="http://schemas.microsoft.com/office/drawing/2014/main" id="{0E410D69-643C-4EF4-8BEF-AE96463CBAA9}"/>
                          </a:ext>
                        </a:extLst>
                      </p:cNvPr>
                      <p:cNvPicPr/>
                      <p:nvPr/>
                    </p:nvPicPr>
                    <p:blipFill>
                      <a:blip r:embed="rId7"/>
                      <a:stretch>
                        <a:fillRect/>
                      </a:stretch>
                    </p:blipFill>
                    <p:spPr>
                      <a:xfrm>
                        <a:off x="4966253" y="6130795"/>
                        <a:ext cx="3098800" cy="381000"/>
                      </a:xfrm>
                      <a:prstGeom prst="rect">
                        <a:avLst/>
                      </a:prstGeom>
                      <a:solidFill>
                        <a:srgbClr val="FFFFCC"/>
                      </a:solidFill>
                    </p:spPr>
                  </p:pic>
                </p:oleObj>
              </mc:Fallback>
            </mc:AlternateContent>
          </a:graphicData>
        </a:graphic>
      </p:graphicFrame>
    </p:spTree>
    <p:extLst>
      <p:ext uri="{BB962C8B-B14F-4D97-AF65-F5344CB8AC3E}">
        <p14:creationId xmlns:p14="http://schemas.microsoft.com/office/powerpoint/2010/main" val="4203822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Lattice_Breath">
            <a:hlinkClick r:id="" action="ppaction://media"/>
            <a:extLst>
              <a:ext uri="{FF2B5EF4-FFF2-40B4-BE49-F238E27FC236}">
                <a16:creationId xmlns:a16="http://schemas.microsoft.com/office/drawing/2014/main" id="{C8899F53-01CD-49D7-BA7C-896CAE69307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15026" b="4689"/>
          <a:stretch/>
        </p:blipFill>
        <p:spPr>
          <a:xfrm>
            <a:off x="639050" y="2084147"/>
            <a:ext cx="4198248" cy="3907331"/>
          </a:xfrm>
          <a:prstGeom prst="rect">
            <a:avLst/>
          </a:prstGeom>
        </p:spPr>
      </p:pic>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Collective </a:t>
            </a:r>
            <a:r>
              <a:rPr lang="en-US" sz="2400" dirty="0" err="1"/>
              <a:t>Exitation</a:t>
            </a:r>
            <a:endParaRPr lang="en-US" sz="2400" dirty="0"/>
          </a:p>
        </p:txBody>
      </p:sp>
      <p:sp>
        <p:nvSpPr>
          <p:cNvPr id="24" name="Subtitle 2">
            <a:extLst>
              <a:ext uri="{FF2B5EF4-FFF2-40B4-BE49-F238E27FC236}">
                <a16:creationId xmlns:a16="http://schemas.microsoft.com/office/drawing/2014/main" id="{EDDD2624-2B60-4105-B397-6E40A6EB609E}"/>
              </a:ext>
            </a:extLst>
          </p:cNvPr>
          <p:cNvSpPr txBox="1">
            <a:spLocks/>
          </p:cNvSpPr>
          <p:nvPr/>
        </p:nvSpPr>
        <p:spPr>
          <a:xfrm>
            <a:off x="628649" y="1041207"/>
            <a:ext cx="7927075" cy="80798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t>Energy transfer to crystal lattice in coherent (long wavelength)</a:t>
            </a:r>
            <a:r>
              <a:rPr lang="en-US" sz="1600" dirty="0">
                <a:sym typeface="Wingdings" panose="05000000000000000000" pitchFamily="2" charset="2"/>
              </a:rPr>
              <a:t> collective motion of ions in normal vibrational modes ( quantized </a:t>
            </a:r>
            <a:r>
              <a:rPr lang="en-US" sz="1600" dirty="0" err="1">
                <a:sym typeface="Wingdings" panose="05000000000000000000" pitchFamily="2" charset="2"/>
              </a:rPr>
              <a:t>energyquantum</a:t>
            </a:r>
            <a:r>
              <a:rPr lang="en-US" sz="1600" dirty="0">
                <a:sym typeface="Wingdings" panose="05000000000000000000" pitchFamily="2" charset="2"/>
              </a:rPr>
              <a:t> mechanics problem)</a:t>
            </a:r>
            <a:endParaRPr lang="en-US" sz="1600" dirty="0"/>
          </a:p>
        </p:txBody>
      </p:sp>
      <p:sp>
        <p:nvSpPr>
          <p:cNvPr id="25" name="Subtitle 2">
            <a:extLst>
              <a:ext uri="{FF2B5EF4-FFF2-40B4-BE49-F238E27FC236}">
                <a16:creationId xmlns:a16="http://schemas.microsoft.com/office/drawing/2014/main" id="{B9E87603-7D47-4C6D-8477-F71D9E3046EA}"/>
              </a:ext>
            </a:extLst>
          </p:cNvPr>
          <p:cNvSpPr txBox="1">
            <a:spLocks/>
          </p:cNvSpPr>
          <p:nvPr/>
        </p:nvSpPr>
        <p:spPr>
          <a:xfrm>
            <a:off x="4867815" y="2214069"/>
            <a:ext cx="3622089" cy="2908347"/>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t>Energy absorbed in discrete packages (quanta) </a:t>
            </a:r>
            <a:r>
              <a:rPr lang="en-US" sz="1800" dirty="0">
                <a:sym typeface="Wingdings" panose="05000000000000000000" pitchFamily="2" charset="2"/>
              </a:rPr>
              <a:t> </a:t>
            </a:r>
            <a:r>
              <a:rPr lang="en-US" sz="1800" dirty="0"/>
              <a:t>is not </a:t>
            </a:r>
            <a:r>
              <a:rPr lang="en-US" sz="1800" dirty="0">
                <a:sym typeface="Wingdings" panose="05000000000000000000" pitchFamily="2" charset="2"/>
              </a:rPr>
              <a:t>dissipated, </a:t>
            </a:r>
          </a:p>
          <a:p>
            <a:pPr algn="l"/>
            <a:endParaRPr lang="en-US" sz="1800" dirty="0">
              <a:sym typeface="Wingdings" panose="05000000000000000000" pitchFamily="2" charset="2"/>
            </a:endParaRPr>
          </a:p>
          <a:p>
            <a:pPr algn="l"/>
            <a:endParaRPr lang="en-US" sz="1800" dirty="0">
              <a:sym typeface="Wingdings" panose="05000000000000000000" pitchFamily="2" charset="2"/>
            </a:endParaRPr>
          </a:p>
          <a:p>
            <a:pPr algn="l"/>
            <a:r>
              <a:rPr lang="en-US" sz="1800" dirty="0">
                <a:sym typeface="Wingdings" panose="05000000000000000000" pitchFamily="2" charset="2"/>
              </a:rPr>
              <a:t>flows back and forth between potential and kinetic energy   can in principle be recovered (re-emitted), except from ground state.</a:t>
            </a:r>
            <a:endParaRPr lang="en-US" dirty="0"/>
          </a:p>
        </p:txBody>
      </p:sp>
      <p:graphicFrame>
        <p:nvGraphicFramePr>
          <p:cNvPr id="26" name="Object 25">
            <a:extLst>
              <a:ext uri="{FF2B5EF4-FFF2-40B4-BE49-F238E27FC236}">
                <a16:creationId xmlns:a16="http://schemas.microsoft.com/office/drawing/2014/main" id="{0E410D69-643C-4EF4-8BEF-AE96463CBAA9}"/>
              </a:ext>
            </a:extLst>
          </p:cNvPr>
          <p:cNvGraphicFramePr>
            <a:graphicFrameLocks noChangeAspect="1"/>
          </p:cNvGraphicFramePr>
          <p:nvPr/>
        </p:nvGraphicFramePr>
        <p:xfrm>
          <a:off x="5073650" y="3098800"/>
          <a:ext cx="2768600" cy="330200"/>
        </p:xfrm>
        <a:graphic>
          <a:graphicData uri="http://schemas.openxmlformats.org/presentationml/2006/ole">
            <mc:AlternateContent xmlns:mc="http://schemas.openxmlformats.org/markup-compatibility/2006">
              <mc:Choice xmlns:v="urn:schemas-microsoft-com:vml" Requires="v">
                <p:oleObj name="Equation" r:id="rId6" imgW="2768400" imgH="330120" progId="Equation.DSMT4">
                  <p:embed/>
                </p:oleObj>
              </mc:Choice>
              <mc:Fallback>
                <p:oleObj name="Equation" r:id="rId6" imgW="2768400" imgH="330120" progId="Equation.DSMT4">
                  <p:embed/>
                  <p:pic>
                    <p:nvPicPr>
                      <p:cNvPr id="26" name="Object 25">
                        <a:extLst>
                          <a:ext uri="{FF2B5EF4-FFF2-40B4-BE49-F238E27FC236}">
                            <a16:creationId xmlns:a16="http://schemas.microsoft.com/office/drawing/2014/main" id="{0E410D69-643C-4EF4-8BEF-AE96463CBAA9}"/>
                          </a:ext>
                        </a:extLst>
                      </p:cNvPr>
                      <p:cNvPicPr/>
                      <p:nvPr/>
                    </p:nvPicPr>
                    <p:blipFill>
                      <a:blip r:embed="rId7"/>
                      <a:stretch>
                        <a:fillRect/>
                      </a:stretch>
                    </p:blipFill>
                    <p:spPr>
                      <a:xfrm>
                        <a:off x="5073650" y="3098800"/>
                        <a:ext cx="2768600" cy="330200"/>
                      </a:xfrm>
                      <a:prstGeom prst="rect">
                        <a:avLst/>
                      </a:prstGeom>
                      <a:solidFill>
                        <a:srgbClr val="FFFFCC"/>
                      </a:solidFill>
                    </p:spPr>
                  </p:pic>
                </p:oleObj>
              </mc:Fallback>
            </mc:AlternateContent>
          </a:graphicData>
        </a:graphic>
      </p:graphicFrame>
    </p:spTree>
    <p:extLst>
      <p:ext uri="{BB962C8B-B14F-4D97-AF65-F5344CB8AC3E}">
        <p14:creationId xmlns:p14="http://schemas.microsoft.com/office/powerpoint/2010/main" val="38028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9CE09F9-4D9C-49FA-9CD1-8ABA52C8C5F2}"/>
              </a:ext>
            </a:extLst>
          </p:cNvPr>
          <p:cNvSpPr>
            <a:spLocks noGrp="1"/>
          </p:cNvSpPr>
          <p:nvPr>
            <p:ph type="ctrTitle"/>
          </p:nvPr>
        </p:nvSpPr>
        <p:spPr>
          <a:xfrm>
            <a:off x="685800" y="275961"/>
            <a:ext cx="7772400" cy="488209"/>
          </a:xfrm>
        </p:spPr>
        <p:txBody>
          <a:bodyPr>
            <a:normAutofit/>
          </a:bodyPr>
          <a:lstStyle/>
          <a:p>
            <a:r>
              <a:rPr lang="en-US" sz="2400" dirty="0">
                <a:latin typeface="Arial" panose="020B0604020202020204" pitchFamily="34" charset="0"/>
                <a:cs typeface="Arial" panose="020B0604020202020204" pitchFamily="34" charset="0"/>
              </a:rPr>
              <a:t>Agenda: Information, Probability, Statistical Entropy</a:t>
            </a:r>
          </a:p>
        </p:txBody>
      </p:sp>
      <p:sp>
        <p:nvSpPr>
          <p:cNvPr id="9" name="TextBox 8">
            <a:extLst>
              <a:ext uri="{FF2B5EF4-FFF2-40B4-BE49-F238E27FC236}">
                <a16:creationId xmlns:a16="http://schemas.microsoft.com/office/drawing/2014/main" id="{99F390BF-CFBF-4078-8C96-AC8EF2263DBE}"/>
              </a:ext>
            </a:extLst>
          </p:cNvPr>
          <p:cNvSpPr txBox="1"/>
          <p:nvPr/>
        </p:nvSpPr>
        <p:spPr>
          <a:xfrm>
            <a:off x="550652" y="1116641"/>
            <a:ext cx="6102076" cy="2949525"/>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Chance and probability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       Combinatorics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Information and probability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Partition of probability</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Phase space evolution (Eta Theorem)</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Partition functions</a:t>
            </a:r>
          </a:p>
          <a:p>
            <a:pPr marL="285750" indent="-285750">
              <a:lnSpc>
                <a:spcPct val="150000"/>
              </a:lnSpc>
              <a:buFont typeface="Arial" panose="020B0604020202020204" pitchFamily="34" charset="0"/>
              <a:buChar char="•"/>
            </a:pPr>
            <a:r>
              <a:rPr lang="en-US" dirty="0">
                <a:latin typeface="Arial" panose="020B0604020202020204" pitchFamily="34" charset="0"/>
                <a:cs typeface="Arial" panose="020B0604020202020204" pitchFamily="34" charset="0"/>
              </a:rPr>
              <a:t>Gibbs equilibrium, stability</a:t>
            </a:r>
          </a:p>
        </p:txBody>
      </p:sp>
      <p:sp>
        <p:nvSpPr>
          <p:cNvPr id="2" name="TextBox 1">
            <a:extLst>
              <a:ext uri="{FF2B5EF4-FFF2-40B4-BE49-F238E27FC236}">
                <a16:creationId xmlns:a16="http://schemas.microsoft.com/office/drawing/2014/main" id="{17D108DE-B273-4FEE-AD6A-E64EF9378684}"/>
              </a:ext>
            </a:extLst>
          </p:cNvPr>
          <p:cNvSpPr txBox="1"/>
          <p:nvPr/>
        </p:nvSpPr>
        <p:spPr>
          <a:xfrm>
            <a:off x="6516130" y="1222310"/>
            <a:ext cx="2077218" cy="4062651"/>
          </a:xfrm>
          <a:prstGeom prst="rect">
            <a:avLst/>
          </a:prstGeom>
          <a:noFill/>
          <a:ln>
            <a:solidFill>
              <a:schemeClr val="accent1"/>
            </a:solidFill>
          </a:ln>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Reading Assignments</a:t>
            </a:r>
          </a:p>
          <a:p>
            <a:r>
              <a:rPr lang="en-US" sz="16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                Weeks 3 &amp;4</a:t>
            </a:r>
          </a:p>
          <a:p>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LN III:</a:t>
            </a:r>
            <a:r>
              <a:rPr lang="en-US" sz="1600" dirty="0">
                <a:latin typeface="Arial" panose="020B0604020202020204" pitchFamily="34" charset="0"/>
                <a:cs typeface="Arial" panose="020B0604020202020204" pitchFamily="34" charset="0"/>
              </a:rPr>
              <a:t> </a:t>
            </a:r>
          </a:p>
          <a:p>
            <a:endParaRPr lang="en-US" sz="1600" dirty="0">
              <a:latin typeface="Arial" panose="020B0604020202020204" pitchFamily="34" charset="0"/>
              <a:cs typeface="Arial" panose="020B0604020202020204" pitchFamily="34" charset="0"/>
            </a:endParaRPr>
          </a:p>
          <a:p>
            <a:b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Kondepudi</a:t>
            </a:r>
            <a:r>
              <a:rPr lang="en-US" sz="1600" dirty="0">
                <a:latin typeface="Arial" panose="020B0604020202020204" pitchFamily="34" charset="0"/>
                <a:cs typeface="Arial" panose="020B0604020202020204" pitchFamily="34" charset="0"/>
              </a:rPr>
              <a:t> Ch. 20 </a:t>
            </a:r>
          </a:p>
          <a:p>
            <a:r>
              <a:rPr lang="en-US" sz="1600" dirty="0">
                <a:latin typeface="Arial" panose="020B0604020202020204" pitchFamily="34" charset="0"/>
                <a:cs typeface="Arial" panose="020B0604020202020204" pitchFamily="34" charset="0"/>
              </a:rPr>
              <a:t>Additional Material</a:t>
            </a:r>
          </a:p>
          <a:p>
            <a:br>
              <a:rPr lang="en-US" sz="1600" dirty="0">
                <a:solidFill>
                  <a:schemeClr val="accent6">
                    <a:lumMod val="75000"/>
                  </a:schemeClr>
                </a:solidFill>
                <a:latin typeface="Arial" panose="020B0604020202020204" pitchFamily="34" charset="0"/>
                <a:cs typeface="Arial" panose="020B0604020202020204" pitchFamily="34" charset="0"/>
              </a:rPr>
            </a:br>
            <a:r>
              <a:rPr lang="en-US" sz="1600" dirty="0">
                <a:solidFill>
                  <a:schemeClr val="accent6">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McQuarrie &amp; Simon</a:t>
            </a:r>
            <a:r>
              <a:rPr lang="en-US" sz="1600" dirty="0">
                <a:latin typeface="Arial" panose="020B0604020202020204" pitchFamily="34" charset="0"/>
                <a:cs typeface="Arial" panose="020B0604020202020204" pitchFamily="34" charset="0"/>
              </a:rPr>
              <a:t> </a:t>
            </a:r>
          </a:p>
          <a:p>
            <a:r>
              <a:rPr lang="en-US" sz="1600" dirty="0">
                <a:latin typeface="Arial" panose="020B0604020202020204" pitchFamily="34" charset="0"/>
                <a:cs typeface="Arial" panose="020B0604020202020204" pitchFamily="34" charset="0"/>
              </a:rPr>
              <a:t>Ch. 3 &amp; 4</a:t>
            </a:r>
          </a:p>
          <a:p>
            <a:endParaRPr lang="en-US" sz="1600" dirty="0">
              <a:latin typeface="Arial" panose="020B0604020202020204" pitchFamily="34" charset="0"/>
              <a:cs typeface="Arial" panose="020B0604020202020204" pitchFamily="34" charset="0"/>
            </a:endParaRPr>
          </a:p>
          <a:p>
            <a:r>
              <a:rPr lang="en-US" sz="1600" dirty="0">
                <a:latin typeface="Arial" panose="020B0604020202020204" pitchFamily="34" charset="0"/>
                <a:cs typeface="Arial" panose="020B0604020202020204" pitchFamily="34" charset="0"/>
              </a:rPr>
              <a:t>Math Chapters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MC B, C, D, </a:t>
            </a:r>
          </a:p>
          <a:p>
            <a:endParaRPr lang="en-US" dirty="0"/>
          </a:p>
        </p:txBody>
      </p:sp>
    </p:spTree>
    <p:extLst>
      <p:ext uri="{BB962C8B-B14F-4D97-AF65-F5344CB8AC3E}">
        <p14:creationId xmlns:p14="http://schemas.microsoft.com/office/powerpoint/2010/main" val="42547913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317640"/>
            <a:ext cx="10434917" cy="450010"/>
          </a:xfrm>
        </p:spPr>
        <p:txBody>
          <a:bodyPr>
            <a:normAutofit fontScale="90000"/>
          </a:bodyPr>
          <a:lstStyle/>
          <a:p>
            <a:r>
              <a:rPr lang="en-US" sz="2400" dirty="0"/>
              <a:t>Statistics</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628650" y="1041207"/>
            <a:ext cx="7886700" cy="530141"/>
          </a:xfrm>
        </p:spPr>
        <p:txBody>
          <a:bodyPr/>
          <a:lstStyle/>
          <a:p>
            <a:pPr algn="l"/>
            <a:r>
              <a:rPr lang="en-US" sz="1800" dirty="0"/>
              <a:t>Reputation of statistics, statistical,…</a:t>
            </a:r>
          </a:p>
        </p:txBody>
      </p:sp>
    </p:spTree>
    <p:extLst>
      <p:ext uri="{BB962C8B-B14F-4D97-AF65-F5344CB8AC3E}">
        <p14:creationId xmlns:p14="http://schemas.microsoft.com/office/powerpoint/2010/main" val="4081754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C8D51-4549-4911-99F2-18B1CCA94275}"/>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A4A9FBD-05FF-454B-9E61-F82AA2672E7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63232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E9CDA-3B28-47AE-BCD2-D0669FE2B996}"/>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9713D052-D471-4185-A5B6-FBD36182926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7582160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a:extLst>
              <a:ext uri="{FF2B5EF4-FFF2-40B4-BE49-F238E27FC236}">
                <a16:creationId xmlns:a16="http://schemas.microsoft.com/office/drawing/2014/main" id="{CC8E856B-EC66-4340-9DE6-EE50E4801006}"/>
              </a:ext>
            </a:extLst>
          </p:cNvPr>
          <p:cNvSpPr>
            <a:spLocks noGrp="1" noChangeArrowheads="1"/>
          </p:cNvSpPr>
          <p:nvPr>
            <p:ph type="subTitle" idx="1"/>
          </p:nvPr>
        </p:nvSpPr>
        <p:spPr>
          <a:xfrm>
            <a:off x="1524000" y="1219200"/>
            <a:ext cx="6400800" cy="685800"/>
          </a:xfrm>
        </p:spPr>
        <p:txBody>
          <a:bodyPr/>
          <a:lstStyle/>
          <a:p>
            <a:endParaRPr lang="en-US" altLang="en-US"/>
          </a:p>
        </p:txBody>
      </p:sp>
      <p:sp>
        <p:nvSpPr>
          <p:cNvPr id="2052" name="WordArt 4">
            <a:extLst>
              <a:ext uri="{FF2B5EF4-FFF2-40B4-BE49-F238E27FC236}">
                <a16:creationId xmlns:a16="http://schemas.microsoft.com/office/drawing/2014/main" id="{FEC84205-7E08-45AA-BD78-35EE9100DF5D}"/>
              </a:ext>
            </a:extLst>
          </p:cNvPr>
          <p:cNvSpPr>
            <a:spLocks noChangeArrowheads="1" noChangeShapeType="1"/>
          </p:cNvSpPr>
          <p:nvPr/>
        </p:nvSpPr>
        <p:spPr bwMode="auto">
          <a:xfrm>
            <a:off x="558800" y="1752600"/>
            <a:ext cx="7772400" cy="762000"/>
          </a:xfrm>
          <a:prstGeom prst="rect">
            <a:avLst/>
          </a:prstGeom>
          <a:extLst>
            <a:ext uri="{AF507438-7753-43E0-B8FC-AC1667EBCBE1}">
              <a14:hiddenEffects xmlns:a14="http://schemas.microsoft.com/office/drawing/2010/main">
                <a:effectLst/>
              </a14:hiddenEffects>
            </a:ext>
          </a:extLst>
        </p:spPr>
        <p:txBody>
          <a:bodyPr spcFirstLastPara="1" wrap="none" fromWordArt="1">
            <a:prstTxWarp prst="textArchUp">
              <a:avLst>
                <a:gd name="adj" fmla="val 10800000"/>
              </a:avLst>
            </a:prstTxWarp>
          </a:bodyPr>
          <a:lstStyle/>
          <a:p>
            <a:r>
              <a:rPr lang="en-US" sz="4400" kern="10" dirty="0">
                <a:ln w="9525">
                  <a:solidFill>
                    <a:srgbClr val="000000"/>
                  </a:solidFill>
                  <a:round/>
                  <a:headEnd/>
                  <a:tailEnd/>
                </a:ln>
                <a:solidFill>
                  <a:srgbClr val="FF0000"/>
                </a:solidFill>
              </a:rPr>
              <a:t>Chance and Necessity</a:t>
            </a:r>
          </a:p>
        </p:txBody>
      </p:sp>
      <p:sp>
        <p:nvSpPr>
          <p:cNvPr id="2053" name="WordArt 5">
            <a:extLst>
              <a:ext uri="{FF2B5EF4-FFF2-40B4-BE49-F238E27FC236}">
                <a16:creationId xmlns:a16="http://schemas.microsoft.com/office/drawing/2014/main" id="{BA7ABA4A-065D-4074-B1C7-F46077F568DB}"/>
              </a:ext>
            </a:extLst>
          </p:cNvPr>
          <p:cNvSpPr>
            <a:spLocks noChangeArrowheads="1" noChangeShapeType="1" noTextEdit="1"/>
          </p:cNvSpPr>
          <p:nvPr/>
        </p:nvSpPr>
        <p:spPr bwMode="auto">
          <a:xfrm>
            <a:off x="1778002" y="4318000"/>
            <a:ext cx="5572125" cy="1181100"/>
          </a:xfrm>
          <a:prstGeom prst="rect">
            <a:avLst/>
          </a:prstGeom>
          <a:extLst>
            <a:ext uri="{AF507438-7753-43E0-B8FC-AC1667EBCBE1}">
              <a14:hiddenEffects xmlns:a14="http://schemas.microsoft.com/office/drawing/2010/main">
                <a:effectLst/>
              </a14:hiddenEffects>
            </a:ext>
          </a:extLst>
        </p:spPr>
        <p:txBody>
          <a:bodyPr wrap="none" fromWordArt="1">
            <a:prstTxWarp prst="textCanDown">
              <a:avLst>
                <a:gd name="adj" fmla="val 33333"/>
              </a:avLst>
            </a:prstTxWarp>
          </a:bodyPr>
          <a:lstStyle/>
          <a:p>
            <a:pPr algn="ctr"/>
            <a:r>
              <a:rPr lang="en-US" sz="2800" kern="10">
                <a:ln w="9525">
                  <a:solidFill>
                    <a:srgbClr val="000000"/>
                  </a:solidFill>
                  <a:round/>
                  <a:headEnd/>
                  <a:tailEnd/>
                </a:ln>
                <a:solidFill>
                  <a:srgbClr val="FF0000"/>
                </a:solidFill>
              </a:rPr>
              <a:t>The Reign of Entropy</a:t>
            </a:r>
          </a:p>
        </p:txBody>
      </p:sp>
      <p:sp>
        <p:nvSpPr>
          <p:cNvPr id="2060" name="Rectangle 12">
            <a:extLst>
              <a:ext uri="{FF2B5EF4-FFF2-40B4-BE49-F238E27FC236}">
                <a16:creationId xmlns:a16="http://schemas.microsoft.com/office/drawing/2014/main" id="{E91E48AA-440E-43E8-88F7-17B673A51AA2}"/>
              </a:ext>
            </a:extLst>
          </p:cNvPr>
          <p:cNvSpPr>
            <a:spLocks noGrp="1" noChangeArrowheads="1"/>
          </p:cNvSpPr>
          <p:nvPr>
            <p:ph type="ctrTitle"/>
          </p:nvPr>
        </p:nvSpPr>
        <p:spPr>
          <a:xfrm>
            <a:off x="3124200" y="6172200"/>
            <a:ext cx="2743200" cy="381000"/>
          </a:xfrm>
        </p:spPr>
        <p:txBody>
          <a:bodyPr anchor="ctr"/>
          <a:lstStyle/>
          <a:p>
            <a:r>
              <a:rPr lang="en-US" altLang="en-US" sz="800">
                <a:solidFill>
                  <a:schemeClr val="accent1"/>
                </a:solidFill>
              </a:rPr>
              <a:t>Chance and Necessity</a:t>
            </a:r>
          </a:p>
        </p:txBody>
      </p:sp>
    </p:spTree>
  </p:cSld>
  <p:clrMapOvr>
    <a:masterClrMapping/>
  </p:clrMapOvr>
  <p:transition>
    <p:dissolv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3"/>
          <p:cNvSpPr>
            <a:spLocks noGrp="1" noChangeArrowheads="1"/>
          </p:cNvSpPr>
          <p:nvPr>
            <p:ph type="ctrTitle"/>
          </p:nvPr>
        </p:nvSpPr>
        <p:spPr>
          <a:xfrm>
            <a:off x="838200" y="0"/>
            <a:ext cx="7772400" cy="838200"/>
          </a:xfrm>
        </p:spPr>
        <p:txBody>
          <a:bodyPr anchor="ctr"/>
          <a:lstStyle/>
          <a:p>
            <a:r>
              <a:rPr lang="en-US" dirty="0">
                <a:effectLst>
                  <a:outerShdw blurRad="38100" dist="38100" dir="2700000" algn="tl">
                    <a:srgbClr val="C0C0C0"/>
                  </a:outerShdw>
                </a:effectLst>
              </a:rPr>
              <a:t>Randomization through Multiple Interactions</a:t>
            </a:r>
          </a:p>
        </p:txBody>
      </p:sp>
      <p:sp>
        <p:nvSpPr>
          <p:cNvPr id="11268" name="Rectangle 4"/>
          <p:cNvSpPr>
            <a:spLocks noGrp="1" noChangeArrowheads="1"/>
          </p:cNvSpPr>
          <p:nvPr>
            <p:ph type="subTitle" idx="1"/>
          </p:nvPr>
        </p:nvSpPr>
        <p:spPr>
          <a:xfrm>
            <a:off x="4429125" y="981635"/>
            <a:ext cx="4267200" cy="3581400"/>
          </a:xfrm>
        </p:spPr>
        <p:txBody>
          <a:bodyPr/>
          <a:lstStyle/>
          <a:p>
            <a:pPr algn="just"/>
            <a:r>
              <a:rPr lang="en-US" sz="1600" dirty="0">
                <a:latin typeface="+mj-lt"/>
              </a:rPr>
              <a:t>A number “projectile” particles enter the system at various positions from the right with identical momenta (e.g., kicked by racket).</a:t>
            </a:r>
          </a:p>
          <a:p>
            <a:pPr algn="just"/>
            <a:r>
              <a:rPr lang="en-US" sz="1600" dirty="0">
                <a:latin typeface="+mj-lt"/>
              </a:rPr>
              <a:t> </a:t>
            </a:r>
          </a:p>
          <a:p>
            <a:pPr algn="just"/>
            <a:r>
              <a:rPr lang="en-US" sz="1600" dirty="0">
                <a:latin typeface="+mj-lt"/>
              </a:rPr>
              <a:t>A lattice of very heavy (</a:t>
            </a:r>
            <a:r>
              <a:rPr lang="en-US" sz="1600" i="1" dirty="0">
                <a:latin typeface="+mj-lt"/>
              </a:rPr>
              <a:t>M</a:t>
            </a:r>
            <a:r>
              <a:rPr lang="en-US" sz="1600" dirty="0">
                <a:latin typeface="+mj-lt"/>
              </a:rPr>
              <a:t>) bound atoms or ions is hit by fast projectiles (m « M). </a:t>
            </a:r>
          </a:p>
          <a:p>
            <a:pPr algn="just"/>
            <a:endParaRPr lang="en-US" sz="1600" dirty="0">
              <a:latin typeface="+mj-lt"/>
            </a:endParaRPr>
          </a:p>
          <a:p>
            <a:pPr algn="just"/>
            <a:r>
              <a:rPr lang="en-US" sz="1600" dirty="0">
                <a:latin typeface="+mj-lt"/>
              </a:rPr>
              <a:t>Depending on how and where the first lattice particle is hit, the next few collisions and their momentum and energy transfers change. </a:t>
            </a:r>
          </a:p>
        </p:txBody>
      </p:sp>
      <p:sp>
        <p:nvSpPr>
          <p:cNvPr id="11270" name="Text Box 6"/>
          <p:cNvSpPr txBox="1">
            <a:spLocks noChangeArrowheads="1"/>
          </p:cNvSpPr>
          <p:nvPr/>
        </p:nvSpPr>
        <p:spPr bwMode="auto">
          <a:xfrm>
            <a:off x="381000" y="4789377"/>
            <a:ext cx="8229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spcBef>
                <a:spcPct val="20000"/>
              </a:spcBef>
            </a:pPr>
            <a:r>
              <a:rPr lang="en-US" sz="1400" dirty="0">
                <a:solidFill>
                  <a:srgbClr val="0C38F4"/>
                </a:solidFill>
                <a:latin typeface="+mj-lt"/>
              </a:rPr>
              <a:t>The result is a random pattern of projectile deflections, momenta and energies. The particles hit by the projectiles are also accelerated and deflected to various extents. They themselves become projectiles and collide with other gas particles. In this fashion, the energy of the projectile is dissipated over all particles in the system.</a:t>
            </a:r>
          </a:p>
          <a:p>
            <a:pPr algn="just">
              <a:spcBef>
                <a:spcPct val="20000"/>
              </a:spcBef>
            </a:pPr>
            <a:endParaRPr lang="en-US" sz="1400" dirty="0">
              <a:latin typeface="+mj-lt"/>
            </a:endParaRPr>
          </a:p>
          <a:p>
            <a:pPr algn="just">
              <a:spcBef>
                <a:spcPct val="20000"/>
              </a:spcBef>
            </a:pPr>
            <a:r>
              <a:rPr lang="en-US" sz="1600" dirty="0">
                <a:solidFill>
                  <a:srgbClr val="00B050"/>
                </a:solidFill>
                <a:latin typeface="+mj-lt"/>
              </a:rPr>
              <a:t>Collisions with unbound </a:t>
            </a:r>
            <a:r>
              <a:rPr lang="en-US" sz="1600" b="1" dirty="0">
                <a:solidFill>
                  <a:srgbClr val="00B050"/>
                </a:solidFill>
                <a:latin typeface="+mj-lt"/>
              </a:rPr>
              <a:t>gas</a:t>
            </a:r>
            <a:r>
              <a:rPr lang="en-US" sz="1600" dirty="0">
                <a:solidFill>
                  <a:srgbClr val="00B050"/>
                </a:solidFill>
                <a:latin typeface="+mj-lt"/>
              </a:rPr>
              <a:t> particles are “much more” random than collisions with a periodic solid-sate lattice structure.</a:t>
            </a:r>
          </a:p>
        </p:txBody>
      </p:sp>
      <p:graphicFrame>
        <p:nvGraphicFramePr>
          <p:cNvPr id="2" name="Object 1"/>
          <p:cNvGraphicFramePr>
            <a:graphicFrameLocks noChangeAspect="1"/>
          </p:cNvGraphicFramePr>
          <p:nvPr>
            <p:extLst>
              <p:ext uri="{D42A27DB-BD31-4B8C-83A1-F6EECF244321}">
                <p14:modId xmlns:p14="http://schemas.microsoft.com/office/powerpoint/2010/main" val="1547336313"/>
              </p:ext>
            </p:extLst>
          </p:nvPr>
        </p:nvGraphicFramePr>
        <p:xfrm>
          <a:off x="2194859" y="3897405"/>
          <a:ext cx="1776413" cy="685800"/>
        </p:xfrm>
        <a:graphic>
          <a:graphicData uri="http://schemas.openxmlformats.org/presentationml/2006/ole">
            <mc:AlternateContent xmlns:mc="http://schemas.openxmlformats.org/markup-compatibility/2006">
              <mc:Choice xmlns:v="urn:schemas-microsoft-com:vml" Requires="v">
                <p:oleObj name="Packager Shell Object" showAsIcon="1" r:id="rId5" imgW="1776960" imgH="685440" progId="Package">
                  <p:embed/>
                </p:oleObj>
              </mc:Choice>
              <mc:Fallback>
                <p:oleObj name="Packager Shell Object" showAsIcon="1" r:id="rId5" imgW="1776960" imgH="685440" progId="Package">
                  <p:embed/>
                  <p:pic>
                    <p:nvPicPr>
                      <p:cNvPr id="2" name="Object 1"/>
                      <p:cNvPicPr/>
                      <p:nvPr/>
                    </p:nvPicPr>
                    <p:blipFill>
                      <a:blip r:embed="rId6"/>
                      <a:stretch>
                        <a:fillRect/>
                      </a:stretch>
                    </p:blipFill>
                    <p:spPr>
                      <a:xfrm>
                        <a:off x="2194859" y="3897405"/>
                        <a:ext cx="1776413" cy="685800"/>
                      </a:xfrm>
                      <a:prstGeom prst="rect">
                        <a:avLst/>
                      </a:prstGeom>
                    </p:spPr>
                  </p:pic>
                </p:oleObj>
              </mc:Fallback>
            </mc:AlternateContent>
          </a:graphicData>
        </a:graphic>
      </p:graphicFrame>
      <p:pic>
        <p:nvPicPr>
          <p:cNvPr id="11269" name="Lattice_Scattering.avi">
            <a:hlinkClick r:id="" action="ppaction://media"/>
          </p:cNvPr>
          <p:cNvPicPr>
            <a:picLocks noChangeAspect="1" noChangeArrowheads="1"/>
          </p:cNvPicPr>
          <p:nvPr>
            <a:videoFile r:link="rId2"/>
            <p:extLst>
              <p:ext uri="{DAA4B4D4-6D71-4841-9C94-3DE7FCFB9230}">
                <p14:media xmlns:p14="http://schemas.microsoft.com/office/powerpoint/2010/main" r:embed="rId1"/>
              </p:ext>
            </p:extLst>
          </p:nvPr>
        </p:nvPicPr>
        <p:blipFill>
          <a:blip r:embed="rId7">
            <a:extLst>
              <a:ext uri="{28A0092B-C50C-407E-A947-70E740481C1C}">
                <a14:useLocalDpi xmlns:a14="http://schemas.microsoft.com/office/drawing/2010/main" val="0"/>
              </a:ext>
            </a:extLst>
          </a:blip>
          <a:srcRect/>
          <a:stretch>
            <a:fillRect/>
          </a:stretch>
        </p:blipFill>
        <p:spPr bwMode="auto">
          <a:xfrm>
            <a:off x="381000" y="1001805"/>
            <a:ext cx="3681399" cy="35814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162110" y="3476517"/>
            <a:ext cx="971740" cy="276999"/>
          </a:xfrm>
          <a:prstGeom prst="rect">
            <a:avLst/>
          </a:prstGeom>
          <a:noFill/>
        </p:spPr>
        <p:txBody>
          <a:bodyPr wrap="square" rtlCol="0">
            <a:spAutoFit/>
          </a:bodyPr>
          <a:lstStyle/>
          <a:p>
            <a:pPr algn="l"/>
            <a:r>
              <a:rPr lang="en-US" sz="1200" dirty="0"/>
              <a:t>Projectiles</a:t>
            </a:r>
          </a:p>
        </p:txBody>
      </p:sp>
      <p:grpSp>
        <p:nvGrpSpPr>
          <p:cNvPr id="6" name="Group 5"/>
          <p:cNvGrpSpPr/>
          <p:nvPr/>
        </p:nvGrpSpPr>
        <p:grpSpPr>
          <a:xfrm>
            <a:off x="3066475" y="2797872"/>
            <a:ext cx="590295" cy="653540"/>
            <a:chOff x="3118597" y="2797872"/>
            <a:chExt cx="601752" cy="653540"/>
          </a:xfrm>
        </p:grpSpPr>
        <p:sp>
          <p:nvSpPr>
            <p:cNvPr id="3" name="Oval 2"/>
            <p:cNvSpPr/>
            <p:nvPr/>
          </p:nvSpPr>
          <p:spPr bwMode="auto">
            <a:xfrm>
              <a:off x="3541058" y="3281082"/>
              <a:ext cx="170330"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5" name="Up Arrow 4"/>
            <p:cNvSpPr/>
            <p:nvPr/>
          </p:nvSpPr>
          <p:spPr bwMode="auto">
            <a:xfrm rot="16200000">
              <a:off x="3275479" y="3152666"/>
              <a:ext cx="85165" cy="39893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 name="Up Arrow 11"/>
            <p:cNvSpPr/>
            <p:nvPr/>
          </p:nvSpPr>
          <p:spPr bwMode="auto">
            <a:xfrm rot="16200000">
              <a:off x="3293406" y="2928536"/>
              <a:ext cx="85165" cy="39893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3" name="Oval 12"/>
            <p:cNvSpPr/>
            <p:nvPr/>
          </p:nvSpPr>
          <p:spPr bwMode="auto">
            <a:xfrm>
              <a:off x="3550019" y="3039022"/>
              <a:ext cx="170330"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4" name="Up Arrow 13"/>
            <p:cNvSpPr/>
            <p:nvPr/>
          </p:nvSpPr>
          <p:spPr bwMode="auto">
            <a:xfrm rot="16200000">
              <a:off x="3283757" y="2687386"/>
              <a:ext cx="85165" cy="398930"/>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5" name="Oval 14"/>
            <p:cNvSpPr/>
            <p:nvPr/>
          </p:nvSpPr>
          <p:spPr bwMode="auto">
            <a:xfrm>
              <a:off x="3540371" y="2797872"/>
              <a:ext cx="170330"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8" name="Up Arrow 17"/>
          <p:cNvSpPr/>
          <p:nvPr/>
        </p:nvSpPr>
        <p:spPr bwMode="auto">
          <a:xfrm rot="16200000">
            <a:off x="3218881" y="2413264"/>
            <a:ext cx="85165" cy="391335"/>
          </a:xfrm>
          <a:prstGeom prst="upArrow">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9" name="Oval 18"/>
          <p:cNvSpPr/>
          <p:nvPr/>
        </p:nvSpPr>
        <p:spPr bwMode="auto">
          <a:xfrm>
            <a:off x="3471420" y="2519952"/>
            <a:ext cx="167087" cy="170330"/>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9" name="Object 8">
            <a:hlinkClick r:id="rId8" action="ppaction://hlinkfile"/>
          </p:cNvPr>
          <p:cNvGraphicFramePr>
            <a:graphicFrameLocks noChangeAspect="1"/>
          </p:cNvGraphicFramePr>
          <p:nvPr>
            <p:extLst>
              <p:ext uri="{D42A27DB-BD31-4B8C-83A1-F6EECF244321}">
                <p14:modId xmlns:p14="http://schemas.microsoft.com/office/powerpoint/2010/main" val="114637457"/>
              </p:ext>
            </p:extLst>
          </p:nvPr>
        </p:nvGraphicFramePr>
        <p:xfrm>
          <a:off x="3245643" y="4013498"/>
          <a:ext cx="1776413" cy="685800"/>
        </p:xfrm>
        <a:graphic>
          <a:graphicData uri="http://schemas.openxmlformats.org/presentationml/2006/ole">
            <mc:AlternateContent xmlns:mc="http://schemas.openxmlformats.org/markup-compatibility/2006">
              <mc:Choice xmlns:v="urn:schemas-microsoft-com:vml" Requires="v">
                <p:oleObj name="Packager Shell Object" showAsIcon="1" r:id="rId9" imgW="1776960" imgH="685800" progId="Package">
                  <p:embed/>
                </p:oleObj>
              </mc:Choice>
              <mc:Fallback>
                <p:oleObj name="Packager Shell Object" showAsIcon="1" r:id="rId9" imgW="1776960" imgH="685800" progId="Package">
                  <p:embed/>
                  <p:pic>
                    <p:nvPicPr>
                      <p:cNvPr id="9" name="Object 8">
                        <a:hlinkClick r:id="rId8" action="ppaction://hlinkfile"/>
                      </p:cNvPr>
                      <p:cNvPicPr/>
                      <p:nvPr/>
                    </p:nvPicPr>
                    <p:blipFill>
                      <a:blip r:embed="rId10"/>
                      <a:stretch>
                        <a:fillRect/>
                      </a:stretch>
                    </p:blipFill>
                    <p:spPr>
                      <a:xfrm>
                        <a:off x="3245643" y="4013498"/>
                        <a:ext cx="1776413" cy="685800"/>
                      </a:xfrm>
                      <a:prstGeom prst="rect">
                        <a:avLst/>
                      </a:prstGeom>
                    </p:spPr>
                  </p:pic>
                </p:oleObj>
              </mc:Fallback>
            </mc:AlternateContent>
          </a:graphicData>
        </a:graphic>
      </p:graphicFrame>
      <p:sp>
        <p:nvSpPr>
          <p:cNvPr id="7" name="Oval 6">
            <a:extLst>
              <a:ext uri="{FF2B5EF4-FFF2-40B4-BE49-F238E27FC236}">
                <a16:creationId xmlns:a16="http://schemas.microsoft.com/office/drawing/2014/main" id="{D4F917EC-9D80-67E7-944F-EE9A570CBFA3}"/>
              </a:ext>
            </a:extLst>
          </p:cNvPr>
          <p:cNvSpPr/>
          <p:nvPr/>
        </p:nvSpPr>
        <p:spPr bwMode="auto">
          <a:xfrm>
            <a:off x="2664471" y="3065882"/>
            <a:ext cx="181484" cy="18148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0" name="Oval 19">
            <a:extLst>
              <a:ext uri="{FF2B5EF4-FFF2-40B4-BE49-F238E27FC236}">
                <a16:creationId xmlns:a16="http://schemas.microsoft.com/office/drawing/2014/main" id="{1D8A827F-21FE-09B8-D523-A0EE28EE2554}"/>
              </a:ext>
            </a:extLst>
          </p:cNvPr>
          <p:cNvSpPr/>
          <p:nvPr/>
        </p:nvSpPr>
        <p:spPr bwMode="auto">
          <a:xfrm>
            <a:off x="2511763" y="2461657"/>
            <a:ext cx="181484" cy="181484"/>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730299416"/>
      </p:ext>
    </p:extLst>
  </p:cSld>
  <p:clrMapOvr>
    <a:masterClrMapping/>
  </p:clrMapOvr>
  <p:timing>
    <p:tnLst>
      <p:par>
        <p:cTn id="1" dur="indefinite" restart="never" nodeType="tmRoot">
          <p:childTnLst>
            <p:video>
              <p:cMediaNode vol="80000">
                <p:cTn id="2" fill="hold" display="0">
                  <p:stCondLst>
                    <p:cond delay="indefinite"/>
                  </p:stCondLst>
                </p:cTn>
                <p:tgtEl>
                  <p:spTgt spid="11269"/>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FD9DACC7-F899-454F-8300-30D032A8142D}"/>
              </a:ext>
            </a:extLst>
          </p:cNvPr>
          <p:cNvSpPr>
            <a:spLocks noGrp="1" noChangeArrowheads="1"/>
          </p:cNvSpPr>
          <p:nvPr>
            <p:ph type="ctrTitle"/>
          </p:nvPr>
        </p:nvSpPr>
        <p:spPr>
          <a:xfrm>
            <a:off x="685800" y="228600"/>
            <a:ext cx="7772400" cy="457200"/>
          </a:xfrm>
        </p:spPr>
        <p:txBody>
          <a:bodyPr anchor="ctr">
            <a:normAutofit fontScale="90000"/>
          </a:bodyPr>
          <a:lstStyle/>
          <a:p>
            <a:r>
              <a:rPr lang="en-US" altLang="en-US" sz="2800">
                <a:effectLst>
                  <a:outerShdw blurRad="38100" dist="38100" dir="2700000" algn="tl">
                    <a:srgbClr val="C0C0C0"/>
                  </a:outerShdw>
                </a:effectLst>
              </a:rPr>
              <a:t>The Ultimate Fate(?): Thermal Equilibrium</a:t>
            </a:r>
          </a:p>
        </p:txBody>
      </p:sp>
      <p:pic>
        <p:nvPicPr>
          <p:cNvPr id="7172" name="Picture 4">
            <a:extLst>
              <a:ext uri="{FF2B5EF4-FFF2-40B4-BE49-F238E27FC236}">
                <a16:creationId xmlns:a16="http://schemas.microsoft.com/office/drawing/2014/main" id="{F16BD777-8A8F-4CDD-8EA9-A6F565F126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159819"/>
            <a:ext cx="3849066" cy="2566044"/>
          </a:xfrm>
          <a:prstGeom prst="rect">
            <a:avLst/>
          </a:prstGeom>
          <a:noFill/>
          <a:extLst>
            <a:ext uri="{909E8E84-426E-40DD-AFC4-6F175D3DCCD1}">
              <a14:hiddenFill xmlns:a14="http://schemas.microsoft.com/office/drawing/2010/main">
                <a:solidFill>
                  <a:srgbClr val="FFFFFF"/>
                </a:solidFill>
              </a14:hiddenFill>
            </a:ext>
          </a:extLst>
        </p:spPr>
      </p:pic>
      <p:sp>
        <p:nvSpPr>
          <p:cNvPr id="7173" name="Text Box 5">
            <a:extLst>
              <a:ext uri="{FF2B5EF4-FFF2-40B4-BE49-F238E27FC236}">
                <a16:creationId xmlns:a16="http://schemas.microsoft.com/office/drawing/2014/main" id="{657AF2D3-6DBA-4D7B-A69C-487671B7D87D}"/>
              </a:ext>
            </a:extLst>
          </p:cNvPr>
          <p:cNvSpPr txBox="1">
            <a:spLocks noChangeArrowheads="1"/>
          </p:cNvSpPr>
          <p:nvPr/>
        </p:nvSpPr>
        <p:spPr bwMode="auto">
          <a:xfrm>
            <a:off x="4588931" y="1122824"/>
            <a:ext cx="3926420"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Examples of systems in equilibrium:</a:t>
            </a:r>
          </a:p>
          <a:p>
            <a:pPr>
              <a:spcBef>
                <a:spcPct val="50000"/>
              </a:spcBef>
            </a:pPr>
            <a:r>
              <a:rPr lang="en-US" altLang="en-US" dirty="0"/>
              <a:t>Ice (floating) and water at 0</a:t>
            </a:r>
            <a:r>
              <a:rPr lang="en-US" altLang="en-US" baseline="30000" dirty="0"/>
              <a:t>o</a:t>
            </a:r>
            <a:r>
              <a:rPr lang="en-US" altLang="en-US" dirty="0"/>
              <a:t>C</a:t>
            </a:r>
          </a:p>
          <a:p>
            <a:pPr>
              <a:spcBef>
                <a:spcPct val="50000"/>
              </a:spcBef>
            </a:pPr>
            <a:endParaRPr lang="en-US" altLang="en-US" dirty="0"/>
          </a:p>
          <a:p>
            <a:pPr>
              <a:spcBef>
                <a:spcPct val="50000"/>
              </a:spcBef>
            </a:pPr>
            <a:r>
              <a:rPr lang="en-US" altLang="en-US" dirty="0"/>
              <a:t>Mercury in thermometer and environment (air, liquid)</a:t>
            </a:r>
          </a:p>
          <a:p>
            <a:pPr>
              <a:spcBef>
                <a:spcPct val="50000"/>
              </a:spcBef>
            </a:pPr>
            <a:endParaRPr lang="en-US" altLang="en-US" b="1" dirty="0">
              <a:solidFill>
                <a:srgbClr val="0C1C8C"/>
              </a:solidFill>
            </a:endParaRPr>
          </a:p>
          <a:p>
            <a:pPr>
              <a:spcBef>
                <a:spcPct val="50000"/>
              </a:spcBef>
            </a:pPr>
            <a:r>
              <a:rPr lang="en-US" altLang="en-US" b="1" dirty="0">
                <a:solidFill>
                  <a:srgbClr val="0C1C8C"/>
                </a:solidFill>
              </a:rPr>
              <a:t>Common property</a:t>
            </a:r>
            <a:r>
              <a:rPr lang="en-US" altLang="en-US" dirty="0"/>
              <a:t>: </a:t>
            </a:r>
            <a:br>
              <a:rPr lang="en-US" altLang="en-US" dirty="0"/>
            </a:br>
            <a:r>
              <a:rPr lang="en-US" altLang="en-US" dirty="0"/>
              <a:t>Systems 1,2… in equilibrium have thermal contact and acquire same T= T</a:t>
            </a:r>
            <a:r>
              <a:rPr lang="en-US" altLang="en-US" baseline="-25000" dirty="0"/>
              <a:t>1</a:t>
            </a:r>
            <a:r>
              <a:rPr lang="en-US" altLang="en-US" dirty="0"/>
              <a:t>= T</a:t>
            </a:r>
            <a:r>
              <a:rPr lang="en-US" altLang="en-US" baseline="-25000" dirty="0"/>
              <a:t>2</a:t>
            </a:r>
            <a:r>
              <a:rPr lang="en-US" altLang="en-US" dirty="0"/>
              <a:t>=…</a:t>
            </a:r>
          </a:p>
          <a:p>
            <a:pPr>
              <a:spcBef>
                <a:spcPct val="50000"/>
              </a:spcBef>
            </a:pPr>
            <a:r>
              <a:rPr lang="en-US" altLang="en-US" dirty="0"/>
              <a:t>Stationary state, no change</a:t>
            </a:r>
            <a:endParaRPr lang="en-US" altLang="en-US" baseline="-25000" dirty="0"/>
          </a:p>
        </p:txBody>
      </p:sp>
      <p:grpSp>
        <p:nvGrpSpPr>
          <p:cNvPr id="7185" name="Group 17">
            <a:extLst>
              <a:ext uri="{FF2B5EF4-FFF2-40B4-BE49-F238E27FC236}">
                <a16:creationId xmlns:a16="http://schemas.microsoft.com/office/drawing/2014/main" id="{C59AC6D7-70CA-4A97-A1CC-A3164AD20592}"/>
              </a:ext>
            </a:extLst>
          </p:cNvPr>
          <p:cNvGrpSpPr>
            <a:grpSpLocks/>
          </p:cNvGrpSpPr>
          <p:nvPr/>
        </p:nvGrpSpPr>
        <p:grpSpPr bwMode="auto">
          <a:xfrm>
            <a:off x="630193" y="2947989"/>
            <a:ext cx="1562100" cy="3408362"/>
            <a:chOff x="408" y="1797"/>
            <a:chExt cx="984" cy="2147"/>
          </a:xfrm>
        </p:grpSpPr>
        <p:pic>
          <p:nvPicPr>
            <p:cNvPr id="7175" name="Picture 7">
              <a:extLst>
                <a:ext uri="{FF2B5EF4-FFF2-40B4-BE49-F238E27FC236}">
                  <a16:creationId xmlns:a16="http://schemas.microsoft.com/office/drawing/2014/main" id="{A8012F66-C386-44C2-8C4E-D5E260B8D4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 y="1797"/>
              <a:ext cx="102" cy="2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184" name="Group 16">
              <a:extLst>
                <a:ext uri="{FF2B5EF4-FFF2-40B4-BE49-F238E27FC236}">
                  <a16:creationId xmlns:a16="http://schemas.microsoft.com/office/drawing/2014/main" id="{6E7C5A32-B06B-4B3E-90D1-4001FEB9946D}"/>
                </a:ext>
              </a:extLst>
            </p:cNvPr>
            <p:cNvGrpSpPr>
              <a:grpSpLocks/>
            </p:cNvGrpSpPr>
            <p:nvPr/>
          </p:nvGrpSpPr>
          <p:grpSpPr bwMode="auto">
            <a:xfrm>
              <a:off x="408" y="2776"/>
              <a:ext cx="984" cy="1168"/>
              <a:chOff x="408" y="2776"/>
              <a:chExt cx="984" cy="1168"/>
            </a:xfrm>
          </p:grpSpPr>
          <p:sp>
            <p:nvSpPr>
              <p:cNvPr id="7177" name="AutoShape 9">
                <a:extLst>
                  <a:ext uri="{FF2B5EF4-FFF2-40B4-BE49-F238E27FC236}">
                    <a16:creationId xmlns:a16="http://schemas.microsoft.com/office/drawing/2014/main" id="{EC6726CA-20BB-4FAB-83FF-6424B02052CD}"/>
                  </a:ext>
                </a:extLst>
              </p:cNvPr>
              <p:cNvSpPr>
                <a:spLocks noChangeArrowheads="1"/>
              </p:cNvSpPr>
              <p:nvPr/>
            </p:nvSpPr>
            <p:spPr bwMode="auto">
              <a:xfrm>
                <a:off x="416" y="3024"/>
                <a:ext cx="968" cy="920"/>
              </a:xfrm>
              <a:prstGeom prst="can">
                <a:avLst>
                  <a:gd name="adj" fmla="val 30907"/>
                </a:avLst>
              </a:prstGeom>
              <a:gradFill rotWithShape="1">
                <a:gsLst>
                  <a:gs pos="0">
                    <a:schemeClr val="accent2">
                      <a:gamma/>
                      <a:shade val="46275"/>
                      <a:invGamma/>
                    </a:schemeClr>
                  </a:gs>
                  <a:gs pos="50000">
                    <a:schemeClr val="accent2">
                      <a:alpha val="50000"/>
                    </a:schemeClr>
                  </a:gs>
                  <a:gs pos="100000">
                    <a:schemeClr val="accent2">
                      <a:gamma/>
                      <a:shade val="46275"/>
                      <a:invGamma/>
                    </a:scheme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78" name="AutoShape 10">
                <a:extLst>
                  <a:ext uri="{FF2B5EF4-FFF2-40B4-BE49-F238E27FC236}">
                    <a16:creationId xmlns:a16="http://schemas.microsoft.com/office/drawing/2014/main" id="{997D830C-5C5E-464B-8C6C-4277C3BFCBCB}"/>
                  </a:ext>
                </a:extLst>
              </p:cNvPr>
              <p:cNvSpPr>
                <a:spLocks noChangeArrowheads="1"/>
              </p:cNvSpPr>
              <p:nvPr/>
            </p:nvSpPr>
            <p:spPr bwMode="auto">
              <a:xfrm>
                <a:off x="408" y="2776"/>
                <a:ext cx="984" cy="1168"/>
              </a:xfrm>
              <a:prstGeom prst="can">
                <a:avLst>
                  <a:gd name="adj" fmla="val 29675"/>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Tree>
  </p:cSld>
  <p:clrMapOvr>
    <a:masterClrMapping/>
  </p:clrMapOvr>
  <p:transition>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5">
            <a:extLst>
              <a:ext uri="{FF2B5EF4-FFF2-40B4-BE49-F238E27FC236}">
                <a16:creationId xmlns:a16="http://schemas.microsoft.com/office/drawing/2014/main" id="{3A024C33-57EF-4F4D-8E20-6613D0495151}"/>
              </a:ext>
            </a:extLst>
          </p:cNvPr>
          <p:cNvSpPr>
            <a:spLocks noGrp="1"/>
          </p:cNvSpPr>
          <p:nvPr>
            <p:ph type="ftr" sz="quarter" idx="10"/>
          </p:nvPr>
        </p:nvSpPr>
        <p:spPr>
          <a:xfrm rot="16196635">
            <a:off x="-838993" y="5331618"/>
            <a:ext cx="1979612" cy="3048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solidFill>
                  <a:srgbClr val="DA2102"/>
                </a:solidFill>
                <a:latin typeface="Times New Roman" panose="02020603050405020304" pitchFamily="18" charset="0"/>
              </a:rPr>
              <a:t>Compl MP TD</a:t>
            </a:r>
            <a:endParaRPr lang="en-US" altLang="en-US" sz="1400" b="0">
              <a:solidFill>
                <a:schemeClr val="bg1"/>
              </a:solidFill>
              <a:latin typeface="Times New Roman" panose="02020603050405020304" pitchFamily="18" charset="0"/>
            </a:endParaRPr>
          </a:p>
        </p:txBody>
      </p:sp>
      <p:sp>
        <p:nvSpPr>
          <p:cNvPr id="22531" name="Slide Number Placeholder 6">
            <a:extLst>
              <a:ext uri="{FF2B5EF4-FFF2-40B4-BE49-F238E27FC236}">
                <a16:creationId xmlns:a16="http://schemas.microsoft.com/office/drawing/2014/main" id="{542A2BFF-E1FD-47EE-9591-FD8578FBC649}"/>
              </a:ext>
            </a:extLst>
          </p:cNvPr>
          <p:cNvSpPr>
            <a:spLocks noGrp="1"/>
          </p:cNvSpPr>
          <p:nvPr>
            <p:ph type="sldNum" sz="quarter" idx="11"/>
          </p:nvPr>
        </p:nvSpPr>
        <p:spPr>
          <a:xfrm rot="16200000">
            <a:off x="-723900" y="3390900"/>
            <a:ext cx="1676400" cy="22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000">
                <a:latin typeface="Times New Roman" panose="02020603050405020304" pitchFamily="18" charset="0"/>
              </a:rPr>
              <a:t>  </a:t>
            </a:r>
            <a:fld id="{FA7D938B-3650-4689-B8D0-5A5652DE299B}" type="slidenum">
              <a:rPr lang="en-US" altLang="en-US" sz="1400" smtClean="0">
                <a:latin typeface="Times New Roman" panose="02020603050405020304" pitchFamily="18" charset="0"/>
              </a:rPr>
              <a:pPr/>
              <a:t>41</a:t>
            </a:fld>
            <a:endParaRPr lang="en-US" altLang="en-US" sz="1400">
              <a:latin typeface="Times New Roman" panose="02020603050405020304" pitchFamily="18" charset="0"/>
            </a:endParaRPr>
          </a:p>
        </p:txBody>
      </p:sp>
      <p:sp>
        <p:nvSpPr>
          <p:cNvPr id="22532" name="Date Placeholder 7">
            <a:extLst>
              <a:ext uri="{FF2B5EF4-FFF2-40B4-BE49-F238E27FC236}">
                <a16:creationId xmlns:a16="http://schemas.microsoft.com/office/drawing/2014/main" id="{D3709709-0AFA-4F3B-BA14-8D6A4B1355CB}"/>
              </a:ext>
            </a:extLst>
          </p:cNvPr>
          <p:cNvSpPr>
            <a:spLocks noGrp="1"/>
          </p:cNvSpPr>
          <p:nvPr>
            <p:ph type="dt"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latin typeface="Times New Roman" panose="02020603050405020304" pitchFamily="18" charset="0"/>
              </a:rPr>
              <a:t>W. Udo Schröder 2023</a:t>
            </a:r>
          </a:p>
        </p:txBody>
      </p:sp>
      <p:sp>
        <p:nvSpPr>
          <p:cNvPr id="22533" name="Rectangle 5">
            <a:extLst>
              <a:ext uri="{FF2B5EF4-FFF2-40B4-BE49-F238E27FC236}">
                <a16:creationId xmlns:a16="http://schemas.microsoft.com/office/drawing/2014/main" id="{1FE8867E-C80B-4835-866D-79B97DD79637}"/>
              </a:ext>
            </a:extLst>
          </p:cNvPr>
          <p:cNvSpPr>
            <a:spLocks noGrp="1" noChangeArrowheads="1"/>
          </p:cNvSpPr>
          <p:nvPr>
            <p:ph type="title"/>
          </p:nvPr>
        </p:nvSpPr>
        <p:spPr>
          <a:xfrm>
            <a:off x="685800" y="228600"/>
            <a:ext cx="7772400" cy="609600"/>
          </a:xfrm>
        </p:spPr>
        <p:txBody>
          <a:bodyPr/>
          <a:lstStyle/>
          <a:p>
            <a:pPr eaLnBrk="1" hangingPunct="1"/>
            <a:r>
              <a:rPr lang="en-US" altLang="en-US" dirty="0"/>
              <a:t>Canonical Ensemble</a:t>
            </a:r>
          </a:p>
        </p:txBody>
      </p:sp>
      <p:pic>
        <p:nvPicPr>
          <p:cNvPr id="22534" name="Picture 4">
            <a:extLst>
              <a:ext uri="{FF2B5EF4-FFF2-40B4-BE49-F238E27FC236}">
                <a16:creationId xmlns:a16="http://schemas.microsoft.com/office/drawing/2014/main" id="{4385CBB2-695C-4F1D-82C8-17E3A1101A7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143000"/>
            <a:ext cx="2674938"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2535" name="Object 9">
            <a:extLst>
              <a:ext uri="{FF2B5EF4-FFF2-40B4-BE49-F238E27FC236}">
                <a16:creationId xmlns:a16="http://schemas.microsoft.com/office/drawing/2014/main" id="{C4637200-AC39-4CA0-89CC-9496B16D135E}"/>
              </a:ext>
            </a:extLst>
          </p:cNvPr>
          <p:cNvGraphicFramePr>
            <a:graphicFrameLocks noGrp="1" noChangeAspect="1"/>
          </p:cNvGraphicFramePr>
          <p:nvPr>
            <p:ph sz="quarter" idx="2"/>
          </p:nvPr>
        </p:nvGraphicFramePr>
        <p:xfrm>
          <a:off x="457200" y="4419600"/>
          <a:ext cx="3794125" cy="728663"/>
        </p:xfrm>
        <a:graphic>
          <a:graphicData uri="http://schemas.openxmlformats.org/presentationml/2006/ole">
            <mc:AlternateContent xmlns:mc="http://schemas.openxmlformats.org/markup-compatibility/2006">
              <mc:Choice xmlns:v="urn:schemas-microsoft-com:vml" Requires="v">
                <p:oleObj name="Equation" r:id="rId3" imgW="2247840" imgH="431640" progId="Equation.DSMT4">
                  <p:embed/>
                </p:oleObj>
              </mc:Choice>
              <mc:Fallback>
                <p:oleObj name="Equation" r:id="rId3" imgW="2247840" imgH="431640" progId="Equation.DSMT4">
                  <p:embed/>
                  <p:pic>
                    <p:nvPicPr>
                      <p:cNvPr id="22535" name="Object 9">
                        <a:extLst>
                          <a:ext uri="{FF2B5EF4-FFF2-40B4-BE49-F238E27FC236}">
                            <a16:creationId xmlns:a16="http://schemas.microsoft.com/office/drawing/2014/main" id="{C4637200-AC39-4CA0-89CC-9496B16D1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419600"/>
                        <a:ext cx="3794125"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Text Box 7">
            <a:extLst>
              <a:ext uri="{FF2B5EF4-FFF2-40B4-BE49-F238E27FC236}">
                <a16:creationId xmlns:a16="http://schemas.microsoft.com/office/drawing/2014/main" id="{AD988C04-050A-4B76-BC95-20697D0EB2BF}"/>
              </a:ext>
            </a:extLst>
          </p:cNvPr>
          <p:cNvSpPr txBox="1">
            <a:spLocks noChangeArrowheads="1"/>
          </p:cNvSpPr>
          <p:nvPr/>
        </p:nvSpPr>
        <p:spPr bwMode="auto">
          <a:xfrm>
            <a:off x="3352800" y="1143000"/>
            <a:ext cx="5257800"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spcBef>
                <a:spcPct val="50000"/>
              </a:spcBef>
            </a:pPr>
            <a:r>
              <a:rPr lang="en-US" altLang="en-US" b="1" i="1" dirty="0"/>
              <a:t>E = E</a:t>
            </a:r>
            <a:r>
              <a:rPr lang="en-US" altLang="en-US" b="1" i="1" baseline="-25000" dirty="0"/>
              <a:t>1</a:t>
            </a:r>
            <a:r>
              <a:rPr lang="en-US" altLang="en-US" b="1" i="1" dirty="0"/>
              <a:t> +E</a:t>
            </a:r>
            <a:r>
              <a:rPr lang="en-US" altLang="en-US" b="1" i="1" baseline="-25000" dirty="0"/>
              <a:t>2</a:t>
            </a:r>
            <a:r>
              <a:rPr lang="en-US" altLang="en-US" b="1" i="1" dirty="0"/>
              <a:t> = const.</a:t>
            </a:r>
            <a:r>
              <a:rPr lang="en-US" altLang="en-US" dirty="0"/>
              <a:t> , </a:t>
            </a:r>
            <a:r>
              <a:rPr lang="en-US" altLang="en-US" b="1" i="1" dirty="0"/>
              <a:t>T=const.</a:t>
            </a:r>
          </a:p>
          <a:p>
            <a:pPr eaLnBrk="1" hangingPunct="1">
              <a:spcBef>
                <a:spcPct val="50000"/>
              </a:spcBef>
            </a:pPr>
            <a:r>
              <a:rPr lang="en-US" altLang="en-US" b="1" i="1" dirty="0"/>
              <a:t>E</a:t>
            </a:r>
            <a:r>
              <a:rPr lang="en-US" altLang="en-US" b="1" i="1" baseline="-25000" dirty="0"/>
              <a:t>1</a:t>
            </a:r>
            <a:r>
              <a:rPr lang="en-US" altLang="en-US" b="1" i="1" dirty="0"/>
              <a:t> </a:t>
            </a:r>
            <a:r>
              <a:rPr lang="en-US" altLang="en-US" b="1" i="1" dirty="0">
                <a:sym typeface="Math B" pitchFamily="2" charset="2"/>
              </a:rPr>
              <a:t>«</a:t>
            </a:r>
            <a:r>
              <a:rPr lang="en-US" altLang="en-US" b="1" i="1" dirty="0"/>
              <a:t> E</a:t>
            </a:r>
            <a:r>
              <a:rPr lang="en-US" altLang="en-US" b="1" i="1" baseline="-25000" dirty="0"/>
              <a:t>2</a:t>
            </a:r>
            <a:r>
              <a:rPr lang="en-US" altLang="en-US" b="1" i="1" dirty="0"/>
              <a:t> </a:t>
            </a:r>
            <a:r>
              <a:rPr lang="en-US" altLang="en-US" b="1" i="1" dirty="0">
                <a:sym typeface="Symbol" panose="05050102010706020507" pitchFamily="18" charset="2"/>
              </a:rPr>
              <a:t> </a:t>
            </a:r>
            <a:r>
              <a:rPr lang="en-US" altLang="en-US" b="1" i="1" dirty="0"/>
              <a:t>E</a:t>
            </a:r>
            <a:r>
              <a:rPr lang="en-US" altLang="en-US" dirty="0"/>
              <a:t>  </a:t>
            </a:r>
            <a:r>
              <a:rPr lang="en-US" altLang="en-US" u="sng" dirty="0"/>
              <a:t>System 1 very small</a:t>
            </a:r>
          </a:p>
          <a:p>
            <a:pPr eaLnBrk="1" hangingPunct="1">
              <a:spcBef>
                <a:spcPct val="50000"/>
              </a:spcBef>
              <a:buFont typeface="Symbol" panose="05050102010706020507" pitchFamily="18" charset="2"/>
              <a:buChar char="W"/>
            </a:pPr>
            <a:r>
              <a:rPr lang="en-US" altLang="en-US" b="1" i="1" baseline="-25000" dirty="0"/>
              <a:t>CS</a:t>
            </a:r>
            <a:r>
              <a:rPr lang="en-US" altLang="en-US" b="1" i="1" dirty="0"/>
              <a:t> </a:t>
            </a:r>
            <a:r>
              <a:rPr lang="en-US" altLang="en-US" b="1" dirty="0"/>
              <a:t>(</a:t>
            </a:r>
            <a:r>
              <a:rPr lang="en-US" altLang="en-US" b="1" i="1" dirty="0"/>
              <a:t>E</a:t>
            </a:r>
            <a:r>
              <a:rPr lang="en-US" altLang="en-US" b="1" dirty="0"/>
              <a:t>, </a:t>
            </a:r>
            <a:r>
              <a:rPr lang="en-US" altLang="en-US" b="1" i="1" dirty="0"/>
              <a:t>E</a:t>
            </a:r>
            <a:r>
              <a:rPr lang="en-US" altLang="en-US" b="1" i="1" baseline="-25000" dirty="0"/>
              <a:t>1</a:t>
            </a:r>
            <a:r>
              <a:rPr lang="en-US" altLang="en-US" b="1" dirty="0"/>
              <a:t>) </a:t>
            </a:r>
            <a:r>
              <a:rPr lang="en-US" altLang="en-US" b="1" i="1" dirty="0"/>
              <a:t>= </a:t>
            </a:r>
            <a:r>
              <a:rPr lang="en-US" altLang="en-US" b="1" i="1" dirty="0">
                <a:latin typeface="Symbol" panose="05050102010706020507" pitchFamily="18" charset="2"/>
              </a:rPr>
              <a:t>W</a:t>
            </a:r>
            <a:r>
              <a:rPr lang="en-US" altLang="en-US" b="1" i="1" baseline="-25000" dirty="0"/>
              <a:t>1</a:t>
            </a:r>
            <a:r>
              <a:rPr lang="en-US" altLang="en-US" b="1" dirty="0"/>
              <a:t>(</a:t>
            </a:r>
            <a:r>
              <a:rPr lang="en-US" altLang="en-US" b="1" i="1" dirty="0"/>
              <a:t>E</a:t>
            </a:r>
            <a:r>
              <a:rPr lang="en-US" altLang="en-US" b="1" i="1" baseline="-25000" dirty="0"/>
              <a:t>1</a:t>
            </a:r>
            <a:r>
              <a:rPr lang="en-US" altLang="en-US" b="1" dirty="0"/>
              <a:t>) </a:t>
            </a:r>
            <a:r>
              <a:rPr lang="en-US" altLang="en-US" b="1" i="1" dirty="0">
                <a:latin typeface="Verdana" panose="020B0604030504040204" pitchFamily="34" charset="0"/>
                <a:ea typeface="Verdana" panose="020B0604030504040204" pitchFamily="34" charset="0"/>
                <a:cs typeface="Verdana" panose="020B0604030504040204" pitchFamily="34" charset="0"/>
                <a:sym typeface="Math B" pitchFamily="2" charset="2"/>
              </a:rPr>
              <a:t>·</a:t>
            </a:r>
            <a:r>
              <a:rPr lang="en-US" altLang="en-US" b="1" i="1" dirty="0">
                <a:sym typeface="Math B" pitchFamily="2" charset="2"/>
              </a:rPr>
              <a:t> </a:t>
            </a:r>
            <a:r>
              <a:rPr lang="en-US" altLang="en-US" b="1" i="1" dirty="0">
                <a:latin typeface="Symbol" panose="05050102010706020507" pitchFamily="18" charset="2"/>
              </a:rPr>
              <a:t>W</a:t>
            </a:r>
            <a:r>
              <a:rPr lang="en-US" altLang="en-US" b="1" i="1" baseline="-25000" dirty="0"/>
              <a:t>2</a:t>
            </a:r>
            <a:r>
              <a:rPr lang="en-US" altLang="en-US" b="1" i="1" dirty="0"/>
              <a:t> </a:t>
            </a:r>
            <a:r>
              <a:rPr lang="en-US" altLang="en-US" b="1" dirty="0"/>
              <a:t>(</a:t>
            </a:r>
            <a:r>
              <a:rPr lang="en-US" altLang="en-US" b="1" i="1" dirty="0"/>
              <a:t>E </a:t>
            </a:r>
            <a:r>
              <a:rPr lang="en-US" altLang="en-US" b="1" dirty="0"/>
              <a:t>- </a:t>
            </a:r>
            <a:r>
              <a:rPr lang="en-US" altLang="en-US" b="1" i="1" dirty="0"/>
              <a:t>E</a:t>
            </a:r>
            <a:r>
              <a:rPr lang="en-US" altLang="en-US" b="1" i="1" baseline="-25000" dirty="0"/>
              <a:t>2</a:t>
            </a:r>
            <a:r>
              <a:rPr lang="en-US" altLang="en-US" b="1" dirty="0"/>
              <a:t>)</a:t>
            </a:r>
          </a:p>
          <a:p>
            <a:pPr eaLnBrk="1" hangingPunct="1">
              <a:spcBef>
                <a:spcPct val="50000"/>
              </a:spcBef>
              <a:buFont typeface="Symbol" panose="05050102010706020507" pitchFamily="18" charset="2"/>
              <a:buNone/>
            </a:pPr>
            <a:r>
              <a:rPr lang="en-US" altLang="en-US" b="1" i="1" dirty="0"/>
              <a:t>P</a:t>
            </a:r>
            <a:r>
              <a:rPr lang="en-US" altLang="en-US" b="1" i="1" baseline="-25000" dirty="0"/>
              <a:t>CS</a:t>
            </a:r>
            <a:r>
              <a:rPr lang="en-US" altLang="en-US" b="1" i="1" dirty="0"/>
              <a:t> </a:t>
            </a:r>
            <a:r>
              <a:rPr lang="en-US" altLang="en-US" b="1" dirty="0"/>
              <a:t>(</a:t>
            </a:r>
            <a:r>
              <a:rPr lang="en-US" altLang="en-US" b="1" i="1" dirty="0"/>
              <a:t>E</a:t>
            </a:r>
            <a:r>
              <a:rPr lang="en-US" altLang="en-US" b="1" dirty="0"/>
              <a:t>, </a:t>
            </a:r>
            <a:r>
              <a:rPr lang="en-US" altLang="en-US" b="1" i="1" dirty="0"/>
              <a:t>E</a:t>
            </a:r>
            <a:r>
              <a:rPr lang="en-US" altLang="en-US" b="1" i="1" baseline="-25000" dirty="0"/>
              <a:t>1</a:t>
            </a:r>
            <a:r>
              <a:rPr lang="en-US" altLang="en-US" b="1" dirty="0"/>
              <a:t>) </a:t>
            </a:r>
            <a:r>
              <a:rPr lang="en-US" altLang="en-US" b="1" i="1" dirty="0"/>
              <a:t>= P</a:t>
            </a:r>
            <a:r>
              <a:rPr lang="en-US" altLang="en-US" b="1" i="1" baseline="-25000" dirty="0"/>
              <a:t>1</a:t>
            </a:r>
            <a:r>
              <a:rPr lang="en-US" altLang="en-US" b="1" dirty="0"/>
              <a:t>(</a:t>
            </a:r>
            <a:r>
              <a:rPr lang="en-US" altLang="en-US" b="1" i="1" dirty="0"/>
              <a:t>E</a:t>
            </a:r>
            <a:r>
              <a:rPr lang="en-US" altLang="en-US" b="1" i="1" baseline="-25000" dirty="0"/>
              <a:t>1</a:t>
            </a:r>
            <a:r>
              <a:rPr lang="en-US" altLang="en-US" b="1" dirty="0"/>
              <a:t>) </a:t>
            </a:r>
          </a:p>
          <a:p>
            <a:pPr eaLnBrk="1" hangingPunct="1">
              <a:spcBef>
                <a:spcPct val="50000"/>
              </a:spcBef>
              <a:buFont typeface="Symbol" panose="05050102010706020507" pitchFamily="18" charset="2"/>
              <a:buNone/>
            </a:pPr>
            <a:r>
              <a:rPr lang="en-US" altLang="en-US" b="1" dirty="0"/>
              <a:t>             </a:t>
            </a:r>
            <a:r>
              <a:rPr lang="en-US" altLang="en-US" b="1" i="1" dirty="0">
                <a:sym typeface="Symbol" panose="05050102010706020507" pitchFamily="18" charset="2"/>
              </a:rPr>
              <a:t></a:t>
            </a:r>
            <a:r>
              <a:rPr lang="en-US" altLang="en-US" b="1" i="1" dirty="0"/>
              <a:t> </a:t>
            </a:r>
            <a:r>
              <a:rPr lang="en-US" altLang="en-US" b="1" i="1" dirty="0">
                <a:latin typeface="Symbol" panose="05050102010706020507" pitchFamily="18" charset="2"/>
              </a:rPr>
              <a:t>W</a:t>
            </a:r>
            <a:r>
              <a:rPr lang="en-US" altLang="en-US" b="1" i="1" baseline="-25000" dirty="0"/>
              <a:t>1</a:t>
            </a:r>
            <a:r>
              <a:rPr lang="en-US" altLang="en-US" b="1" dirty="0"/>
              <a:t>(</a:t>
            </a:r>
            <a:r>
              <a:rPr lang="en-US" altLang="en-US" b="1" i="1" dirty="0"/>
              <a:t>E</a:t>
            </a:r>
            <a:r>
              <a:rPr lang="en-US" altLang="en-US" b="1" i="1" baseline="-25000" dirty="0"/>
              <a:t>1</a:t>
            </a:r>
            <a:r>
              <a:rPr lang="en-US" altLang="en-US" b="1" dirty="0"/>
              <a:t>)</a:t>
            </a:r>
            <a:r>
              <a:rPr lang="en-US" altLang="en-US" b="1" i="1" dirty="0">
                <a:latin typeface="Verdana" panose="020B0604030504040204" pitchFamily="34" charset="0"/>
                <a:ea typeface="Verdana" panose="020B0604030504040204" pitchFamily="34" charset="0"/>
                <a:cs typeface="Verdana" panose="020B0604030504040204" pitchFamily="34" charset="0"/>
                <a:sym typeface="Math B" pitchFamily="2" charset="2"/>
              </a:rPr>
              <a:t> ·</a:t>
            </a:r>
            <a:r>
              <a:rPr lang="en-US" altLang="en-US" b="1" i="1" dirty="0"/>
              <a:t> </a:t>
            </a:r>
            <a:r>
              <a:rPr lang="en-US" altLang="en-US" b="1" i="1" dirty="0">
                <a:latin typeface="Symbol" panose="05050102010706020507" pitchFamily="18" charset="2"/>
              </a:rPr>
              <a:t>W</a:t>
            </a:r>
            <a:r>
              <a:rPr lang="en-US" altLang="en-US" b="1" i="1" baseline="-25000" dirty="0"/>
              <a:t>2</a:t>
            </a:r>
            <a:r>
              <a:rPr lang="en-US" altLang="en-US" b="1" i="1" dirty="0"/>
              <a:t> </a:t>
            </a:r>
            <a:r>
              <a:rPr lang="en-US" altLang="en-US" b="1" dirty="0"/>
              <a:t>(</a:t>
            </a:r>
            <a:r>
              <a:rPr lang="en-US" altLang="en-US" b="1" i="1" dirty="0"/>
              <a:t>E </a:t>
            </a:r>
            <a:r>
              <a:rPr lang="en-US" altLang="en-US" b="1" dirty="0"/>
              <a:t>- </a:t>
            </a:r>
            <a:r>
              <a:rPr lang="en-US" altLang="en-US" b="1" i="1" dirty="0"/>
              <a:t>E</a:t>
            </a:r>
            <a:r>
              <a:rPr lang="en-US" altLang="en-US" b="1" i="1" baseline="-25000" dirty="0"/>
              <a:t>1</a:t>
            </a:r>
            <a:r>
              <a:rPr lang="en-US" altLang="en-US" b="1" dirty="0"/>
              <a:t>)</a:t>
            </a:r>
            <a:r>
              <a:rPr lang="en-US" altLang="en-US" dirty="0"/>
              <a:t> </a:t>
            </a:r>
            <a:r>
              <a:rPr lang="en-US" altLang="en-US" b="1" dirty="0">
                <a:solidFill>
                  <a:srgbClr val="FFCC00"/>
                </a:solidFill>
              </a:rPr>
              <a:t> </a:t>
            </a:r>
          </a:p>
        </p:txBody>
      </p:sp>
      <p:sp>
        <p:nvSpPr>
          <p:cNvPr id="22537" name="Text Box 8">
            <a:extLst>
              <a:ext uri="{FF2B5EF4-FFF2-40B4-BE49-F238E27FC236}">
                <a16:creationId xmlns:a16="http://schemas.microsoft.com/office/drawing/2014/main" id="{C19F3372-B294-48FD-9BC9-08ACDEA8EB67}"/>
              </a:ext>
            </a:extLst>
          </p:cNvPr>
          <p:cNvSpPr txBox="1">
            <a:spLocks noChangeArrowheads="1"/>
          </p:cNvSpPr>
          <p:nvPr/>
        </p:nvSpPr>
        <p:spPr bwMode="auto">
          <a:xfrm>
            <a:off x="3352800" y="3733800"/>
            <a:ext cx="50292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lnSpc>
                <a:spcPct val="130000"/>
              </a:lnSpc>
            </a:pPr>
            <a:r>
              <a:rPr lang="en-US" altLang="en-US"/>
              <a:t> </a:t>
            </a:r>
            <a:r>
              <a:rPr lang="en-US" altLang="en-US" b="1" i="1"/>
              <a:t>k</a:t>
            </a:r>
            <a:r>
              <a:rPr lang="en-US" altLang="en-US" b="1" i="1">
                <a:sym typeface="Math B" pitchFamily="2" charset="2"/>
              </a:rPr>
              <a:t></a:t>
            </a:r>
            <a:r>
              <a:rPr lang="en-US" altLang="en-US" b="1" i="1"/>
              <a:t> ln </a:t>
            </a:r>
            <a:r>
              <a:rPr lang="en-US" altLang="en-US" b="1" i="1">
                <a:latin typeface="Symbol" panose="05050102010706020507" pitchFamily="18" charset="2"/>
              </a:rPr>
              <a:t>W</a:t>
            </a:r>
            <a:r>
              <a:rPr lang="en-US" altLang="en-US" b="1" i="1" baseline="-25000"/>
              <a:t>2</a:t>
            </a:r>
            <a:r>
              <a:rPr lang="en-US" altLang="en-US" b="1" i="1"/>
              <a:t> </a:t>
            </a:r>
            <a:r>
              <a:rPr lang="en-US" altLang="en-US" b="1"/>
              <a:t>(</a:t>
            </a:r>
            <a:r>
              <a:rPr lang="en-US" altLang="en-US" b="1" i="1"/>
              <a:t>E </a:t>
            </a:r>
            <a:r>
              <a:rPr lang="en-US" altLang="en-US" b="1"/>
              <a:t>- </a:t>
            </a:r>
            <a:r>
              <a:rPr lang="en-US" altLang="en-US" b="1" i="1"/>
              <a:t>E</a:t>
            </a:r>
            <a:r>
              <a:rPr lang="en-US" altLang="en-US" b="1" i="1" baseline="-25000"/>
              <a:t>1</a:t>
            </a:r>
            <a:r>
              <a:rPr lang="en-US" altLang="en-US" b="1"/>
              <a:t>)</a:t>
            </a:r>
            <a:r>
              <a:rPr lang="en-US" altLang="en-US"/>
              <a:t> = S</a:t>
            </a:r>
            <a:r>
              <a:rPr lang="en-US" altLang="en-US" baseline="-25000"/>
              <a:t>2</a:t>
            </a:r>
            <a:r>
              <a:rPr lang="en-US" altLang="en-US"/>
              <a:t>(E</a:t>
            </a:r>
            <a:r>
              <a:rPr lang="en-US" altLang="en-US" baseline="-25000"/>
              <a:t>2</a:t>
            </a:r>
            <a:r>
              <a:rPr lang="en-US" altLang="en-US"/>
              <a:t>)</a:t>
            </a:r>
          </a:p>
          <a:p>
            <a:pPr eaLnBrk="1" hangingPunct="1">
              <a:lnSpc>
                <a:spcPct val="130000"/>
              </a:lnSpc>
            </a:pPr>
            <a:r>
              <a:rPr lang="en-US" altLang="en-US" i="1"/>
              <a:t>                       </a:t>
            </a:r>
            <a:r>
              <a:rPr lang="en-US" altLang="en-US" i="1">
                <a:sym typeface="Symbol" panose="05050102010706020507" pitchFamily="18" charset="2"/>
              </a:rPr>
              <a:t></a:t>
            </a:r>
            <a:r>
              <a:rPr lang="en-US" altLang="en-US" i="1"/>
              <a:t> S</a:t>
            </a:r>
            <a:r>
              <a:rPr lang="en-US" altLang="en-US" i="1" baseline="-25000"/>
              <a:t>2</a:t>
            </a:r>
            <a:r>
              <a:rPr lang="en-US" altLang="en-US" i="1"/>
              <a:t> </a:t>
            </a:r>
            <a:r>
              <a:rPr lang="en-US" altLang="en-US"/>
              <a:t>(</a:t>
            </a:r>
            <a:r>
              <a:rPr lang="en-US" altLang="en-US" i="1"/>
              <a:t>E</a:t>
            </a:r>
            <a:r>
              <a:rPr lang="en-US" altLang="en-US"/>
              <a:t>) - </a:t>
            </a:r>
            <a:r>
              <a:rPr lang="en-US" altLang="en-US" i="1"/>
              <a:t>E</a:t>
            </a:r>
            <a:r>
              <a:rPr lang="en-US" altLang="en-US" i="1" baseline="-25000"/>
              <a:t>1</a:t>
            </a:r>
            <a:r>
              <a:rPr lang="en-US" altLang="en-US" i="1"/>
              <a:t> </a:t>
            </a:r>
            <a:r>
              <a:rPr lang="en-US" altLang="en-US"/>
              <a:t>(</a:t>
            </a:r>
            <a:r>
              <a:rPr lang="en-US" altLang="en-US" b="1" i="1">
                <a:sym typeface="Symbol" panose="05050102010706020507" pitchFamily="18" charset="2"/>
              </a:rPr>
              <a:t></a:t>
            </a:r>
            <a:r>
              <a:rPr lang="en-US" altLang="en-US" b="1" i="1"/>
              <a:t>S</a:t>
            </a:r>
            <a:r>
              <a:rPr lang="en-US" altLang="en-US" b="1" i="1" baseline="-25000"/>
              <a:t>2</a:t>
            </a:r>
            <a:r>
              <a:rPr lang="en-US" altLang="en-US" b="1" i="1"/>
              <a:t>/</a:t>
            </a:r>
            <a:r>
              <a:rPr lang="en-US" altLang="en-US" b="1" i="1">
                <a:sym typeface="Symbol" panose="05050102010706020507" pitchFamily="18" charset="2"/>
              </a:rPr>
              <a:t></a:t>
            </a:r>
            <a:r>
              <a:rPr lang="en-US" altLang="en-US" b="1" i="1"/>
              <a:t>E</a:t>
            </a:r>
            <a:r>
              <a:rPr lang="en-US" altLang="en-US" b="1" i="1" baseline="-25000"/>
              <a:t>2</a:t>
            </a:r>
            <a:r>
              <a:rPr lang="en-US" altLang="en-US"/>
              <a:t>) </a:t>
            </a:r>
          </a:p>
          <a:p>
            <a:pPr eaLnBrk="1" hangingPunct="1">
              <a:lnSpc>
                <a:spcPct val="130000"/>
              </a:lnSpc>
            </a:pPr>
            <a:r>
              <a:rPr lang="en-US" altLang="en-US"/>
              <a:t>	             </a:t>
            </a:r>
            <a:r>
              <a:rPr lang="en-US" altLang="en-US" b="1">
                <a:sym typeface="Symbol" panose="05050102010706020507" pitchFamily="18" charset="2"/>
              </a:rPr>
              <a:t></a:t>
            </a:r>
            <a:r>
              <a:rPr lang="en-US" altLang="en-US"/>
              <a:t> </a:t>
            </a:r>
            <a:r>
              <a:rPr lang="en-US" altLang="en-US" b="1" i="1"/>
              <a:t>S</a:t>
            </a:r>
            <a:r>
              <a:rPr lang="en-US" altLang="en-US" b="1" i="1" baseline="-25000"/>
              <a:t>2</a:t>
            </a:r>
            <a:r>
              <a:rPr lang="en-US" altLang="en-US" b="1" i="1"/>
              <a:t> </a:t>
            </a:r>
            <a:r>
              <a:rPr lang="en-US" altLang="en-US" b="1"/>
              <a:t>(</a:t>
            </a:r>
            <a:r>
              <a:rPr lang="en-US" altLang="en-US" b="1" i="1"/>
              <a:t>E</a:t>
            </a:r>
            <a:r>
              <a:rPr lang="en-US" altLang="en-US" b="1"/>
              <a:t>) - </a:t>
            </a:r>
            <a:r>
              <a:rPr lang="en-US" altLang="en-US" b="1" i="1"/>
              <a:t>E</a:t>
            </a:r>
            <a:r>
              <a:rPr lang="en-US" altLang="en-US" b="1" i="1" baseline="-25000"/>
              <a:t>1</a:t>
            </a:r>
            <a:r>
              <a:rPr lang="en-US" altLang="en-US" b="1"/>
              <a:t>/T</a:t>
            </a:r>
            <a:r>
              <a:rPr lang="en-US" altLang="en-US"/>
              <a:t> </a:t>
            </a:r>
          </a:p>
        </p:txBody>
      </p:sp>
      <p:graphicFrame>
        <p:nvGraphicFramePr>
          <p:cNvPr id="22538" name="Object 11">
            <a:extLst>
              <a:ext uri="{FF2B5EF4-FFF2-40B4-BE49-F238E27FC236}">
                <a16:creationId xmlns:a16="http://schemas.microsoft.com/office/drawing/2014/main" id="{28DC495E-DFF8-487C-8540-C3D78CEADA63}"/>
              </a:ext>
            </a:extLst>
          </p:cNvPr>
          <p:cNvGraphicFramePr>
            <a:graphicFrameLocks noGrp="1" noChangeAspect="1"/>
          </p:cNvGraphicFramePr>
          <p:nvPr>
            <p:ph sz="quarter" idx="3"/>
          </p:nvPr>
        </p:nvGraphicFramePr>
        <p:xfrm>
          <a:off x="533400" y="5410200"/>
          <a:ext cx="8304213" cy="1335088"/>
        </p:xfrm>
        <a:graphic>
          <a:graphicData uri="http://schemas.openxmlformats.org/presentationml/2006/ole">
            <mc:AlternateContent xmlns:mc="http://schemas.openxmlformats.org/markup-compatibility/2006">
              <mc:Choice xmlns:v="urn:schemas-microsoft-com:vml" Requires="v">
                <p:oleObj name="Equation" r:id="rId5" imgW="4660560" imgH="749160" progId="Equation.DSMT4">
                  <p:embed/>
                </p:oleObj>
              </mc:Choice>
              <mc:Fallback>
                <p:oleObj name="Equation" r:id="rId5" imgW="4660560" imgH="749160" progId="Equation.DSMT4">
                  <p:embed/>
                  <p:pic>
                    <p:nvPicPr>
                      <p:cNvPr id="22538" name="Object 11">
                        <a:extLst>
                          <a:ext uri="{FF2B5EF4-FFF2-40B4-BE49-F238E27FC236}">
                            <a16:creationId xmlns:a16="http://schemas.microsoft.com/office/drawing/2014/main" id="{28DC495E-DFF8-487C-8540-C3D78CEAD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410200"/>
                        <a:ext cx="8304213" cy="133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29123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a:extLst>
              <a:ext uri="{FF2B5EF4-FFF2-40B4-BE49-F238E27FC236}">
                <a16:creationId xmlns:a16="http://schemas.microsoft.com/office/drawing/2014/main" id="{DAEC1D20-C45F-4F8C-AE44-EFDAD4F6DB3C}"/>
              </a:ext>
            </a:extLst>
          </p:cNvPr>
          <p:cNvSpPr>
            <a:spLocks noGrp="1"/>
          </p:cNvSpPr>
          <p:nvPr>
            <p:ph type="ftr" sz="quarter" idx="10"/>
          </p:nvPr>
        </p:nvSpPr>
        <p:spPr>
          <a:xfrm rot="16196635">
            <a:off x="-838993" y="5331618"/>
            <a:ext cx="1979612" cy="3048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solidFill>
                  <a:srgbClr val="DA2102"/>
                </a:solidFill>
                <a:latin typeface="Times New Roman" panose="02020603050405020304" pitchFamily="18" charset="0"/>
              </a:rPr>
              <a:t>Compl MP TD</a:t>
            </a:r>
            <a:endParaRPr lang="en-US" altLang="en-US" sz="1400" b="0">
              <a:solidFill>
                <a:schemeClr val="bg1"/>
              </a:solidFill>
              <a:latin typeface="Times New Roman" panose="02020603050405020304" pitchFamily="18" charset="0"/>
            </a:endParaRPr>
          </a:p>
        </p:txBody>
      </p:sp>
      <p:sp>
        <p:nvSpPr>
          <p:cNvPr id="24579" name="Slide Number Placeholder 5">
            <a:extLst>
              <a:ext uri="{FF2B5EF4-FFF2-40B4-BE49-F238E27FC236}">
                <a16:creationId xmlns:a16="http://schemas.microsoft.com/office/drawing/2014/main" id="{F8ECF3F8-0FED-4F26-8C8C-FB767B5D445D}"/>
              </a:ext>
            </a:extLst>
          </p:cNvPr>
          <p:cNvSpPr>
            <a:spLocks noGrp="1"/>
          </p:cNvSpPr>
          <p:nvPr>
            <p:ph type="sldNum" sz="quarter" idx="11"/>
          </p:nvPr>
        </p:nvSpPr>
        <p:spPr>
          <a:xfrm rot="16200000">
            <a:off x="-723900" y="3390900"/>
            <a:ext cx="1676400" cy="22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000">
                <a:latin typeface="Times New Roman" panose="02020603050405020304" pitchFamily="18" charset="0"/>
              </a:rPr>
              <a:t>  </a:t>
            </a:r>
            <a:fld id="{D6D31388-0DAC-4D21-BEEF-52CDACC4E24C}" type="slidenum">
              <a:rPr lang="en-US" altLang="en-US" sz="1400" smtClean="0">
                <a:latin typeface="Times New Roman" panose="02020603050405020304" pitchFamily="18" charset="0"/>
              </a:rPr>
              <a:pPr/>
              <a:t>42</a:t>
            </a:fld>
            <a:endParaRPr lang="en-US" altLang="en-US" sz="1400">
              <a:latin typeface="Times New Roman" panose="02020603050405020304" pitchFamily="18" charset="0"/>
            </a:endParaRPr>
          </a:p>
        </p:txBody>
      </p:sp>
      <p:sp>
        <p:nvSpPr>
          <p:cNvPr id="24580" name="Date Placeholder 6">
            <a:extLst>
              <a:ext uri="{FF2B5EF4-FFF2-40B4-BE49-F238E27FC236}">
                <a16:creationId xmlns:a16="http://schemas.microsoft.com/office/drawing/2014/main" id="{F8D96E08-CE37-4FCA-B948-D2F5F2152B37}"/>
              </a:ext>
            </a:extLst>
          </p:cNvPr>
          <p:cNvSpPr>
            <a:spLocks noGrp="1"/>
          </p:cNvSpPr>
          <p:nvPr>
            <p:ph type="dt"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latin typeface="Times New Roman" panose="02020603050405020304" pitchFamily="18" charset="0"/>
              </a:rPr>
              <a:t>W. Udo Schröder 2023</a:t>
            </a:r>
          </a:p>
        </p:txBody>
      </p:sp>
      <p:sp>
        <p:nvSpPr>
          <p:cNvPr id="24581" name="Rectangle 5">
            <a:extLst>
              <a:ext uri="{FF2B5EF4-FFF2-40B4-BE49-F238E27FC236}">
                <a16:creationId xmlns:a16="http://schemas.microsoft.com/office/drawing/2014/main" id="{D719E14E-8284-48E7-BCD7-11263C1BCE21}"/>
              </a:ext>
            </a:extLst>
          </p:cNvPr>
          <p:cNvSpPr>
            <a:spLocks noGrp="1" noChangeArrowheads="1"/>
          </p:cNvSpPr>
          <p:nvPr>
            <p:ph type="title"/>
          </p:nvPr>
        </p:nvSpPr>
        <p:spPr>
          <a:xfrm>
            <a:off x="685800" y="228600"/>
            <a:ext cx="7772400" cy="609600"/>
          </a:xfrm>
        </p:spPr>
        <p:txBody>
          <a:bodyPr/>
          <a:lstStyle/>
          <a:p>
            <a:pPr eaLnBrk="1" hangingPunct="1"/>
            <a:r>
              <a:rPr lang="en-US" altLang="en-US" u="sng"/>
              <a:t>Grand Canonical Ensemble</a:t>
            </a:r>
          </a:p>
        </p:txBody>
      </p:sp>
      <p:pic>
        <p:nvPicPr>
          <p:cNvPr id="24582" name="Picture 4">
            <a:extLst>
              <a:ext uri="{FF2B5EF4-FFF2-40B4-BE49-F238E27FC236}">
                <a16:creationId xmlns:a16="http://schemas.microsoft.com/office/drawing/2014/main" id="{1CFDA79C-636A-48F9-93F6-17C5B9C89C1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399" y="762000"/>
            <a:ext cx="2447787" cy="29289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3" name="Text Box 7">
            <a:extLst>
              <a:ext uri="{FF2B5EF4-FFF2-40B4-BE49-F238E27FC236}">
                <a16:creationId xmlns:a16="http://schemas.microsoft.com/office/drawing/2014/main" id="{571EA6B9-4F2F-4896-8B69-D2CA7C72B229}"/>
              </a:ext>
            </a:extLst>
          </p:cNvPr>
          <p:cNvSpPr txBox="1">
            <a:spLocks noChangeArrowheads="1"/>
          </p:cNvSpPr>
          <p:nvPr/>
        </p:nvSpPr>
        <p:spPr bwMode="auto">
          <a:xfrm>
            <a:off x="3229116" y="881063"/>
            <a:ext cx="58674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spcBef>
                <a:spcPct val="50000"/>
              </a:spcBef>
            </a:pPr>
            <a:r>
              <a:rPr lang="en-US" altLang="en-US" i="1" dirty="0"/>
              <a:t>E = E</a:t>
            </a:r>
            <a:r>
              <a:rPr lang="en-US" altLang="en-US" i="1" baseline="-25000" dirty="0"/>
              <a:t>1</a:t>
            </a:r>
            <a:r>
              <a:rPr lang="en-US" altLang="en-US" i="1" dirty="0"/>
              <a:t> +E</a:t>
            </a:r>
            <a:r>
              <a:rPr lang="en-US" altLang="en-US" i="1" baseline="-25000" dirty="0"/>
              <a:t>2</a:t>
            </a:r>
            <a:r>
              <a:rPr lang="en-US" altLang="en-US" i="1" dirty="0"/>
              <a:t> = const.,</a:t>
            </a:r>
            <a:r>
              <a:rPr lang="en-US" altLang="en-US" dirty="0"/>
              <a:t> </a:t>
            </a:r>
            <a:r>
              <a:rPr lang="en-US" altLang="en-US" i="1" dirty="0"/>
              <a:t>N = N</a:t>
            </a:r>
            <a:r>
              <a:rPr lang="en-US" altLang="en-US" i="1" baseline="-25000" dirty="0"/>
              <a:t>1</a:t>
            </a:r>
            <a:r>
              <a:rPr lang="en-US" altLang="en-US" i="1" dirty="0"/>
              <a:t> +N</a:t>
            </a:r>
            <a:r>
              <a:rPr lang="en-US" altLang="en-US" i="1" baseline="-25000" dirty="0"/>
              <a:t>2</a:t>
            </a:r>
            <a:r>
              <a:rPr lang="en-US" altLang="en-US" i="1" dirty="0"/>
              <a:t> = const., T=const., </a:t>
            </a:r>
            <a:r>
              <a:rPr lang="en-US" altLang="en-US" b="1" i="1" dirty="0"/>
              <a:t>System 1 very small. E</a:t>
            </a:r>
            <a:r>
              <a:rPr lang="en-US" altLang="en-US" b="1" i="1" baseline="-25000" dirty="0"/>
              <a:t>1</a:t>
            </a:r>
            <a:r>
              <a:rPr lang="en-US" altLang="en-US" b="1" i="1" dirty="0"/>
              <a:t>« E, N</a:t>
            </a:r>
            <a:r>
              <a:rPr lang="en-US" altLang="en-US" b="1" i="1" baseline="-25000" dirty="0"/>
              <a:t>1</a:t>
            </a:r>
            <a:r>
              <a:rPr lang="en-US" altLang="en-US" b="1" i="1" dirty="0"/>
              <a:t>« N</a:t>
            </a:r>
          </a:p>
          <a:p>
            <a:pPr eaLnBrk="1" hangingPunct="1">
              <a:spcBef>
                <a:spcPct val="50000"/>
              </a:spcBef>
            </a:pPr>
            <a:r>
              <a:rPr lang="en-US" altLang="en-US" dirty="0"/>
              <a:t> </a:t>
            </a:r>
            <a:r>
              <a:rPr lang="en-US" altLang="en-US" i="1" dirty="0"/>
              <a:t>P</a:t>
            </a:r>
            <a:r>
              <a:rPr lang="en-US" altLang="en-US" i="1" baseline="-25000" dirty="0"/>
              <a:t>1</a:t>
            </a:r>
            <a:r>
              <a:rPr lang="en-US" altLang="en-US" i="1" dirty="0"/>
              <a:t> (E,N; E</a:t>
            </a:r>
            <a:r>
              <a:rPr lang="en-US" altLang="en-US" i="1" baseline="-25000" dirty="0"/>
              <a:t>1</a:t>
            </a:r>
            <a:r>
              <a:rPr lang="en-US" altLang="en-US" i="1" dirty="0"/>
              <a:t>,N</a:t>
            </a:r>
            <a:r>
              <a:rPr lang="en-US" altLang="en-US" i="1" baseline="-25000" dirty="0"/>
              <a:t>1</a:t>
            </a:r>
            <a:r>
              <a:rPr lang="en-US" altLang="en-US" i="1" dirty="0"/>
              <a:t>) =P</a:t>
            </a:r>
            <a:r>
              <a:rPr lang="en-US" altLang="en-US" i="1" baseline="-25000" dirty="0"/>
              <a:t>1</a:t>
            </a:r>
            <a:r>
              <a:rPr lang="en-US" altLang="en-US" i="1" dirty="0"/>
              <a:t>(E</a:t>
            </a:r>
            <a:r>
              <a:rPr lang="en-US" altLang="en-US" i="1" baseline="-25000" dirty="0"/>
              <a:t>1</a:t>
            </a:r>
            <a:r>
              <a:rPr lang="en-US" altLang="en-US" i="1" dirty="0"/>
              <a:t>,N</a:t>
            </a:r>
            <a:r>
              <a:rPr lang="en-US" altLang="en-US" i="1" baseline="-25000" dirty="0"/>
              <a:t>1</a:t>
            </a:r>
            <a:r>
              <a:rPr lang="en-US" altLang="en-US" i="1" dirty="0"/>
              <a:t>) </a:t>
            </a:r>
            <a:r>
              <a:rPr lang="en-US" altLang="en-US" i="1" dirty="0">
                <a:sym typeface="Symbol" panose="05050102010706020507" pitchFamily="18" charset="2"/>
              </a:rPr>
              <a:t></a:t>
            </a:r>
            <a:r>
              <a:rPr lang="en-US" altLang="en-US" i="1" dirty="0"/>
              <a:t>                           	             </a:t>
            </a:r>
            <a:r>
              <a:rPr lang="en-US" altLang="en-US" i="1" dirty="0">
                <a:sym typeface="Symbol" panose="05050102010706020507" pitchFamily="18" charset="2"/>
              </a:rPr>
              <a:t></a:t>
            </a:r>
            <a:r>
              <a:rPr lang="en-US" altLang="en-US" dirty="0"/>
              <a:t> </a:t>
            </a:r>
            <a:r>
              <a:rPr lang="en-US" altLang="en-US" i="1" dirty="0">
                <a:latin typeface="Symbol" panose="05050102010706020507" pitchFamily="18" charset="2"/>
              </a:rPr>
              <a:t>W</a:t>
            </a:r>
            <a:r>
              <a:rPr lang="en-US" altLang="en-US" i="1" baseline="-25000" dirty="0"/>
              <a:t>1</a:t>
            </a:r>
            <a:r>
              <a:rPr lang="en-US" altLang="en-US" i="1" dirty="0"/>
              <a:t>(E</a:t>
            </a:r>
            <a:r>
              <a:rPr lang="en-US" altLang="en-US" i="1" baseline="-25000" dirty="0"/>
              <a:t>1</a:t>
            </a:r>
            <a:r>
              <a:rPr lang="en-US" altLang="en-US" i="1" dirty="0"/>
              <a:t>,N</a:t>
            </a:r>
            <a:r>
              <a:rPr lang="en-US" altLang="en-US" i="1" baseline="-25000" dirty="0"/>
              <a:t>1</a:t>
            </a:r>
            <a:r>
              <a:rPr lang="en-US" altLang="en-US" i="1" dirty="0"/>
              <a:t>)</a:t>
            </a:r>
            <a:r>
              <a:rPr lang="en-US" altLang="en-US" b="1" i="1" dirty="0">
                <a:latin typeface="Verdana" panose="020B0604030504040204" pitchFamily="34" charset="0"/>
                <a:ea typeface="Verdana" panose="020B0604030504040204" pitchFamily="34" charset="0"/>
                <a:cs typeface="Verdana" panose="020B0604030504040204" pitchFamily="34" charset="0"/>
                <a:sym typeface="Math B" pitchFamily="2" charset="2"/>
              </a:rPr>
              <a:t>·</a:t>
            </a:r>
            <a:r>
              <a:rPr lang="en-US" altLang="en-US" i="1" dirty="0">
                <a:latin typeface="Symbol" panose="05050102010706020507" pitchFamily="18" charset="2"/>
              </a:rPr>
              <a:t>W</a:t>
            </a:r>
            <a:r>
              <a:rPr lang="en-US" altLang="en-US" i="1" baseline="-25000" dirty="0"/>
              <a:t>2</a:t>
            </a:r>
            <a:r>
              <a:rPr lang="en-US" altLang="en-US" i="1" dirty="0"/>
              <a:t> (E-E</a:t>
            </a:r>
            <a:r>
              <a:rPr lang="en-US" altLang="en-US" i="1" baseline="-25000" dirty="0"/>
              <a:t>1</a:t>
            </a:r>
            <a:r>
              <a:rPr lang="en-US" altLang="en-US" i="1" dirty="0"/>
              <a:t>, N-N</a:t>
            </a:r>
            <a:r>
              <a:rPr lang="en-US" altLang="en-US" i="1" baseline="-25000" dirty="0"/>
              <a:t>1</a:t>
            </a:r>
            <a:r>
              <a:rPr lang="en-US" altLang="en-US" i="1" dirty="0"/>
              <a:t>)</a:t>
            </a:r>
            <a:r>
              <a:rPr lang="en-US" altLang="en-US" dirty="0"/>
              <a:t> </a:t>
            </a:r>
          </a:p>
          <a:p>
            <a:pPr eaLnBrk="1" hangingPunct="1">
              <a:spcBef>
                <a:spcPct val="50000"/>
              </a:spcBef>
            </a:pPr>
            <a:r>
              <a:rPr lang="en-US" altLang="en-US" i="1" dirty="0"/>
              <a:t>k</a:t>
            </a:r>
            <a:r>
              <a:rPr lang="en-US" altLang="en-US" b="1" i="1" dirty="0">
                <a:sym typeface="Math B" pitchFamily="2" charset="2"/>
              </a:rPr>
              <a:t></a:t>
            </a:r>
            <a:r>
              <a:rPr lang="en-US" altLang="en-US" b="1" i="1" dirty="0"/>
              <a:t> </a:t>
            </a:r>
            <a:r>
              <a:rPr lang="en-US" altLang="en-US" i="1" dirty="0"/>
              <a:t>ln </a:t>
            </a:r>
            <a:r>
              <a:rPr lang="en-US" altLang="en-US" i="1" dirty="0">
                <a:latin typeface="Symbol" panose="05050102010706020507" pitchFamily="18" charset="2"/>
              </a:rPr>
              <a:t>W</a:t>
            </a:r>
            <a:r>
              <a:rPr lang="en-US" altLang="en-US" i="1" baseline="-25000" dirty="0"/>
              <a:t>2</a:t>
            </a:r>
            <a:r>
              <a:rPr lang="en-US" altLang="en-US" i="1" dirty="0"/>
              <a:t> </a:t>
            </a:r>
            <a:r>
              <a:rPr lang="en-US" altLang="en-US" dirty="0"/>
              <a:t>(</a:t>
            </a:r>
            <a:r>
              <a:rPr lang="en-US" altLang="en-US" i="1" dirty="0"/>
              <a:t>E</a:t>
            </a:r>
            <a:r>
              <a:rPr lang="en-US" altLang="en-US" dirty="0"/>
              <a:t>-</a:t>
            </a:r>
            <a:r>
              <a:rPr lang="en-US" altLang="en-US" i="1" dirty="0"/>
              <a:t>E</a:t>
            </a:r>
            <a:r>
              <a:rPr lang="en-US" altLang="en-US" i="1" baseline="-25000" dirty="0"/>
              <a:t>1</a:t>
            </a:r>
            <a:r>
              <a:rPr lang="en-US" altLang="en-US" i="1" dirty="0"/>
              <a:t>, N</a:t>
            </a:r>
            <a:r>
              <a:rPr lang="en-US" altLang="en-US" dirty="0"/>
              <a:t>-</a:t>
            </a:r>
            <a:r>
              <a:rPr lang="en-US" altLang="en-US" i="1" dirty="0"/>
              <a:t>N</a:t>
            </a:r>
            <a:r>
              <a:rPr lang="en-US" altLang="en-US" i="1" baseline="-25000" dirty="0"/>
              <a:t>1</a:t>
            </a:r>
            <a:r>
              <a:rPr lang="en-US" altLang="en-US" dirty="0"/>
              <a:t>) = </a:t>
            </a:r>
            <a:r>
              <a:rPr lang="en-US" altLang="en-US" i="1" dirty="0"/>
              <a:t>S</a:t>
            </a:r>
            <a:r>
              <a:rPr lang="en-US" altLang="en-US" i="1" baseline="-25000" dirty="0"/>
              <a:t>2</a:t>
            </a:r>
            <a:r>
              <a:rPr lang="en-US" altLang="en-US" i="1" dirty="0"/>
              <a:t> </a:t>
            </a:r>
            <a:r>
              <a:rPr lang="en-US" altLang="en-US" dirty="0"/>
              <a:t>(</a:t>
            </a:r>
            <a:r>
              <a:rPr lang="en-US" altLang="en-US" i="1" dirty="0"/>
              <a:t>E</a:t>
            </a:r>
            <a:r>
              <a:rPr lang="en-US" altLang="en-US" dirty="0"/>
              <a:t>-</a:t>
            </a:r>
            <a:r>
              <a:rPr lang="en-US" altLang="en-US" i="1" dirty="0"/>
              <a:t>E</a:t>
            </a:r>
            <a:r>
              <a:rPr lang="en-US" altLang="en-US" i="1" baseline="-25000" dirty="0"/>
              <a:t>1</a:t>
            </a:r>
            <a:r>
              <a:rPr lang="en-US" altLang="en-US" i="1" dirty="0"/>
              <a:t>, N</a:t>
            </a:r>
            <a:r>
              <a:rPr lang="en-US" altLang="en-US" dirty="0"/>
              <a:t>-</a:t>
            </a:r>
            <a:r>
              <a:rPr lang="en-US" altLang="en-US" i="1" dirty="0"/>
              <a:t>N</a:t>
            </a:r>
            <a:r>
              <a:rPr lang="en-US" altLang="en-US" i="1" baseline="-25000" dirty="0"/>
              <a:t>1</a:t>
            </a:r>
            <a:r>
              <a:rPr lang="en-US" altLang="en-US" dirty="0"/>
              <a:t>)  </a:t>
            </a:r>
          </a:p>
        </p:txBody>
      </p:sp>
      <p:sp>
        <p:nvSpPr>
          <p:cNvPr id="24584" name="Rectangle 9">
            <a:extLst>
              <a:ext uri="{FF2B5EF4-FFF2-40B4-BE49-F238E27FC236}">
                <a16:creationId xmlns:a16="http://schemas.microsoft.com/office/drawing/2014/main" id="{10D184CD-BEF2-4FBB-97ED-59433F87827F}"/>
              </a:ext>
            </a:extLst>
          </p:cNvPr>
          <p:cNvSpPr>
            <a:spLocks noChangeArrowheads="1"/>
          </p:cNvSpPr>
          <p:nvPr/>
        </p:nvSpPr>
        <p:spPr bwMode="auto">
          <a:xfrm>
            <a:off x="0"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graphicFrame>
        <p:nvGraphicFramePr>
          <p:cNvPr id="24585" name="Object 8">
            <a:extLst>
              <a:ext uri="{FF2B5EF4-FFF2-40B4-BE49-F238E27FC236}">
                <a16:creationId xmlns:a16="http://schemas.microsoft.com/office/drawing/2014/main" id="{B47EAA7C-65B0-4DF6-8D11-6064BC7861AB}"/>
              </a:ext>
            </a:extLst>
          </p:cNvPr>
          <p:cNvGraphicFramePr>
            <a:graphicFrameLocks noChangeAspect="1"/>
          </p:cNvGraphicFramePr>
          <p:nvPr/>
        </p:nvGraphicFramePr>
        <p:xfrm>
          <a:off x="702076" y="3757613"/>
          <a:ext cx="7513638" cy="2482850"/>
        </p:xfrm>
        <a:graphic>
          <a:graphicData uri="http://schemas.openxmlformats.org/presentationml/2006/ole">
            <mc:AlternateContent xmlns:mc="http://schemas.openxmlformats.org/markup-compatibility/2006">
              <mc:Choice xmlns:v="urn:schemas-microsoft-com:vml" Requires="v">
                <p:oleObj name="Equation" r:id="rId3" imgW="4089240" imgH="1371600" progId="Equation.DSMT4">
                  <p:embed/>
                </p:oleObj>
              </mc:Choice>
              <mc:Fallback>
                <p:oleObj name="Equation" r:id="rId3" imgW="4089240" imgH="1371600" progId="Equation.DSMT4">
                  <p:embed/>
                  <p:pic>
                    <p:nvPicPr>
                      <p:cNvPr id="24585" name="Object 8">
                        <a:extLst>
                          <a:ext uri="{FF2B5EF4-FFF2-40B4-BE49-F238E27FC236}">
                            <a16:creationId xmlns:a16="http://schemas.microsoft.com/office/drawing/2014/main" id="{B47EAA7C-65B0-4DF6-8D11-6064BC786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76" y="3757613"/>
                        <a:ext cx="751363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6" name="Object 10">
            <a:extLst>
              <a:ext uri="{FF2B5EF4-FFF2-40B4-BE49-F238E27FC236}">
                <a16:creationId xmlns:a16="http://schemas.microsoft.com/office/drawing/2014/main" id="{EDB9A07C-127D-4909-818A-B76AA2F1234C}"/>
              </a:ext>
            </a:extLst>
          </p:cNvPr>
          <p:cNvGraphicFramePr>
            <a:graphicFrameLocks noGrp="1" noChangeAspect="1"/>
          </p:cNvGraphicFramePr>
          <p:nvPr>
            <p:ph sz="half" idx="2"/>
          </p:nvPr>
        </p:nvGraphicFramePr>
        <p:xfrm>
          <a:off x="685800" y="6000750"/>
          <a:ext cx="8153400" cy="708025"/>
        </p:xfrm>
        <a:graphic>
          <a:graphicData uri="http://schemas.openxmlformats.org/presentationml/2006/ole">
            <mc:AlternateContent xmlns:mc="http://schemas.openxmlformats.org/markup-compatibility/2006">
              <mc:Choice xmlns:v="urn:schemas-microsoft-com:vml" Requires="v">
                <p:oleObj name="Equation" r:id="rId5" imgW="3936960" imgH="342720" progId="Equation.DSMT4">
                  <p:embed/>
                </p:oleObj>
              </mc:Choice>
              <mc:Fallback>
                <p:oleObj name="Equation" r:id="rId5" imgW="3936960" imgH="342720" progId="Equation.DSMT4">
                  <p:embed/>
                  <p:pic>
                    <p:nvPicPr>
                      <p:cNvPr id="24586" name="Object 10">
                        <a:extLst>
                          <a:ext uri="{FF2B5EF4-FFF2-40B4-BE49-F238E27FC236}">
                            <a16:creationId xmlns:a16="http://schemas.microsoft.com/office/drawing/2014/main" id="{EDB9A07C-127D-4909-818A-B76AA2F12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6000750"/>
                        <a:ext cx="8153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337181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D72B498-6D90-4821-B5C7-FFED82435054}"/>
              </a:ext>
            </a:extLst>
          </p:cNvPr>
          <p:cNvSpPr/>
          <p:nvPr/>
        </p:nvSpPr>
        <p:spPr>
          <a:xfrm>
            <a:off x="533400" y="1323191"/>
            <a:ext cx="4121151" cy="35969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794" name="Rectangle 2">
            <a:extLst>
              <a:ext uri="{FF2B5EF4-FFF2-40B4-BE49-F238E27FC236}">
                <a16:creationId xmlns:a16="http://schemas.microsoft.com/office/drawing/2014/main" id="{51D87219-D686-42A1-B766-9DF38788B700}"/>
              </a:ext>
            </a:extLst>
          </p:cNvPr>
          <p:cNvSpPr>
            <a:spLocks noGrp="1" noChangeArrowheads="1"/>
          </p:cNvSpPr>
          <p:nvPr>
            <p:ph type="ctrTitle"/>
          </p:nvPr>
        </p:nvSpPr>
        <p:spPr>
          <a:xfrm>
            <a:off x="838200" y="228600"/>
            <a:ext cx="7772400" cy="508000"/>
          </a:xfrm>
        </p:spPr>
        <p:txBody>
          <a:bodyPr anchor="ctr"/>
          <a:lstStyle/>
          <a:p>
            <a:r>
              <a:rPr lang="en-US" altLang="en-US" sz="2800" dirty="0">
                <a:solidFill>
                  <a:srgbClr val="D81C3F"/>
                </a:solidFill>
                <a:effectLst>
                  <a:outerShdw blurRad="38100" dist="38100" dir="2700000" algn="tl">
                    <a:srgbClr val="C0C0C0"/>
                  </a:outerShdw>
                </a:effectLst>
              </a:rPr>
              <a:t>Statistics and Probability</a:t>
            </a:r>
          </a:p>
        </p:txBody>
      </p:sp>
      <p:sp>
        <p:nvSpPr>
          <p:cNvPr id="33795" name="Text Box 3">
            <a:extLst>
              <a:ext uri="{FF2B5EF4-FFF2-40B4-BE49-F238E27FC236}">
                <a16:creationId xmlns:a16="http://schemas.microsoft.com/office/drawing/2014/main" id="{E36F4FDD-91C6-42F7-98A4-91D7A45D431E}"/>
              </a:ext>
            </a:extLst>
          </p:cNvPr>
          <p:cNvSpPr txBox="1">
            <a:spLocks noChangeArrowheads="1"/>
          </p:cNvSpPr>
          <p:nvPr/>
        </p:nvSpPr>
        <p:spPr bwMode="auto">
          <a:xfrm>
            <a:off x="4679950" y="1179880"/>
            <a:ext cx="3930650" cy="3277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Particles in a multi-particle systems move often in random directions and with quasi-random velocities, a result of multiple scattering, see example of molecular scattering off a crystal lattice.</a:t>
            </a:r>
          </a:p>
          <a:p>
            <a:pPr>
              <a:spcBef>
                <a:spcPct val="50000"/>
              </a:spcBef>
            </a:pPr>
            <a:r>
              <a:rPr lang="en-US" altLang="en-US" dirty="0"/>
              <a:t>Therefore, one can use statistical-probabilistic arguments in discussing the properties of such systems.</a:t>
            </a:r>
          </a:p>
        </p:txBody>
      </p:sp>
      <p:grpSp>
        <p:nvGrpSpPr>
          <p:cNvPr id="22" name="Group 21">
            <a:extLst>
              <a:ext uri="{FF2B5EF4-FFF2-40B4-BE49-F238E27FC236}">
                <a16:creationId xmlns:a16="http://schemas.microsoft.com/office/drawing/2014/main" id="{7CBD07F4-75EF-4AF1-9E37-A0BD302F7209}"/>
              </a:ext>
            </a:extLst>
          </p:cNvPr>
          <p:cNvGrpSpPr/>
          <p:nvPr/>
        </p:nvGrpSpPr>
        <p:grpSpPr>
          <a:xfrm>
            <a:off x="555590" y="1592132"/>
            <a:ext cx="4066691" cy="3327991"/>
            <a:chOff x="945735" y="1708613"/>
            <a:chExt cx="4947195" cy="3782729"/>
          </a:xfrm>
        </p:grpSpPr>
        <p:pic>
          <p:nvPicPr>
            <p:cNvPr id="33796" name="Lattice_Scattering.avi">
              <a:hlinkClick r:id="" action="ppaction://media"/>
              <a:extLst>
                <a:ext uri="{FF2B5EF4-FFF2-40B4-BE49-F238E27FC236}">
                  <a16:creationId xmlns:a16="http://schemas.microsoft.com/office/drawing/2014/main" id="{C9EF47A2-BB82-4175-93A0-27731DF172FF}"/>
                </a:ext>
              </a:extLst>
            </p:cNvPr>
            <p:cNvPicPr>
              <a:picLocks noRot="1" noChangeAspect="1" noChangeArrowheads="1"/>
            </p:cNvPicPr>
            <p:nvPr>
              <a:videoFile r:link="rId1"/>
            </p:nvPr>
          </p:nvPicPr>
          <p:blipFill rotWithShape="1">
            <a:blip r:embed="rId3">
              <a:extLst>
                <a:ext uri="{28A0092B-C50C-407E-A947-70E740481C1C}">
                  <a14:useLocalDpi xmlns:a14="http://schemas.microsoft.com/office/drawing/2010/main" val="0"/>
                </a:ext>
              </a:extLst>
            </a:blip>
            <a:srcRect l="2827" t="15734" b="8923"/>
            <a:stretch/>
          </p:blipFill>
          <p:spPr bwMode="auto">
            <a:xfrm>
              <a:off x="945735" y="1708613"/>
              <a:ext cx="4947195" cy="3782729"/>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DE7E6919-BFDA-407E-9AEB-ED7D1DF72376}"/>
                </a:ext>
              </a:extLst>
            </p:cNvPr>
            <p:cNvGrpSpPr/>
            <p:nvPr/>
          </p:nvGrpSpPr>
          <p:grpSpPr>
            <a:xfrm>
              <a:off x="1643447" y="2100650"/>
              <a:ext cx="4249483" cy="1155012"/>
              <a:chOff x="1643447" y="2100650"/>
              <a:chExt cx="4249483" cy="1155012"/>
            </a:xfrm>
          </p:grpSpPr>
          <p:cxnSp>
            <p:nvCxnSpPr>
              <p:cNvPr id="5" name="Straight Connector 4">
                <a:extLst>
                  <a:ext uri="{FF2B5EF4-FFF2-40B4-BE49-F238E27FC236}">
                    <a16:creationId xmlns:a16="http://schemas.microsoft.com/office/drawing/2014/main" id="{128581F3-DE39-408F-80B7-FF6572F1C16D}"/>
                  </a:ext>
                </a:extLst>
              </p:cNvPr>
              <p:cNvCxnSpPr>
                <a:cxnSpLocks/>
              </p:cNvCxnSpPr>
              <p:nvPr/>
            </p:nvCxnSpPr>
            <p:spPr>
              <a:xfrm flipH="1">
                <a:off x="3855309" y="2631989"/>
                <a:ext cx="2037621" cy="284206"/>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C7BCC0-1416-4A5D-B316-785EEF992D48}"/>
                  </a:ext>
                </a:extLst>
              </p:cNvPr>
              <p:cNvCxnSpPr>
                <a:cxnSpLocks/>
              </p:cNvCxnSpPr>
              <p:nvPr/>
            </p:nvCxnSpPr>
            <p:spPr>
              <a:xfrm flipH="1" flipV="1">
                <a:off x="2570207" y="2553195"/>
                <a:ext cx="1285103" cy="363000"/>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5C14017-75E6-48E3-B1CE-72EC429A7C3E}"/>
                  </a:ext>
                </a:extLst>
              </p:cNvPr>
              <p:cNvCxnSpPr>
                <a:cxnSpLocks/>
              </p:cNvCxnSpPr>
              <p:nvPr/>
            </p:nvCxnSpPr>
            <p:spPr>
              <a:xfrm flipV="1">
                <a:off x="1680519" y="2553195"/>
                <a:ext cx="852616" cy="690110"/>
              </a:xfrm>
              <a:prstGeom prst="line">
                <a:avLst/>
              </a:prstGeom>
              <a:ln w="38100">
                <a:solidFill>
                  <a:schemeClr val="tx1"/>
                </a:solidFill>
                <a:prstDash val="dashDot"/>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F8EC361-E355-4427-8937-4D62EDC05623}"/>
                  </a:ext>
                </a:extLst>
              </p:cNvPr>
              <p:cNvCxnSpPr>
                <a:cxnSpLocks/>
              </p:cNvCxnSpPr>
              <p:nvPr/>
            </p:nvCxnSpPr>
            <p:spPr>
              <a:xfrm flipV="1">
                <a:off x="1643447" y="2100650"/>
                <a:ext cx="83645" cy="1155012"/>
              </a:xfrm>
              <a:prstGeom prst="line">
                <a:avLst/>
              </a:prstGeom>
              <a:ln w="38100">
                <a:solidFill>
                  <a:schemeClr val="tx1"/>
                </a:solidFill>
                <a:prstDash val="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a:extLst>
                <a:ext uri="{FF2B5EF4-FFF2-40B4-BE49-F238E27FC236}">
                  <a16:creationId xmlns:a16="http://schemas.microsoft.com/office/drawing/2014/main" id="{73D23068-7754-42B1-B553-150BDC141D5F}"/>
                </a:ext>
              </a:extLst>
            </p:cNvPr>
            <p:cNvCxnSpPr/>
            <p:nvPr/>
          </p:nvCxnSpPr>
          <p:spPr>
            <a:xfrm>
              <a:off x="4946360" y="4243595"/>
              <a:ext cx="389859" cy="0"/>
            </a:xfrm>
            <a:prstGeom prst="straightConnector1">
              <a:avLst/>
            </a:prstGeom>
            <a:ln w="41275">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33797" name="Text Box 5">
            <a:extLst>
              <a:ext uri="{FF2B5EF4-FFF2-40B4-BE49-F238E27FC236}">
                <a16:creationId xmlns:a16="http://schemas.microsoft.com/office/drawing/2014/main" id="{8AD40987-13E7-42F3-AE6A-1FBC6F5E49AC}"/>
              </a:ext>
            </a:extLst>
          </p:cNvPr>
          <p:cNvSpPr txBox="1">
            <a:spLocks noChangeArrowheads="1"/>
          </p:cNvSpPr>
          <p:nvPr/>
        </p:nvSpPr>
        <p:spPr bwMode="auto">
          <a:xfrm>
            <a:off x="641351" y="5176572"/>
            <a:ext cx="78867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Assumption of </a:t>
            </a:r>
            <a:r>
              <a:rPr lang="en-US" altLang="en-US" b="1" dirty="0">
                <a:solidFill>
                  <a:srgbClr val="FF0000"/>
                </a:solidFill>
              </a:rPr>
              <a:t>molecular chaos</a:t>
            </a:r>
            <a:r>
              <a:rPr lang="en-US" altLang="en-US" dirty="0"/>
              <a:t>: All microscopic states that are energetically available to a system are occupied by the system with equal probability </a:t>
            </a:r>
            <a:r>
              <a:rPr lang="en-US" altLang="en-US" b="1" i="1" dirty="0"/>
              <a:t>(Ergodic System) </a:t>
            </a:r>
            <a:r>
              <a:rPr lang="en-US" altLang="en-US" b="1" i="1" dirty="0">
                <a:sym typeface="Wingdings" panose="05000000000000000000" pitchFamily="2" charset="2"/>
              </a:rPr>
              <a:t> same macro-state.</a:t>
            </a:r>
            <a:endParaRPr lang="en-US" altLang="en-US" b="1" i="1" dirty="0"/>
          </a:p>
        </p:txBody>
      </p:sp>
    </p:spTree>
  </p:cSld>
  <p:clrMapOvr>
    <a:masterClrMapping/>
  </p:clrMapOvr>
  <p:transition>
    <p:dissolve/>
  </p:transition>
  <p:timing>
    <p:tnLst>
      <p:par>
        <p:cTn id="1" dur="indefinite" restart="never" nodeType="tmRoot">
          <p:childTnLst>
            <p:video>
              <p:cMediaNode>
                <p:cTn id="2" fill="hold" display="0">
                  <p:stCondLst>
                    <p:cond delay="indefinite"/>
                  </p:stCondLst>
                  <p:endCondLst>
                    <p:cond evt="onNext" delay="0">
                      <p:tgtEl>
                        <p:sldTgt/>
                      </p:tgtEl>
                    </p:cond>
                    <p:cond evt="onPrev" delay="0">
                      <p:tgtEl>
                        <p:sldTgt/>
                      </p:tgtEl>
                    </p:cond>
                  </p:endCondLst>
                </p:cTn>
                <p:tgtEl>
                  <p:spTgt spid="33796"/>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7F1A70C1-531F-4A48-B398-E32FBFC6C348}"/>
              </a:ext>
            </a:extLst>
          </p:cNvPr>
          <p:cNvSpPr>
            <a:spLocks noGrp="1" noChangeArrowheads="1"/>
          </p:cNvSpPr>
          <p:nvPr>
            <p:ph type="ctrTitle"/>
          </p:nvPr>
        </p:nvSpPr>
        <p:spPr>
          <a:xfrm>
            <a:off x="736600" y="301370"/>
            <a:ext cx="7772400" cy="508000"/>
          </a:xfrm>
        </p:spPr>
        <p:txBody>
          <a:bodyPr anchor="ctr"/>
          <a:lstStyle/>
          <a:p>
            <a:r>
              <a:rPr lang="en-US" altLang="en-US" sz="2800" dirty="0"/>
              <a:t>Simple Probabilistic Considerations</a:t>
            </a:r>
          </a:p>
        </p:txBody>
      </p:sp>
      <p:grpSp>
        <p:nvGrpSpPr>
          <p:cNvPr id="32807" name="Group 39">
            <a:extLst>
              <a:ext uri="{FF2B5EF4-FFF2-40B4-BE49-F238E27FC236}">
                <a16:creationId xmlns:a16="http://schemas.microsoft.com/office/drawing/2014/main" id="{F3F07A2D-8823-4F55-BAEF-9074D2947C13}"/>
              </a:ext>
            </a:extLst>
          </p:cNvPr>
          <p:cNvGrpSpPr>
            <a:grpSpLocks/>
          </p:cNvGrpSpPr>
          <p:nvPr/>
        </p:nvGrpSpPr>
        <p:grpSpPr bwMode="auto">
          <a:xfrm>
            <a:off x="1397000" y="1911352"/>
            <a:ext cx="2768600" cy="1692275"/>
            <a:chOff x="880" y="1204"/>
            <a:chExt cx="1744" cy="1066"/>
          </a:xfrm>
        </p:grpSpPr>
        <p:grpSp>
          <p:nvGrpSpPr>
            <p:cNvPr id="32783" name="Group 15">
              <a:extLst>
                <a:ext uri="{FF2B5EF4-FFF2-40B4-BE49-F238E27FC236}">
                  <a16:creationId xmlns:a16="http://schemas.microsoft.com/office/drawing/2014/main" id="{C9590D26-F1C6-403F-8B65-3225930AA574}"/>
                </a:ext>
              </a:extLst>
            </p:cNvPr>
            <p:cNvGrpSpPr>
              <a:grpSpLocks/>
            </p:cNvGrpSpPr>
            <p:nvPr/>
          </p:nvGrpSpPr>
          <p:grpSpPr bwMode="auto">
            <a:xfrm rot="1164678">
              <a:off x="880" y="1280"/>
              <a:ext cx="992" cy="960"/>
              <a:chOff x="1456" y="1856"/>
              <a:chExt cx="992" cy="960"/>
            </a:xfrm>
          </p:grpSpPr>
          <p:sp>
            <p:nvSpPr>
              <p:cNvPr id="32772" name="AutoShape 4">
                <a:extLst>
                  <a:ext uri="{FF2B5EF4-FFF2-40B4-BE49-F238E27FC236}">
                    <a16:creationId xmlns:a16="http://schemas.microsoft.com/office/drawing/2014/main" id="{05BEC8EB-CC01-4F0C-9FDF-27A1C43E557B}"/>
                  </a:ext>
                </a:extLst>
              </p:cNvPr>
              <p:cNvSpPr>
                <a:spLocks noChangeArrowheads="1"/>
              </p:cNvSpPr>
              <p:nvPr/>
            </p:nvSpPr>
            <p:spPr bwMode="auto">
              <a:xfrm>
                <a:off x="1456" y="1856"/>
                <a:ext cx="992" cy="960"/>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3" name="Oval 5">
                <a:extLst>
                  <a:ext uri="{FF2B5EF4-FFF2-40B4-BE49-F238E27FC236}">
                    <a16:creationId xmlns:a16="http://schemas.microsoft.com/office/drawing/2014/main" id="{6F855345-A640-4F30-A050-A5A53C40B969}"/>
                  </a:ext>
                </a:extLst>
              </p:cNvPr>
              <p:cNvSpPr>
                <a:spLocks noChangeArrowheads="1"/>
              </p:cNvSpPr>
              <p:nvPr/>
            </p:nvSpPr>
            <p:spPr bwMode="auto">
              <a:xfrm>
                <a:off x="1744" y="2368"/>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4" name="Oval 6">
                <a:extLst>
                  <a:ext uri="{FF2B5EF4-FFF2-40B4-BE49-F238E27FC236}">
                    <a16:creationId xmlns:a16="http://schemas.microsoft.com/office/drawing/2014/main" id="{FE68C3D2-55C2-48DA-8C55-CFBA5A36BB65}"/>
                  </a:ext>
                </a:extLst>
              </p:cNvPr>
              <p:cNvSpPr>
                <a:spLocks noChangeArrowheads="1"/>
              </p:cNvSpPr>
              <p:nvPr/>
            </p:nvSpPr>
            <p:spPr bwMode="auto">
              <a:xfrm>
                <a:off x="1552" y="2176"/>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5" name="Oval 7">
                <a:extLst>
                  <a:ext uri="{FF2B5EF4-FFF2-40B4-BE49-F238E27FC236}">
                    <a16:creationId xmlns:a16="http://schemas.microsoft.com/office/drawing/2014/main" id="{A193C269-DE85-4938-9269-73513EFDF7E2}"/>
                  </a:ext>
                </a:extLst>
              </p:cNvPr>
              <p:cNvSpPr>
                <a:spLocks noChangeArrowheads="1"/>
              </p:cNvSpPr>
              <p:nvPr/>
            </p:nvSpPr>
            <p:spPr bwMode="auto">
              <a:xfrm>
                <a:off x="1936" y="2176"/>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6" name="Oval 8">
                <a:extLst>
                  <a:ext uri="{FF2B5EF4-FFF2-40B4-BE49-F238E27FC236}">
                    <a16:creationId xmlns:a16="http://schemas.microsoft.com/office/drawing/2014/main" id="{31DD3A03-9A0B-4F2C-8EE9-4D616AF056BB}"/>
                  </a:ext>
                </a:extLst>
              </p:cNvPr>
              <p:cNvSpPr>
                <a:spLocks noChangeArrowheads="1"/>
              </p:cNvSpPr>
              <p:nvPr/>
            </p:nvSpPr>
            <p:spPr bwMode="auto">
              <a:xfrm>
                <a:off x="1936" y="2592"/>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7" name="Oval 9">
                <a:extLst>
                  <a:ext uri="{FF2B5EF4-FFF2-40B4-BE49-F238E27FC236}">
                    <a16:creationId xmlns:a16="http://schemas.microsoft.com/office/drawing/2014/main" id="{0A1A9895-4D58-48BF-AFBA-D415367DAF43}"/>
                  </a:ext>
                </a:extLst>
              </p:cNvPr>
              <p:cNvSpPr>
                <a:spLocks noChangeArrowheads="1"/>
              </p:cNvSpPr>
              <p:nvPr/>
            </p:nvSpPr>
            <p:spPr bwMode="auto">
              <a:xfrm>
                <a:off x="1552" y="2592"/>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8" name="Oval 10">
                <a:extLst>
                  <a:ext uri="{FF2B5EF4-FFF2-40B4-BE49-F238E27FC236}">
                    <a16:creationId xmlns:a16="http://schemas.microsoft.com/office/drawing/2014/main" id="{C3EB1E07-713C-452A-B4F2-6BF4774EB974}"/>
                  </a:ext>
                </a:extLst>
              </p:cNvPr>
              <p:cNvSpPr>
                <a:spLocks noChangeArrowheads="1"/>
              </p:cNvSpPr>
              <p:nvPr/>
            </p:nvSpPr>
            <p:spPr bwMode="auto">
              <a:xfrm>
                <a:off x="2064" y="1888"/>
                <a:ext cx="160" cy="96"/>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79" name="Oval 11">
                <a:extLst>
                  <a:ext uri="{FF2B5EF4-FFF2-40B4-BE49-F238E27FC236}">
                    <a16:creationId xmlns:a16="http://schemas.microsoft.com/office/drawing/2014/main" id="{F4D6DE18-EFA7-4C91-86C1-1511C60878FF}"/>
                  </a:ext>
                </a:extLst>
              </p:cNvPr>
              <p:cNvSpPr>
                <a:spLocks noChangeArrowheads="1"/>
              </p:cNvSpPr>
              <p:nvPr/>
            </p:nvSpPr>
            <p:spPr bwMode="auto">
              <a:xfrm>
                <a:off x="1616" y="1952"/>
                <a:ext cx="160" cy="96"/>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0" name="Oval 12">
                <a:extLst>
                  <a:ext uri="{FF2B5EF4-FFF2-40B4-BE49-F238E27FC236}">
                    <a16:creationId xmlns:a16="http://schemas.microsoft.com/office/drawing/2014/main" id="{846612D9-18BA-4876-9870-E9514C8BD167}"/>
                  </a:ext>
                </a:extLst>
              </p:cNvPr>
              <p:cNvSpPr>
                <a:spLocks noChangeArrowheads="1"/>
              </p:cNvSpPr>
              <p:nvPr/>
            </p:nvSpPr>
            <p:spPr bwMode="auto">
              <a:xfrm rot="5400000">
                <a:off x="2320" y="2496"/>
                <a:ext cx="160" cy="96"/>
              </a:xfrm>
              <a:prstGeom prst="ellipse">
                <a:avLst/>
              </a:prstGeom>
              <a:gradFill rotWithShape="0">
                <a:gsLst>
                  <a:gs pos="0">
                    <a:schemeClr val="folHlink"/>
                  </a:gs>
                  <a:gs pos="100000">
                    <a:schemeClr val="folHlink">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1" name="Oval 13">
                <a:extLst>
                  <a:ext uri="{FF2B5EF4-FFF2-40B4-BE49-F238E27FC236}">
                    <a16:creationId xmlns:a16="http://schemas.microsoft.com/office/drawing/2014/main" id="{56D0AE75-DAA9-41BC-A25F-3189CB1BAECA}"/>
                  </a:ext>
                </a:extLst>
              </p:cNvPr>
              <p:cNvSpPr>
                <a:spLocks noChangeArrowheads="1"/>
              </p:cNvSpPr>
              <p:nvPr/>
            </p:nvSpPr>
            <p:spPr bwMode="auto">
              <a:xfrm rot="5400000">
                <a:off x="2192" y="2144"/>
                <a:ext cx="160" cy="96"/>
              </a:xfrm>
              <a:prstGeom prst="ellipse">
                <a:avLst/>
              </a:prstGeom>
              <a:gradFill rotWithShape="0">
                <a:gsLst>
                  <a:gs pos="0">
                    <a:schemeClr val="folHlink"/>
                  </a:gs>
                  <a:gs pos="100000">
                    <a:schemeClr val="folHlink">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2" name="Oval 14">
                <a:extLst>
                  <a:ext uri="{FF2B5EF4-FFF2-40B4-BE49-F238E27FC236}">
                    <a16:creationId xmlns:a16="http://schemas.microsoft.com/office/drawing/2014/main" id="{39881D6D-BE54-483D-A76B-CB315EDD7F7A}"/>
                  </a:ext>
                </a:extLst>
              </p:cNvPr>
              <p:cNvSpPr>
                <a:spLocks noChangeArrowheads="1"/>
              </p:cNvSpPr>
              <p:nvPr/>
            </p:nvSpPr>
            <p:spPr bwMode="auto">
              <a:xfrm rot="5400000">
                <a:off x="2256" y="2336"/>
                <a:ext cx="160" cy="96"/>
              </a:xfrm>
              <a:prstGeom prst="ellipse">
                <a:avLst/>
              </a:prstGeom>
              <a:gradFill rotWithShape="0">
                <a:gsLst>
                  <a:gs pos="0">
                    <a:schemeClr val="folHlink"/>
                  </a:gs>
                  <a:gs pos="100000">
                    <a:schemeClr val="folHlink">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2800" name="Group 32">
              <a:extLst>
                <a:ext uri="{FF2B5EF4-FFF2-40B4-BE49-F238E27FC236}">
                  <a16:creationId xmlns:a16="http://schemas.microsoft.com/office/drawing/2014/main" id="{138D4D01-4540-4B00-8563-E0000A13103C}"/>
                </a:ext>
              </a:extLst>
            </p:cNvPr>
            <p:cNvGrpSpPr>
              <a:grpSpLocks/>
            </p:cNvGrpSpPr>
            <p:nvPr/>
          </p:nvGrpSpPr>
          <p:grpSpPr bwMode="auto">
            <a:xfrm>
              <a:off x="1632" y="1204"/>
              <a:ext cx="992" cy="1066"/>
              <a:chOff x="2608" y="1508"/>
              <a:chExt cx="992" cy="1066"/>
            </a:xfrm>
          </p:grpSpPr>
          <p:sp>
            <p:nvSpPr>
              <p:cNvPr id="32785" name="AutoShape 17">
                <a:extLst>
                  <a:ext uri="{FF2B5EF4-FFF2-40B4-BE49-F238E27FC236}">
                    <a16:creationId xmlns:a16="http://schemas.microsoft.com/office/drawing/2014/main" id="{5DC3C287-AA04-4493-A5C8-E91C2791C2A6}"/>
                  </a:ext>
                </a:extLst>
              </p:cNvPr>
              <p:cNvSpPr>
                <a:spLocks noChangeArrowheads="1"/>
              </p:cNvSpPr>
              <p:nvPr/>
            </p:nvSpPr>
            <p:spPr bwMode="auto">
              <a:xfrm rot="-1479184">
                <a:off x="2608" y="1568"/>
                <a:ext cx="992" cy="960"/>
              </a:xfrm>
              <a:prstGeom prst="cube">
                <a:avLst>
                  <a:gd name="adj" fmla="val 2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7" name="Oval 19">
                <a:extLst>
                  <a:ext uri="{FF2B5EF4-FFF2-40B4-BE49-F238E27FC236}">
                    <a16:creationId xmlns:a16="http://schemas.microsoft.com/office/drawing/2014/main" id="{93BF1BA1-2774-453D-814A-C2545D9298DF}"/>
                  </a:ext>
                </a:extLst>
              </p:cNvPr>
              <p:cNvSpPr>
                <a:spLocks noChangeArrowheads="1"/>
              </p:cNvSpPr>
              <p:nvPr/>
            </p:nvSpPr>
            <p:spPr bwMode="auto">
              <a:xfrm rot="-1479184">
                <a:off x="2683" y="2084"/>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8" name="Oval 20">
                <a:extLst>
                  <a:ext uri="{FF2B5EF4-FFF2-40B4-BE49-F238E27FC236}">
                    <a16:creationId xmlns:a16="http://schemas.microsoft.com/office/drawing/2014/main" id="{6BADD529-D25F-4779-9E3A-E1E901550950}"/>
                  </a:ext>
                </a:extLst>
              </p:cNvPr>
              <p:cNvSpPr>
                <a:spLocks noChangeArrowheads="1"/>
              </p:cNvSpPr>
              <p:nvPr/>
            </p:nvSpPr>
            <p:spPr bwMode="auto">
              <a:xfrm rot="-1479184">
                <a:off x="3096" y="1892"/>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89" name="Oval 21">
                <a:extLst>
                  <a:ext uri="{FF2B5EF4-FFF2-40B4-BE49-F238E27FC236}">
                    <a16:creationId xmlns:a16="http://schemas.microsoft.com/office/drawing/2014/main" id="{11F38C67-F510-4964-9853-7B249CFB9DDF}"/>
                  </a:ext>
                </a:extLst>
              </p:cNvPr>
              <p:cNvSpPr>
                <a:spLocks noChangeArrowheads="1"/>
              </p:cNvSpPr>
              <p:nvPr/>
            </p:nvSpPr>
            <p:spPr bwMode="auto">
              <a:xfrm rot="-1479184">
                <a:off x="3238" y="2214"/>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0" name="Oval 22">
                <a:extLst>
                  <a:ext uri="{FF2B5EF4-FFF2-40B4-BE49-F238E27FC236}">
                    <a16:creationId xmlns:a16="http://schemas.microsoft.com/office/drawing/2014/main" id="{BD16516D-9A25-4DCA-A78E-8A2159CD8923}"/>
                  </a:ext>
                </a:extLst>
              </p:cNvPr>
              <p:cNvSpPr>
                <a:spLocks noChangeArrowheads="1"/>
              </p:cNvSpPr>
              <p:nvPr/>
            </p:nvSpPr>
            <p:spPr bwMode="auto">
              <a:xfrm rot="-1479184">
                <a:off x="2857" y="2414"/>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1" name="Oval 23">
                <a:extLst>
                  <a:ext uri="{FF2B5EF4-FFF2-40B4-BE49-F238E27FC236}">
                    <a16:creationId xmlns:a16="http://schemas.microsoft.com/office/drawing/2014/main" id="{B00A0827-1A70-44E3-A8F4-AC534FC9447A}"/>
                  </a:ext>
                </a:extLst>
              </p:cNvPr>
              <p:cNvSpPr>
                <a:spLocks noChangeArrowheads="1"/>
              </p:cNvSpPr>
              <p:nvPr/>
            </p:nvSpPr>
            <p:spPr bwMode="auto">
              <a:xfrm rot="-1479184">
                <a:off x="3094" y="1508"/>
                <a:ext cx="161" cy="95"/>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2" name="Oval 24">
                <a:extLst>
                  <a:ext uri="{FF2B5EF4-FFF2-40B4-BE49-F238E27FC236}">
                    <a16:creationId xmlns:a16="http://schemas.microsoft.com/office/drawing/2014/main" id="{CCEF9F82-4116-4EB9-83A7-8F2475116E2B}"/>
                  </a:ext>
                </a:extLst>
              </p:cNvPr>
              <p:cNvSpPr>
                <a:spLocks noChangeArrowheads="1"/>
              </p:cNvSpPr>
              <p:nvPr/>
            </p:nvSpPr>
            <p:spPr bwMode="auto">
              <a:xfrm rot="-1479184">
                <a:off x="2651" y="1825"/>
                <a:ext cx="160" cy="96"/>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3" name="Oval 25">
                <a:extLst>
                  <a:ext uri="{FF2B5EF4-FFF2-40B4-BE49-F238E27FC236}">
                    <a16:creationId xmlns:a16="http://schemas.microsoft.com/office/drawing/2014/main" id="{B919D204-0474-46D3-9927-C71D91E9E163}"/>
                  </a:ext>
                </a:extLst>
              </p:cNvPr>
              <p:cNvSpPr>
                <a:spLocks noChangeArrowheads="1"/>
              </p:cNvSpPr>
              <p:nvPr/>
            </p:nvSpPr>
            <p:spPr bwMode="auto">
              <a:xfrm rot="3920816">
                <a:off x="3453" y="2002"/>
                <a:ext cx="160" cy="96"/>
              </a:xfrm>
              <a:prstGeom prst="ellipse">
                <a:avLst/>
              </a:prstGeom>
              <a:gradFill rotWithShape="0">
                <a:gsLst>
                  <a:gs pos="0">
                    <a:schemeClr val="folHlink"/>
                  </a:gs>
                  <a:gs pos="100000">
                    <a:schemeClr val="folHlink">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4" name="Oval 26">
                <a:extLst>
                  <a:ext uri="{FF2B5EF4-FFF2-40B4-BE49-F238E27FC236}">
                    <a16:creationId xmlns:a16="http://schemas.microsoft.com/office/drawing/2014/main" id="{09FD12D3-46A5-4350-AEEB-A9B6A9A1C147}"/>
                  </a:ext>
                </a:extLst>
              </p:cNvPr>
              <p:cNvSpPr>
                <a:spLocks noChangeArrowheads="1"/>
              </p:cNvSpPr>
              <p:nvPr/>
            </p:nvSpPr>
            <p:spPr bwMode="auto">
              <a:xfrm rot="3920816">
                <a:off x="3254" y="1735"/>
                <a:ext cx="160" cy="96"/>
              </a:xfrm>
              <a:prstGeom prst="ellipse">
                <a:avLst/>
              </a:prstGeom>
              <a:gradFill rotWithShape="0">
                <a:gsLst>
                  <a:gs pos="0">
                    <a:schemeClr val="folHlink"/>
                  </a:gs>
                  <a:gs pos="100000">
                    <a:schemeClr val="folHlink">
                      <a:gamma/>
                      <a:shade val="46275"/>
                      <a:invGamma/>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6" name="Oval 28">
                <a:extLst>
                  <a:ext uri="{FF2B5EF4-FFF2-40B4-BE49-F238E27FC236}">
                    <a16:creationId xmlns:a16="http://schemas.microsoft.com/office/drawing/2014/main" id="{D9641962-B1DE-4D77-A73F-6612ED58A4DF}"/>
                  </a:ext>
                </a:extLst>
              </p:cNvPr>
              <p:cNvSpPr>
                <a:spLocks noChangeArrowheads="1"/>
              </p:cNvSpPr>
              <p:nvPr/>
            </p:nvSpPr>
            <p:spPr bwMode="auto">
              <a:xfrm rot="-1479184">
                <a:off x="2986" y="2147"/>
                <a:ext cx="160" cy="160"/>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7" name="Oval 29">
                <a:extLst>
                  <a:ext uri="{FF2B5EF4-FFF2-40B4-BE49-F238E27FC236}">
                    <a16:creationId xmlns:a16="http://schemas.microsoft.com/office/drawing/2014/main" id="{C19F54A4-9123-4ADE-96CD-AA8840945942}"/>
                  </a:ext>
                </a:extLst>
              </p:cNvPr>
              <p:cNvSpPr>
                <a:spLocks noChangeArrowheads="1"/>
              </p:cNvSpPr>
              <p:nvPr/>
            </p:nvSpPr>
            <p:spPr bwMode="auto">
              <a:xfrm rot="-1479184">
                <a:off x="2961" y="1657"/>
                <a:ext cx="195" cy="116"/>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798" name="Oval 30">
                <a:extLst>
                  <a:ext uri="{FF2B5EF4-FFF2-40B4-BE49-F238E27FC236}">
                    <a16:creationId xmlns:a16="http://schemas.microsoft.com/office/drawing/2014/main" id="{0DB57AFD-EFCD-4FCA-AD92-801D8E98D3C1}"/>
                  </a:ext>
                </a:extLst>
              </p:cNvPr>
              <p:cNvSpPr>
                <a:spLocks noChangeArrowheads="1"/>
              </p:cNvSpPr>
              <p:nvPr/>
            </p:nvSpPr>
            <p:spPr bwMode="auto">
              <a:xfrm rot="-1479184">
                <a:off x="2723" y="1665"/>
                <a:ext cx="160" cy="96"/>
              </a:xfrm>
              <a:prstGeom prst="ellipse">
                <a:avLst/>
              </a:prstGeom>
              <a:gradFill rotWithShape="0">
                <a:gsLst>
                  <a:gs pos="0">
                    <a:schemeClr val="tx2">
                      <a:gamma/>
                      <a:tint val="0"/>
                      <a:invGamma/>
                    </a:schemeClr>
                  </a:gs>
                  <a:gs pos="100000">
                    <a:schemeClr val="tx2"/>
                  </a:gs>
                </a:gsLst>
                <a:lin ang="27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32801" name="Text Box 33">
            <a:extLst>
              <a:ext uri="{FF2B5EF4-FFF2-40B4-BE49-F238E27FC236}">
                <a16:creationId xmlns:a16="http://schemas.microsoft.com/office/drawing/2014/main" id="{C051C6BB-F213-4E8B-A169-DD92ADB81879}"/>
              </a:ext>
            </a:extLst>
          </p:cNvPr>
          <p:cNvSpPr txBox="1">
            <a:spLocks noChangeArrowheads="1"/>
          </p:cNvSpPr>
          <p:nvPr/>
        </p:nvSpPr>
        <p:spPr bwMode="auto">
          <a:xfrm>
            <a:off x="4787900" y="1384300"/>
            <a:ext cx="3886200"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dirty="0"/>
              <a:t>Additive, cumulative, multiplicative, conditional probabilities.</a:t>
            </a:r>
          </a:p>
          <a:p>
            <a:pPr>
              <a:spcBef>
                <a:spcPct val="50000"/>
              </a:spcBef>
            </a:pPr>
            <a:r>
              <a:rPr lang="en-US" altLang="en-US" sz="2400" dirty="0"/>
              <a:t>Random variables.</a:t>
            </a:r>
          </a:p>
          <a:p>
            <a:pPr>
              <a:spcBef>
                <a:spcPct val="50000"/>
              </a:spcBef>
            </a:pPr>
            <a:r>
              <a:rPr lang="en-US" altLang="en-US" sz="2400" dirty="0"/>
              <a:t>Monte Carlo simulations of physical processes</a:t>
            </a:r>
          </a:p>
        </p:txBody>
      </p:sp>
      <p:sp>
        <p:nvSpPr>
          <p:cNvPr id="32802" name="Text Box 34">
            <a:extLst>
              <a:ext uri="{FF2B5EF4-FFF2-40B4-BE49-F238E27FC236}">
                <a16:creationId xmlns:a16="http://schemas.microsoft.com/office/drawing/2014/main" id="{CF6BE4E3-C576-4B45-B312-AC6C47D953BA}"/>
              </a:ext>
            </a:extLst>
          </p:cNvPr>
          <p:cNvSpPr txBox="1">
            <a:spLocks noChangeArrowheads="1"/>
          </p:cNvSpPr>
          <p:nvPr/>
        </p:nvSpPr>
        <p:spPr bwMode="auto">
          <a:xfrm>
            <a:off x="1155700" y="4394200"/>
            <a:ext cx="411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32804" name="Text Box 36">
            <a:extLst>
              <a:ext uri="{FF2B5EF4-FFF2-40B4-BE49-F238E27FC236}">
                <a16:creationId xmlns:a16="http://schemas.microsoft.com/office/drawing/2014/main" id="{F7D24B43-8AE3-4B44-BCAC-3E7EF0A8A00F}"/>
              </a:ext>
            </a:extLst>
          </p:cNvPr>
          <p:cNvSpPr txBox="1">
            <a:spLocks noChangeArrowheads="1"/>
          </p:cNvSpPr>
          <p:nvPr/>
        </p:nvSpPr>
        <p:spPr bwMode="auto">
          <a:xfrm>
            <a:off x="850900" y="4394202"/>
            <a:ext cx="76708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Nature throws dice all the time. Determines progress and outcome of many processes: diffusion, dissipation, convection,…..</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2C917C2-9CC2-4DFF-9C46-511C7559364C}"/>
              </a:ext>
            </a:extLst>
          </p:cNvPr>
          <p:cNvSpPr>
            <a:spLocks noGrp="1" noChangeArrowheads="1"/>
          </p:cNvSpPr>
          <p:nvPr>
            <p:ph type="ctrTitle"/>
          </p:nvPr>
        </p:nvSpPr>
        <p:spPr>
          <a:xfrm>
            <a:off x="2565400" y="321279"/>
            <a:ext cx="4013200" cy="508000"/>
          </a:xfrm>
        </p:spPr>
        <p:txBody>
          <a:bodyPr anchor="ctr">
            <a:normAutofit fontScale="90000"/>
          </a:bodyPr>
          <a:lstStyle/>
          <a:p>
            <a:r>
              <a:rPr lang="en-US" altLang="en-US" sz="2800" dirty="0"/>
              <a:t>Microstate Probability</a:t>
            </a:r>
          </a:p>
        </p:txBody>
      </p:sp>
      <p:grpSp>
        <p:nvGrpSpPr>
          <p:cNvPr id="27652" name="Group 4">
            <a:extLst>
              <a:ext uri="{FF2B5EF4-FFF2-40B4-BE49-F238E27FC236}">
                <a16:creationId xmlns:a16="http://schemas.microsoft.com/office/drawing/2014/main" id="{7FBA4458-8216-476D-9CC0-F8C02467DC0D}"/>
              </a:ext>
            </a:extLst>
          </p:cNvPr>
          <p:cNvGrpSpPr>
            <a:grpSpLocks/>
          </p:cNvGrpSpPr>
          <p:nvPr/>
        </p:nvGrpSpPr>
        <p:grpSpPr bwMode="auto">
          <a:xfrm>
            <a:off x="609602" y="1066800"/>
            <a:ext cx="2873375" cy="3130550"/>
            <a:chOff x="318" y="1664"/>
            <a:chExt cx="1810" cy="1972"/>
          </a:xfrm>
        </p:grpSpPr>
        <p:grpSp>
          <p:nvGrpSpPr>
            <p:cNvPr id="27653" name="Group 5">
              <a:extLst>
                <a:ext uri="{FF2B5EF4-FFF2-40B4-BE49-F238E27FC236}">
                  <a16:creationId xmlns:a16="http://schemas.microsoft.com/office/drawing/2014/main" id="{A5411778-2282-4044-8A42-AC0065B1A207}"/>
                </a:ext>
              </a:extLst>
            </p:cNvPr>
            <p:cNvGrpSpPr>
              <a:grpSpLocks/>
            </p:cNvGrpSpPr>
            <p:nvPr/>
          </p:nvGrpSpPr>
          <p:grpSpPr bwMode="auto">
            <a:xfrm>
              <a:off x="318" y="1664"/>
              <a:ext cx="1810" cy="1972"/>
              <a:chOff x="414" y="1104"/>
              <a:chExt cx="1810" cy="1972"/>
            </a:xfrm>
          </p:grpSpPr>
          <p:sp>
            <p:nvSpPr>
              <p:cNvPr id="27654" name="Rectangle 6">
                <a:extLst>
                  <a:ext uri="{FF2B5EF4-FFF2-40B4-BE49-F238E27FC236}">
                    <a16:creationId xmlns:a16="http://schemas.microsoft.com/office/drawing/2014/main" id="{1DD9C33F-E91C-4244-8111-8B887FD2FC6B}"/>
                  </a:ext>
                </a:extLst>
              </p:cNvPr>
              <p:cNvSpPr>
                <a:spLocks noChangeArrowheads="1"/>
              </p:cNvSpPr>
              <p:nvPr/>
            </p:nvSpPr>
            <p:spPr bwMode="auto">
              <a:xfrm>
                <a:off x="656" y="1104"/>
                <a:ext cx="1568" cy="1728"/>
              </a:xfrm>
              <a:prstGeom prst="rect">
                <a:avLst/>
              </a:prstGeom>
              <a:pattFill prst="lgGrid">
                <a:fgClr>
                  <a:schemeClr val="tx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5" name="Text Box 7">
                <a:extLst>
                  <a:ext uri="{FF2B5EF4-FFF2-40B4-BE49-F238E27FC236}">
                    <a16:creationId xmlns:a16="http://schemas.microsoft.com/office/drawing/2014/main" id="{94C22D30-AE41-4C3E-BBE2-A90BFB298187}"/>
                  </a:ext>
                </a:extLst>
              </p:cNvPr>
              <p:cNvSpPr txBox="1">
                <a:spLocks noChangeArrowheads="1"/>
              </p:cNvSpPr>
              <p:nvPr/>
            </p:nvSpPr>
            <p:spPr bwMode="auto">
              <a:xfrm>
                <a:off x="1104" y="2864"/>
                <a:ext cx="7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position</a:t>
                </a:r>
              </a:p>
            </p:txBody>
          </p:sp>
          <p:sp>
            <p:nvSpPr>
              <p:cNvPr id="27656" name="Text Box 8">
                <a:extLst>
                  <a:ext uri="{FF2B5EF4-FFF2-40B4-BE49-F238E27FC236}">
                    <a16:creationId xmlns:a16="http://schemas.microsoft.com/office/drawing/2014/main" id="{D5BCDE31-5120-4EAA-B6F2-E722BA7C5D00}"/>
                  </a:ext>
                </a:extLst>
              </p:cNvPr>
              <p:cNvSpPr txBox="1">
                <a:spLocks noChangeArrowheads="1"/>
              </p:cNvSpPr>
              <p:nvPr/>
            </p:nvSpPr>
            <p:spPr bwMode="auto">
              <a:xfrm rot="16190310">
                <a:off x="200" y="1912"/>
                <a:ext cx="6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energy</a:t>
                </a:r>
              </a:p>
            </p:txBody>
          </p:sp>
        </p:grpSp>
        <p:grpSp>
          <p:nvGrpSpPr>
            <p:cNvPr id="27657" name="Group 9">
              <a:extLst>
                <a:ext uri="{FF2B5EF4-FFF2-40B4-BE49-F238E27FC236}">
                  <a16:creationId xmlns:a16="http://schemas.microsoft.com/office/drawing/2014/main" id="{B306E4CA-83C9-4F12-945D-D7BE2CFAE028}"/>
                </a:ext>
              </a:extLst>
            </p:cNvPr>
            <p:cNvGrpSpPr>
              <a:grpSpLocks/>
            </p:cNvGrpSpPr>
            <p:nvPr/>
          </p:nvGrpSpPr>
          <p:grpSpPr bwMode="auto">
            <a:xfrm>
              <a:off x="768" y="2072"/>
              <a:ext cx="1200" cy="712"/>
              <a:chOff x="768" y="2072"/>
              <a:chExt cx="1200" cy="712"/>
            </a:xfrm>
          </p:grpSpPr>
          <p:sp>
            <p:nvSpPr>
              <p:cNvPr id="27658" name="Oval 10">
                <a:extLst>
                  <a:ext uri="{FF2B5EF4-FFF2-40B4-BE49-F238E27FC236}">
                    <a16:creationId xmlns:a16="http://schemas.microsoft.com/office/drawing/2014/main" id="{E803540C-47CA-401B-A9E6-F89FB1B8B388}"/>
                  </a:ext>
                </a:extLst>
              </p:cNvPr>
              <p:cNvSpPr>
                <a:spLocks noChangeArrowheads="1"/>
              </p:cNvSpPr>
              <p:nvPr/>
            </p:nvSpPr>
            <p:spPr bwMode="auto">
              <a:xfrm>
                <a:off x="768" y="259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9" name="Oval 11">
                <a:extLst>
                  <a:ext uri="{FF2B5EF4-FFF2-40B4-BE49-F238E27FC236}">
                    <a16:creationId xmlns:a16="http://schemas.microsoft.com/office/drawing/2014/main" id="{F8116D32-0EE8-4A38-8B2F-FA1EACCAF191}"/>
                  </a:ext>
                </a:extLst>
              </p:cNvPr>
              <p:cNvSpPr>
                <a:spLocks noChangeArrowheads="1"/>
              </p:cNvSpPr>
              <p:nvPr/>
            </p:nvSpPr>
            <p:spPr bwMode="auto">
              <a:xfrm>
                <a:off x="1096" y="2208"/>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0" name="Oval 12">
                <a:extLst>
                  <a:ext uri="{FF2B5EF4-FFF2-40B4-BE49-F238E27FC236}">
                    <a16:creationId xmlns:a16="http://schemas.microsoft.com/office/drawing/2014/main" id="{15DF071C-1DF8-4E6A-83A7-F2086CB5BFA2}"/>
                  </a:ext>
                </a:extLst>
              </p:cNvPr>
              <p:cNvSpPr>
                <a:spLocks noChangeArrowheads="1"/>
              </p:cNvSpPr>
              <p:nvPr/>
            </p:nvSpPr>
            <p:spPr bwMode="auto">
              <a:xfrm>
                <a:off x="1800" y="207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1" name="Oval 13">
                <a:extLst>
                  <a:ext uri="{FF2B5EF4-FFF2-40B4-BE49-F238E27FC236}">
                    <a16:creationId xmlns:a16="http://schemas.microsoft.com/office/drawing/2014/main" id="{9FA9469F-96CF-45D1-ACF0-77911CCD54DF}"/>
                  </a:ext>
                </a:extLst>
              </p:cNvPr>
              <p:cNvSpPr>
                <a:spLocks noChangeArrowheads="1"/>
              </p:cNvSpPr>
              <p:nvPr/>
            </p:nvSpPr>
            <p:spPr bwMode="auto">
              <a:xfrm>
                <a:off x="1368" y="2728"/>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2" name="Oval 14">
                <a:extLst>
                  <a:ext uri="{FF2B5EF4-FFF2-40B4-BE49-F238E27FC236}">
                    <a16:creationId xmlns:a16="http://schemas.microsoft.com/office/drawing/2014/main" id="{87B5D8B8-79E4-4636-8BE6-5B0FF2031FD3}"/>
                  </a:ext>
                </a:extLst>
              </p:cNvPr>
              <p:cNvSpPr>
                <a:spLocks noChangeArrowheads="1"/>
              </p:cNvSpPr>
              <p:nvPr/>
            </p:nvSpPr>
            <p:spPr bwMode="auto">
              <a:xfrm>
                <a:off x="1584" y="231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63" name="Oval 15">
                <a:extLst>
                  <a:ext uri="{FF2B5EF4-FFF2-40B4-BE49-F238E27FC236}">
                    <a16:creationId xmlns:a16="http://schemas.microsoft.com/office/drawing/2014/main" id="{2B93EFD1-3705-4A90-9AC6-A6A2FE23D689}"/>
                  </a:ext>
                </a:extLst>
              </p:cNvPr>
              <p:cNvSpPr>
                <a:spLocks noChangeArrowheads="1"/>
              </p:cNvSpPr>
              <p:nvPr/>
            </p:nvSpPr>
            <p:spPr bwMode="auto">
              <a:xfrm>
                <a:off x="1912" y="243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7664" name="Text Box 16">
              <a:extLst>
                <a:ext uri="{FF2B5EF4-FFF2-40B4-BE49-F238E27FC236}">
                  <a16:creationId xmlns:a16="http://schemas.microsoft.com/office/drawing/2014/main" id="{68844A58-590A-4A86-93F5-1090C6D2C302}"/>
                </a:ext>
              </a:extLst>
            </p:cNvPr>
            <p:cNvSpPr txBox="1">
              <a:spLocks noChangeArrowheads="1"/>
            </p:cNvSpPr>
            <p:nvPr/>
          </p:nvSpPr>
          <p:spPr bwMode="auto">
            <a:xfrm>
              <a:off x="1652" y="3190"/>
              <a:ext cx="456" cy="2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latin typeface="Symbol" panose="05050102010706020507" pitchFamily="18" charset="2"/>
                </a:rPr>
                <a:t>e =25</a:t>
              </a:r>
            </a:p>
          </p:txBody>
        </p:sp>
        <p:sp>
          <p:nvSpPr>
            <p:cNvPr id="27665" name="Text Box 17">
              <a:extLst>
                <a:ext uri="{FF2B5EF4-FFF2-40B4-BE49-F238E27FC236}">
                  <a16:creationId xmlns:a16="http://schemas.microsoft.com/office/drawing/2014/main" id="{BE1B6536-E7F8-40FD-AAA4-27492A5A2F19}"/>
                </a:ext>
              </a:extLst>
            </p:cNvPr>
            <p:cNvSpPr txBox="1">
              <a:spLocks noChangeArrowheads="1"/>
            </p:cNvSpPr>
            <p:nvPr/>
          </p:nvSpPr>
          <p:spPr bwMode="auto">
            <a:xfrm>
              <a:off x="624" y="1672"/>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A=6</a:t>
              </a:r>
            </a:p>
          </p:txBody>
        </p:sp>
      </p:grpSp>
      <p:sp>
        <p:nvSpPr>
          <p:cNvPr id="27666" name="Text Box 18">
            <a:extLst>
              <a:ext uri="{FF2B5EF4-FFF2-40B4-BE49-F238E27FC236}">
                <a16:creationId xmlns:a16="http://schemas.microsoft.com/office/drawing/2014/main" id="{9A21DC6E-9996-4F5F-8748-E552D2293340}"/>
              </a:ext>
            </a:extLst>
          </p:cNvPr>
          <p:cNvSpPr txBox="1">
            <a:spLocks noChangeArrowheads="1"/>
          </p:cNvSpPr>
          <p:nvPr/>
        </p:nvSpPr>
        <p:spPr bwMode="auto">
          <a:xfrm>
            <a:off x="3963830" y="1079500"/>
            <a:ext cx="47752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Each A-particle microstate has the same total energy, only different spatial and energy configurations. The number of states depends on the number of particles and the total energy of the system,              </a:t>
            </a:r>
            <a:r>
              <a:rPr lang="en-US" altLang="en-US" b="1" dirty="0">
                <a:latin typeface="Symbol" panose="05050102010706020507" pitchFamily="18" charset="2"/>
              </a:rPr>
              <a:t>W </a:t>
            </a:r>
            <a:r>
              <a:rPr lang="en-US" altLang="en-US" dirty="0"/>
              <a:t>= </a:t>
            </a:r>
            <a:r>
              <a:rPr lang="en-US" altLang="en-US" b="1" dirty="0">
                <a:latin typeface="Symbol" panose="05050102010706020507" pitchFamily="18" charset="2"/>
              </a:rPr>
              <a:t>W</a:t>
            </a:r>
            <a:r>
              <a:rPr lang="en-US" altLang="en-US" b="1" baseline="-25000" dirty="0">
                <a:latin typeface="Symbol" panose="05050102010706020507" pitchFamily="18" charset="2"/>
              </a:rPr>
              <a:t>A</a:t>
            </a:r>
            <a:r>
              <a:rPr lang="en-US" altLang="en-US" b="1" dirty="0">
                <a:latin typeface="Symbol" panose="05050102010706020507" pitchFamily="18" charset="2"/>
              </a:rPr>
              <a:t>(</a:t>
            </a:r>
            <a:r>
              <a:rPr lang="en-US" altLang="en-US" b="1" dirty="0"/>
              <a:t>E</a:t>
            </a:r>
            <a:r>
              <a:rPr lang="en-US" altLang="en-US" b="1" dirty="0">
                <a:latin typeface="Symbol" panose="05050102010706020507" pitchFamily="18" charset="2"/>
              </a:rPr>
              <a:t>).</a:t>
            </a:r>
          </a:p>
        </p:txBody>
      </p:sp>
      <p:sp>
        <p:nvSpPr>
          <p:cNvPr id="27667" name="Text Box 19">
            <a:extLst>
              <a:ext uri="{FF2B5EF4-FFF2-40B4-BE49-F238E27FC236}">
                <a16:creationId xmlns:a16="http://schemas.microsoft.com/office/drawing/2014/main" id="{B982B852-62F7-4CCC-B400-9CD4B06B46F3}"/>
              </a:ext>
            </a:extLst>
          </p:cNvPr>
          <p:cNvSpPr txBox="1">
            <a:spLocks noChangeArrowheads="1"/>
          </p:cNvSpPr>
          <p:nvPr/>
        </p:nvSpPr>
        <p:spPr bwMode="auto">
          <a:xfrm>
            <a:off x="620713" y="4651375"/>
            <a:ext cx="82804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tx2"/>
                </a:solidFill>
              </a:rPr>
              <a:t>System fluctuates back and forth between all, equally likely, microstates. Probability for each microstate: </a:t>
            </a:r>
          </a:p>
          <a:p>
            <a:pPr algn="ctr">
              <a:spcBef>
                <a:spcPct val="50000"/>
              </a:spcBef>
            </a:pPr>
            <a:r>
              <a:rPr lang="en-US" altLang="en-US" sz="2400" b="1">
                <a:solidFill>
                  <a:srgbClr val="FF0000"/>
                </a:solidFill>
              </a:rPr>
              <a:t>P(E) = 1/ </a:t>
            </a:r>
            <a:r>
              <a:rPr lang="en-US" altLang="en-US" sz="2400" b="1">
                <a:solidFill>
                  <a:srgbClr val="FF0000"/>
                </a:solidFill>
                <a:latin typeface="Symbol" panose="05050102010706020507" pitchFamily="18" charset="2"/>
              </a:rPr>
              <a:t>W</a:t>
            </a:r>
            <a:r>
              <a:rPr lang="en-US" altLang="en-US" sz="2400" b="1" baseline="-25000">
                <a:solidFill>
                  <a:srgbClr val="FF0000"/>
                </a:solidFill>
                <a:latin typeface="Symbol" panose="05050102010706020507" pitchFamily="18" charset="2"/>
              </a:rPr>
              <a:t>A</a:t>
            </a:r>
            <a:r>
              <a:rPr lang="en-US" altLang="en-US" sz="2400" b="1">
                <a:solidFill>
                  <a:srgbClr val="FF0000"/>
                </a:solidFill>
                <a:latin typeface="Symbol" panose="05050102010706020507" pitchFamily="18" charset="2"/>
              </a:rPr>
              <a:t>(</a:t>
            </a:r>
            <a:r>
              <a:rPr lang="en-US" altLang="en-US" sz="2400" b="1">
                <a:solidFill>
                  <a:srgbClr val="FF0000"/>
                </a:solidFill>
              </a:rPr>
              <a:t>E</a:t>
            </a:r>
            <a:r>
              <a:rPr lang="en-US" altLang="en-US" sz="2400" b="1">
                <a:solidFill>
                  <a:srgbClr val="FF0000"/>
                </a:solidFill>
                <a:latin typeface="Symbol" panose="05050102010706020507" pitchFamily="18" charset="2"/>
              </a:rPr>
              <a:t>) </a:t>
            </a:r>
            <a:r>
              <a:rPr lang="en-US" altLang="en-US" sz="2400" b="1">
                <a:solidFill>
                  <a:srgbClr val="FF0000"/>
                </a:solidFill>
              </a:rPr>
              <a:t>= const</a:t>
            </a:r>
            <a:r>
              <a:rPr lang="en-US" altLang="en-US" sz="2400" b="1">
                <a:solidFill>
                  <a:srgbClr val="FF0000"/>
                </a:solidFill>
                <a:latin typeface="Symbol" panose="05050102010706020507" pitchFamily="18" charset="2"/>
              </a:rPr>
              <a:t>.       </a:t>
            </a:r>
          </a:p>
        </p:txBody>
      </p:sp>
      <p:sp>
        <p:nvSpPr>
          <p:cNvPr id="27670" name="Line 22">
            <a:extLst>
              <a:ext uri="{FF2B5EF4-FFF2-40B4-BE49-F238E27FC236}">
                <a16:creationId xmlns:a16="http://schemas.microsoft.com/office/drawing/2014/main" id="{385D81A5-B285-4095-8575-6960463B6386}"/>
              </a:ext>
            </a:extLst>
          </p:cNvPr>
          <p:cNvSpPr>
            <a:spLocks noChangeShapeType="1"/>
          </p:cNvSpPr>
          <p:nvPr/>
        </p:nvSpPr>
        <p:spPr bwMode="auto">
          <a:xfrm>
            <a:off x="838200" y="2590800"/>
            <a:ext cx="2819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1" name="Line 23">
            <a:extLst>
              <a:ext uri="{FF2B5EF4-FFF2-40B4-BE49-F238E27FC236}">
                <a16:creationId xmlns:a16="http://schemas.microsoft.com/office/drawing/2014/main" id="{8E73107F-6C5C-4775-B8E8-6488607E8D0A}"/>
              </a:ext>
            </a:extLst>
          </p:cNvPr>
          <p:cNvSpPr>
            <a:spLocks noChangeShapeType="1"/>
          </p:cNvSpPr>
          <p:nvPr/>
        </p:nvSpPr>
        <p:spPr bwMode="auto">
          <a:xfrm>
            <a:off x="838200" y="22098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2" name="Line 24">
            <a:extLst>
              <a:ext uri="{FF2B5EF4-FFF2-40B4-BE49-F238E27FC236}">
                <a16:creationId xmlns:a16="http://schemas.microsoft.com/office/drawing/2014/main" id="{4D4219C8-4D1B-40A1-B20A-4721C5D9A922}"/>
              </a:ext>
            </a:extLst>
          </p:cNvPr>
          <p:cNvSpPr>
            <a:spLocks noChangeShapeType="1"/>
          </p:cNvSpPr>
          <p:nvPr/>
        </p:nvSpPr>
        <p:spPr bwMode="auto">
          <a:xfrm>
            <a:off x="838200" y="1828800"/>
            <a:ext cx="2895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07DC5C-E40E-4C4A-B124-64D18F31F0E0}"/>
              </a:ext>
            </a:extLst>
          </p:cNvPr>
          <p:cNvSpPr>
            <a:spLocks noGrp="1" noChangeArrowheads="1"/>
          </p:cNvSpPr>
          <p:nvPr>
            <p:ph type="ctrTitle"/>
          </p:nvPr>
        </p:nvSpPr>
        <p:spPr>
          <a:xfrm>
            <a:off x="838200" y="358350"/>
            <a:ext cx="7772400" cy="457200"/>
          </a:xfrm>
        </p:spPr>
        <p:txBody>
          <a:bodyPr anchor="ctr">
            <a:normAutofit fontScale="90000"/>
          </a:bodyPr>
          <a:lstStyle/>
          <a:p>
            <a:r>
              <a:rPr lang="en-US" altLang="en-US" sz="2800" dirty="0"/>
              <a:t>Microscopic Picture of Equilibrium</a:t>
            </a:r>
          </a:p>
        </p:txBody>
      </p:sp>
      <p:grpSp>
        <p:nvGrpSpPr>
          <p:cNvPr id="3085" name="Group 13">
            <a:extLst>
              <a:ext uri="{FF2B5EF4-FFF2-40B4-BE49-F238E27FC236}">
                <a16:creationId xmlns:a16="http://schemas.microsoft.com/office/drawing/2014/main" id="{A0384007-FDFF-4003-8F29-0CF57A704457}"/>
              </a:ext>
            </a:extLst>
          </p:cNvPr>
          <p:cNvGrpSpPr>
            <a:grpSpLocks/>
          </p:cNvGrpSpPr>
          <p:nvPr/>
        </p:nvGrpSpPr>
        <p:grpSpPr bwMode="auto">
          <a:xfrm>
            <a:off x="5375277" y="2628900"/>
            <a:ext cx="2489200" cy="3130550"/>
            <a:chOff x="656" y="1104"/>
            <a:chExt cx="1568" cy="1972"/>
          </a:xfrm>
        </p:grpSpPr>
        <p:sp>
          <p:nvSpPr>
            <p:cNvPr id="3086" name="Rectangle 14">
              <a:extLst>
                <a:ext uri="{FF2B5EF4-FFF2-40B4-BE49-F238E27FC236}">
                  <a16:creationId xmlns:a16="http://schemas.microsoft.com/office/drawing/2014/main" id="{8EE789A8-92A3-4A04-9846-24FD5D549D3F}"/>
                </a:ext>
              </a:extLst>
            </p:cNvPr>
            <p:cNvSpPr>
              <a:spLocks noChangeArrowheads="1"/>
            </p:cNvSpPr>
            <p:nvPr/>
          </p:nvSpPr>
          <p:spPr bwMode="auto">
            <a:xfrm>
              <a:off x="656" y="1104"/>
              <a:ext cx="1568" cy="1728"/>
            </a:xfrm>
            <a:prstGeom prst="rect">
              <a:avLst/>
            </a:prstGeom>
            <a:pattFill prst="lgGrid">
              <a:fgClr>
                <a:schemeClr val="tx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7" name="Text Box 15">
              <a:extLst>
                <a:ext uri="{FF2B5EF4-FFF2-40B4-BE49-F238E27FC236}">
                  <a16:creationId xmlns:a16="http://schemas.microsoft.com/office/drawing/2014/main" id="{6F2340C2-21C7-429D-8479-27ACAA5BAE42}"/>
                </a:ext>
              </a:extLst>
            </p:cNvPr>
            <p:cNvSpPr txBox="1">
              <a:spLocks noChangeArrowheads="1"/>
            </p:cNvSpPr>
            <p:nvPr/>
          </p:nvSpPr>
          <p:spPr bwMode="auto">
            <a:xfrm>
              <a:off x="1104" y="2864"/>
              <a:ext cx="7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position</a:t>
              </a:r>
            </a:p>
          </p:txBody>
        </p:sp>
      </p:grpSp>
      <p:sp>
        <p:nvSpPr>
          <p:cNvPr id="3090" name="Oval 18">
            <a:extLst>
              <a:ext uri="{FF2B5EF4-FFF2-40B4-BE49-F238E27FC236}">
                <a16:creationId xmlns:a16="http://schemas.microsoft.com/office/drawing/2014/main" id="{B66F23F3-E45F-4C24-AD60-C987B5E670B5}"/>
              </a:ext>
            </a:extLst>
          </p:cNvPr>
          <p:cNvSpPr>
            <a:spLocks noChangeArrowheads="1"/>
          </p:cNvSpPr>
          <p:nvPr/>
        </p:nvSpPr>
        <p:spPr bwMode="auto">
          <a:xfrm>
            <a:off x="7000875" y="39116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1" name="Oval 19">
            <a:extLst>
              <a:ext uri="{FF2B5EF4-FFF2-40B4-BE49-F238E27FC236}">
                <a16:creationId xmlns:a16="http://schemas.microsoft.com/office/drawing/2014/main" id="{45E5090C-B359-44E5-BB68-8ED1762B2B79}"/>
              </a:ext>
            </a:extLst>
          </p:cNvPr>
          <p:cNvSpPr>
            <a:spLocks noChangeArrowheads="1"/>
          </p:cNvSpPr>
          <p:nvPr/>
        </p:nvSpPr>
        <p:spPr bwMode="auto">
          <a:xfrm>
            <a:off x="7226300" y="29210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2" name="Oval 20">
            <a:extLst>
              <a:ext uri="{FF2B5EF4-FFF2-40B4-BE49-F238E27FC236}">
                <a16:creationId xmlns:a16="http://schemas.microsoft.com/office/drawing/2014/main" id="{655C6AC1-A01F-44C9-8176-484956D8C318}"/>
              </a:ext>
            </a:extLst>
          </p:cNvPr>
          <p:cNvSpPr>
            <a:spLocks noChangeArrowheads="1"/>
          </p:cNvSpPr>
          <p:nvPr/>
        </p:nvSpPr>
        <p:spPr bwMode="auto">
          <a:xfrm>
            <a:off x="6502400" y="35687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3" name="Oval 21">
            <a:extLst>
              <a:ext uri="{FF2B5EF4-FFF2-40B4-BE49-F238E27FC236}">
                <a16:creationId xmlns:a16="http://schemas.microsoft.com/office/drawing/2014/main" id="{0D8FB9F2-4C32-4D12-A6B5-F8BDAB43AE9E}"/>
              </a:ext>
            </a:extLst>
          </p:cNvPr>
          <p:cNvSpPr>
            <a:spLocks noChangeArrowheads="1"/>
          </p:cNvSpPr>
          <p:nvPr/>
        </p:nvSpPr>
        <p:spPr bwMode="auto">
          <a:xfrm>
            <a:off x="5927725" y="3311525"/>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4" name="Oval 22">
            <a:extLst>
              <a:ext uri="{FF2B5EF4-FFF2-40B4-BE49-F238E27FC236}">
                <a16:creationId xmlns:a16="http://schemas.microsoft.com/office/drawing/2014/main" id="{389D60AA-31C9-41BA-8D6C-F01AC3208EA8}"/>
              </a:ext>
            </a:extLst>
          </p:cNvPr>
          <p:cNvSpPr>
            <a:spLocks noChangeArrowheads="1"/>
          </p:cNvSpPr>
          <p:nvPr/>
        </p:nvSpPr>
        <p:spPr bwMode="auto">
          <a:xfrm>
            <a:off x="5803900" y="45847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9" name="Oval 27">
            <a:extLst>
              <a:ext uri="{FF2B5EF4-FFF2-40B4-BE49-F238E27FC236}">
                <a16:creationId xmlns:a16="http://schemas.microsoft.com/office/drawing/2014/main" id="{BA96142C-BDDB-4BB3-9813-B8ACBDCEB602}"/>
              </a:ext>
            </a:extLst>
          </p:cNvPr>
          <p:cNvSpPr>
            <a:spLocks noChangeArrowheads="1"/>
          </p:cNvSpPr>
          <p:nvPr/>
        </p:nvSpPr>
        <p:spPr bwMode="auto">
          <a:xfrm>
            <a:off x="7413625" y="4352925"/>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01" name="Text Box 29">
            <a:extLst>
              <a:ext uri="{FF2B5EF4-FFF2-40B4-BE49-F238E27FC236}">
                <a16:creationId xmlns:a16="http://schemas.microsoft.com/office/drawing/2014/main" id="{65C2C92B-EF84-439F-BE0C-AF404F4CC665}"/>
              </a:ext>
            </a:extLst>
          </p:cNvPr>
          <p:cNvSpPr txBox="1">
            <a:spLocks noChangeArrowheads="1"/>
          </p:cNvSpPr>
          <p:nvPr/>
        </p:nvSpPr>
        <p:spPr bwMode="auto">
          <a:xfrm>
            <a:off x="7118350" y="5000625"/>
            <a:ext cx="723900" cy="3365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latin typeface="Symbol" panose="05050102010706020507" pitchFamily="18" charset="2"/>
              </a:rPr>
              <a:t>e =25</a:t>
            </a:r>
          </a:p>
        </p:txBody>
      </p:sp>
      <p:sp>
        <p:nvSpPr>
          <p:cNvPr id="3102" name="Text Box 30">
            <a:extLst>
              <a:ext uri="{FF2B5EF4-FFF2-40B4-BE49-F238E27FC236}">
                <a16:creationId xmlns:a16="http://schemas.microsoft.com/office/drawing/2014/main" id="{6E2ED312-85B0-4CAA-B409-A963B77CAA5B}"/>
              </a:ext>
            </a:extLst>
          </p:cNvPr>
          <p:cNvSpPr txBox="1">
            <a:spLocks noChangeArrowheads="1"/>
          </p:cNvSpPr>
          <p:nvPr/>
        </p:nvSpPr>
        <p:spPr bwMode="auto">
          <a:xfrm>
            <a:off x="3381375" y="5624513"/>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sp>
        <p:nvSpPr>
          <p:cNvPr id="3103" name="Text Box 31">
            <a:extLst>
              <a:ext uri="{FF2B5EF4-FFF2-40B4-BE49-F238E27FC236}">
                <a16:creationId xmlns:a16="http://schemas.microsoft.com/office/drawing/2014/main" id="{DF0A0D5A-6C40-48B0-B37B-950C65D10474}"/>
              </a:ext>
            </a:extLst>
          </p:cNvPr>
          <p:cNvSpPr txBox="1">
            <a:spLocks noChangeArrowheads="1"/>
          </p:cNvSpPr>
          <p:nvPr/>
        </p:nvSpPr>
        <p:spPr bwMode="auto">
          <a:xfrm>
            <a:off x="3454400" y="3898902"/>
            <a:ext cx="1879600" cy="1128713"/>
          </a:xfrm>
          <a:prstGeom prst="rect">
            <a:avLst/>
          </a:prstGeom>
          <a:solidFill>
            <a:schemeClr val="bg1"/>
          </a:solidFill>
          <a:ln>
            <a:noFill/>
          </a:ln>
          <a:effectLst/>
        </p:spPr>
        <p:txBody>
          <a:bodyPr wrap="square">
            <a:spAutoFit/>
          </a:bodyPr>
          <a:lstStyle/>
          <a:p>
            <a:pPr algn="ctr">
              <a:spcBef>
                <a:spcPct val="50000"/>
              </a:spcBef>
            </a:pPr>
            <a:r>
              <a:rPr lang="en-US" altLang="en-US" sz="1600">
                <a:solidFill>
                  <a:srgbClr val="FF0000"/>
                </a:solidFill>
              </a:rPr>
              <a:t>zero reference energy</a:t>
            </a:r>
          </a:p>
          <a:p>
            <a:pPr>
              <a:spcBef>
                <a:spcPct val="50000"/>
              </a:spcBef>
            </a:pPr>
            <a:endParaRPr lang="en-US" altLang="en-US" sz="2400">
              <a:solidFill>
                <a:srgbClr val="FF0000"/>
              </a:solidFill>
              <a:latin typeface="Times New Roman" panose="02020603050405020304" pitchFamily="18" charset="0"/>
            </a:endParaRPr>
          </a:p>
        </p:txBody>
      </p:sp>
      <p:sp>
        <p:nvSpPr>
          <p:cNvPr id="3104" name="Text Box 32">
            <a:extLst>
              <a:ext uri="{FF2B5EF4-FFF2-40B4-BE49-F238E27FC236}">
                <a16:creationId xmlns:a16="http://schemas.microsoft.com/office/drawing/2014/main" id="{9DFE8679-5488-458C-941B-8726615436E8}"/>
              </a:ext>
            </a:extLst>
          </p:cNvPr>
          <p:cNvSpPr txBox="1">
            <a:spLocks noChangeArrowheads="1"/>
          </p:cNvSpPr>
          <p:nvPr/>
        </p:nvSpPr>
        <p:spPr bwMode="auto">
          <a:xfrm>
            <a:off x="628650" y="905033"/>
            <a:ext cx="790575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chemeClr val="accent1"/>
                </a:solidFill>
              </a:rPr>
              <a:t>Every (bound) system has a set of possible states (energy, position x, position y,…) for any single particle. A particles are accommodated by distributing particles over A different </a:t>
            </a:r>
            <a:r>
              <a:rPr lang="en-US" altLang="en-US" dirty="0" err="1">
                <a:solidFill>
                  <a:schemeClr val="accent1"/>
                </a:solidFill>
              </a:rPr>
              <a:t>s.p.</a:t>
            </a:r>
            <a:r>
              <a:rPr lang="en-US" altLang="en-US" dirty="0">
                <a:solidFill>
                  <a:schemeClr val="accent1"/>
                </a:solidFill>
              </a:rPr>
              <a:t> states </a:t>
            </a:r>
            <a:r>
              <a:rPr lang="en-US" altLang="en-US" dirty="0">
                <a:solidFill>
                  <a:schemeClr val="accent1"/>
                </a:solidFill>
                <a:sym typeface="Wingdings" panose="05000000000000000000" pitchFamily="2" charset="2"/>
              </a:rPr>
              <a:t> different equivalent configurations (“</a:t>
            </a:r>
            <a:r>
              <a:rPr lang="en-US" altLang="en-US" b="1" dirty="0">
                <a:solidFill>
                  <a:srgbClr val="FF0000"/>
                </a:solidFill>
                <a:sym typeface="Wingdings" panose="05000000000000000000" pitchFamily="2" charset="2"/>
              </a:rPr>
              <a:t>micro-states</a:t>
            </a:r>
            <a:r>
              <a:rPr lang="en-US" altLang="en-US" dirty="0">
                <a:solidFill>
                  <a:schemeClr val="accent1"/>
                </a:solidFill>
                <a:sym typeface="Wingdings" panose="05000000000000000000" pitchFamily="2" charset="2"/>
              </a:rPr>
              <a:t>”)</a:t>
            </a:r>
            <a:r>
              <a:rPr lang="en-US" altLang="en-US" dirty="0">
                <a:solidFill>
                  <a:schemeClr val="accent1"/>
                </a:solidFill>
              </a:rPr>
              <a:t>. </a:t>
            </a:r>
          </a:p>
          <a:p>
            <a:pPr>
              <a:spcBef>
                <a:spcPct val="50000"/>
              </a:spcBef>
            </a:pPr>
            <a:r>
              <a:rPr lang="en-US" altLang="en-US" sz="2400" b="1" dirty="0">
                <a:solidFill>
                  <a:schemeClr val="accent1"/>
                </a:solidFill>
                <a:latin typeface="Symbol" panose="05050102010706020507" pitchFamily="18" charset="2"/>
              </a:rPr>
              <a:t>W</a:t>
            </a:r>
            <a:r>
              <a:rPr lang="en-US" altLang="en-US" sz="2400" b="1" baseline="-25000" dirty="0">
                <a:solidFill>
                  <a:schemeClr val="accent1"/>
                </a:solidFill>
                <a:latin typeface="Symbol" panose="05050102010706020507" pitchFamily="18" charset="2"/>
              </a:rPr>
              <a:t>A</a:t>
            </a:r>
            <a:r>
              <a:rPr lang="en-US" altLang="en-US" dirty="0">
                <a:solidFill>
                  <a:schemeClr val="accent1"/>
                </a:solidFill>
              </a:rPr>
              <a:t> states in total.  </a:t>
            </a:r>
            <a:r>
              <a:rPr lang="en-US" altLang="en-US" b="1" dirty="0">
                <a:solidFill>
                  <a:schemeClr val="accent1"/>
                </a:solidFill>
                <a:latin typeface="Symbol" panose="05050102010706020507" pitchFamily="18" charset="2"/>
              </a:rPr>
              <a:t>W</a:t>
            </a:r>
            <a:r>
              <a:rPr lang="en-US" altLang="en-US" b="1" baseline="-25000" dirty="0">
                <a:solidFill>
                  <a:schemeClr val="accent1"/>
                </a:solidFill>
                <a:latin typeface="Symbol" panose="05050102010706020507" pitchFamily="18" charset="2"/>
              </a:rPr>
              <a:t>A</a:t>
            </a:r>
            <a:r>
              <a:rPr lang="en-US" altLang="en-US" b="1" dirty="0">
                <a:solidFill>
                  <a:schemeClr val="accent1"/>
                </a:solidFill>
                <a:latin typeface="Symbol" panose="05050102010706020507" pitchFamily="18" charset="2"/>
              </a:rPr>
              <a:t> = </a:t>
            </a:r>
            <a:r>
              <a:rPr lang="en-US" altLang="en-US" dirty="0">
                <a:solidFill>
                  <a:schemeClr val="accent1"/>
                </a:solidFill>
              </a:rPr>
              <a:t>number or</a:t>
            </a:r>
            <a:r>
              <a:rPr lang="en-US" altLang="en-US" sz="2400" dirty="0">
                <a:solidFill>
                  <a:schemeClr val="accent1"/>
                </a:solidFill>
              </a:rPr>
              <a:t> </a:t>
            </a:r>
            <a:r>
              <a:rPr lang="en-US" altLang="en-US" dirty="0">
                <a:solidFill>
                  <a:schemeClr val="accent1"/>
                </a:solidFill>
              </a:rPr>
              <a:t>density of equiv. A-states</a:t>
            </a:r>
            <a:r>
              <a:rPr lang="en-US" altLang="en-US" sz="2400" dirty="0">
                <a:solidFill>
                  <a:schemeClr val="accent1"/>
                </a:solidFill>
              </a:rPr>
              <a:t> </a:t>
            </a:r>
          </a:p>
        </p:txBody>
      </p:sp>
      <p:grpSp>
        <p:nvGrpSpPr>
          <p:cNvPr id="3112" name="Group 40">
            <a:extLst>
              <a:ext uri="{FF2B5EF4-FFF2-40B4-BE49-F238E27FC236}">
                <a16:creationId xmlns:a16="http://schemas.microsoft.com/office/drawing/2014/main" id="{BF085EC7-504A-4830-8A62-3A348F6E18F9}"/>
              </a:ext>
            </a:extLst>
          </p:cNvPr>
          <p:cNvGrpSpPr>
            <a:grpSpLocks/>
          </p:cNvGrpSpPr>
          <p:nvPr/>
        </p:nvGrpSpPr>
        <p:grpSpPr bwMode="auto">
          <a:xfrm>
            <a:off x="501650" y="2641600"/>
            <a:ext cx="2876550" cy="3130550"/>
            <a:chOff x="316" y="1664"/>
            <a:chExt cx="1812" cy="1972"/>
          </a:xfrm>
        </p:grpSpPr>
        <p:grpSp>
          <p:nvGrpSpPr>
            <p:cNvPr id="3079" name="Group 7">
              <a:extLst>
                <a:ext uri="{FF2B5EF4-FFF2-40B4-BE49-F238E27FC236}">
                  <a16:creationId xmlns:a16="http://schemas.microsoft.com/office/drawing/2014/main" id="{BDAC3A5B-B628-4220-91F3-991B9BB698D7}"/>
                </a:ext>
              </a:extLst>
            </p:cNvPr>
            <p:cNvGrpSpPr>
              <a:grpSpLocks/>
            </p:cNvGrpSpPr>
            <p:nvPr/>
          </p:nvGrpSpPr>
          <p:grpSpPr bwMode="auto">
            <a:xfrm>
              <a:off x="316" y="1664"/>
              <a:ext cx="1812" cy="1972"/>
              <a:chOff x="412" y="1104"/>
              <a:chExt cx="1812" cy="1972"/>
            </a:xfrm>
          </p:grpSpPr>
          <p:sp>
            <p:nvSpPr>
              <p:cNvPr id="3076" name="Rectangle 4">
                <a:extLst>
                  <a:ext uri="{FF2B5EF4-FFF2-40B4-BE49-F238E27FC236}">
                    <a16:creationId xmlns:a16="http://schemas.microsoft.com/office/drawing/2014/main" id="{A906F6B7-C96E-4F58-8672-66943F8456BB}"/>
                  </a:ext>
                </a:extLst>
              </p:cNvPr>
              <p:cNvSpPr>
                <a:spLocks noChangeArrowheads="1"/>
              </p:cNvSpPr>
              <p:nvPr/>
            </p:nvSpPr>
            <p:spPr bwMode="auto">
              <a:xfrm>
                <a:off x="656" y="1104"/>
                <a:ext cx="1568" cy="1728"/>
              </a:xfrm>
              <a:prstGeom prst="rect">
                <a:avLst/>
              </a:prstGeom>
              <a:pattFill prst="lgGrid">
                <a:fgClr>
                  <a:schemeClr val="tx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77" name="Text Box 5">
                <a:extLst>
                  <a:ext uri="{FF2B5EF4-FFF2-40B4-BE49-F238E27FC236}">
                    <a16:creationId xmlns:a16="http://schemas.microsoft.com/office/drawing/2014/main" id="{5B118A70-393F-48E5-9B75-9CC47332601F}"/>
                  </a:ext>
                </a:extLst>
              </p:cNvPr>
              <p:cNvSpPr txBox="1">
                <a:spLocks noChangeArrowheads="1"/>
              </p:cNvSpPr>
              <p:nvPr/>
            </p:nvSpPr>
            <p:spPr bwMode="auto">
              <a:xfrm>
                <a:off x="1104" y="2864"/>
                <a:ext cx="7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position</a:t>
                </a:r>
              </a:p>
            </p:txBody>
          </p:sp>
          <p:sp>
            <p:nvSpPr>
              <p:cNvPr id="3078" name="Text Box 6">
                <a:extLst>
                  <a:ext uri="{FF2B5EF4-FFF2-40B4-BE49-F238E27FC236}">
                    <a16:creationId xmlns:a16="http://schemas.microsoft.com/office/drawing/2014/main" id="{8D1D347B-5C6F-4355-8D51-0CB8724B0C23}"/>
                  </a:ext>
                </a:extLst>
              </p:cNvPr>
              <p:cNvSpPr txBox="1">
                <a:spLocks noChangeArrowheads="1"/>
              </p:cNvSpPr>
              <p:nvPr/>
            </p:nvSpPr>
            <p:spPr bwMode="auto">
              <a:xfrm rot="16190310">
                <a:off x="198" y="1912"/>
                <a:ext cx="640" cy="2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dirty="0"/>
                  <a:t>energy</a:t>
                </a:r>
              </a:p>
            </p:txBody>
          </p:sp>
        </p:grpSp>
        <p:grpSp>
          <p:nvGrpSpPr>
            <p:cNvPr id="3111" name="Group 39">
              <a:extLst>
                <a:ext uri="{FF2B5EF4-FFF2-40B4-BE49-F238E27FC236}">
                  <a16:creationId xmlns:a16="http://schemas.microsoft.com/office/drawing/2014/main" id="{F2CC8F67-6003-4AD2-A1EC-832CE51362C4}"/>
                </a:ext>
              </a:extLst>
            </p:cNvPr>
            <p:cNvGrpSpPr>
              <a:grpSpLocks/>
            </p:cNvGrpSpPr>
            <p:nvPr/>
          </p:nvGrpSpPr>
          <p:grpSpPr bwMode="auto">
            <a:xfrm>
              <a:off x="768" y="2072"/>
              <a:ext cx="1200" cy="712"/>
              <a:chOff x="768" y="2072"/>
              <a:chExt cx="1200" cy="712"/>
            </a:xfrm>
          </p:grpSpPr>
          <p:sp>
            <p:nvSpPr>
              <p:cNvPr id="3080" name="Oval 8">
                <a:extLst>
                  <a:ext uri="{FF2B5EF4-FFF2-40B4-BE49-F238E27FC236}">
                    <a16:creationId xmlns:a16="http://schemas.microsoft.com/office/drawing/2014/main" id="{5826F0D5-78E6-4D40-A0F6-101B97D08101}"/>
                  </a:ext>
                </a:extLst>
              </p:cNvPr>
              <p:cNvSpPr>
                <a:spLocks noChangeArrowheads="1"/>
              </p:cNvSpPr>
              <p:nvPr/>
            </p:nvSpPr>
            <p:spPr bwMode="auto">
              <a:xfrm>
                <a:off x="768" y="259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1" name="Oval 9">
                <a:extLst>
                  <a:ext uri="{FF2B5EF4-FFF2-40B4-BE49-F238E27FC236}">
                    <a16:creationId xmlns:a16="http://schemas.microsoft.com/office/drawing/2014/main" id="{6029C013-66C9-4A18-8305-051E1F7B31B3}"/>
                  </a:ext>
                </a:extLst>
              </p:cNvPr>
              <p:cNvSpPr>
                <a:spLocks noChangeArrowheads="1"/>
              </p:cNvSpPr>
              <p:nvPr/>
            </p:nvSpPr>
            <p:spPr bwMode="auto">
              <a:xfrm>
                <a:off x="1096" y="2208"/>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2" name="Oval 10">
                <a:extLst>
                  <a:ext uri="{FF2B5EF4-FFF2-40B4-BE49-F238E27FC236}">
                    <a16:creationId xmlns:a16="http://schemas.microsoft.com/office/drawing/2014/main" id="{5952FBBC-7C83-4E15-B3AD-EE5DF8EA715F}"/>
                  </a:ext>
                </a:extLst>
              </p:cNvPr>
              <p:cNvSpPr>
                <a:spLocks noChangeArrowheads="1"/>
              </p:cNvSpPr>
              <p:nvPr/>
            </p:nvSpPr>
            <p:spPr bwMode="auto">
              <a:xfrm>
                <a:off x="1800" y="207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3" name="Oval 11">
                <a:extLst>
                  <a:ext uri="{FF2B5EF4-FFF2-40B4-BE49-F238E27FC236}">
                    <a16:creationId xmlns:a16="http://schemas.microsoft.com/office/drawing/2014/main" id="{F43945C9-2919-4941-A9A6-F8AFC6517026}"/>
                  </a:ext>
                </a:extLst>
              </p:cNvPr>
              <p:cNvSpPr>
                <a:spLocks noChangeArrowheads="1"/>
              </p:cNvSpPr>
              <p:nvPr/>
            </p:nvSpPr>
            <p:spPr bwMode="auto">
              <a:xfrm>
                <a:off x="1368" y="2728"/>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4" name="Oval 12">
                <a:extLst>
                  <a:ext uri="{FF2B5EF4-FFF2-40B4-BE49-F238E27FC236}">
                    <a16:creationId xmlns:a16="http://schemas.microsoft.com/office/drawing/2014/main" id="{78A5C7B2-FB51-4730-9D0A-7AB1127FAD15}"/>
                  </a:ext>
                </a:extLst>
              </p:cNvPr>
              <p:cNvSpPr>
                <a:spLocks noChangeArrowheads="1"/>
              </p:cNvSpPr>
              <p:nvPr/>
            </p:nvSpPr>
            <p:spPr bwMode="auto">
              <a:xfrm>
                <a:off x="1584" y="231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89" name="Oval 17">
                <a:extLst>
                  <a:ext uri="{FF2B5EF4-FFF2-40B4-BE49-F238E27FC236}">
                    <a16:creationId xmlns:a16="http://schemas.microsoft.com/office/drawing/2014/main" id="{16EED34A-A2E0-41E4-88CF-5DA12AD09AD6}"/>
                  </a:ext>
                </a:extLst>
              </p:cNvPr>
              <p:cNvSpPr>
                <a:spLocks noChangeArrowheads="1"/>
              </p:cNvSpPr>
              <p:nvPr/>
            </p:nvSpPr>
            <p:spPr bwMode="auto">
              <a:xfrm>
                <a:off x="1912" y="243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3100" name="Text Box 28">
              <a:extLst>
                <a:ext uri="{FF2B5EF4-FFF2-40B4-BE49-F238E27FC236}">
                  <a16:creationId xmlns:a16="http://schemas.microsoft.com/office/drawing/2014/main" id="{08A15310-47A0-45E0-A3BC-D5597B77ECE8}"/>
                </a:ext>
              </a:extLst>
            </p:cNvPr>
            <p:cNvSpPr txBox="1">
              <a:spLocks noChangeArrowheads="1"/>
            </p:cNvSpPr>
            <p:nvPr/>
          </p:nvSpPr>
          <p:spPr bwMode="auto">
            <a:xfrm>
              <a:off x="1652" y="3190"/>
              <a:ext cx="456" cy="21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latin typeface="Symbol" panose="05050102010706020507" pitchFamily="18" charset="2"/>
                </a:rPr>
                <a:t>e =25</a:t>
              </a:r>
            </a:p>
          </p:txBody>
        </p:sp>
        <p:sp>
          <p:nvSpPr>
            <p:cNvPr id="3105" name="Text Box 33">
              <a:extLst>
                <a:ext uri="{FF2B5EF4-FFF2-40B4-BE49-F238E27FC236}">
                  <a16:creationId xmlns:a16="http://schemas.microsoft.com/office/drawing/2014/main" id="{328DBE1B-C3E1-46DD-8238-646E173CE12F}"/>
                </a:ext>
              </a:extLst>
            </p:cNvPr>
            <p:cNvSpPr txBox="1">
              <a:spLocks noChangeArrowheads="1"/>
            </p:cNvSpPr>
            <p:nvPr/>
          </p:nvSpPr>
          <p:spPr bwMode="auto">
            <a:xfrm>
              <a:off x="624" y="1672"/>
              <a:ext cx="57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A=6</a:t>
              </a:r>
            </a:p>
          </p:txBody>
        </p:sp>
      </p:grpSp>
      <p:sp>
        <p:nvSpPr>
          <p:cNvPr id="3106" name="Text Box 34">
            <a:extLst>
              <a:ext uri="{FF2B5EF4-FFF2-40B4-BE49-F238E27FC236}">
                <a16:creationId xmlns:a16="http://schemas.microsoft.com/office/drawing/2014/main" id="{EAD71F92-2593-45F7-A294-26A463FC3E1C}"/>
              </a:ext>
            </a:extLst>
          </p:cNvPr>
          <p:cNvSpPr txBox="1">
            <a:spLocks noChangeArrowheads="1"/>
          </p:cNvSpPr>
          <p:nvPr/>
        </p:nvSpPr>
        <p:spPr bwMode="auto">
          <a:xfrm>
            <a:off x="5410200" y="26543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A=6</a:t>
            </a:r>
          </a:p>
        </p:txBody>
      </p:sp>
      <p:sp>
        <p:nvSpPr>
          <p:cNvPr id="3107" name="Text Box 35">
            <a:extLst>
              <a:ext uri="{FF2B5EF4-FFF2-40B4-BE49-F238E27FC236}">
                <a16:creationId xmlns:a16="http://schemas.microsoft.com/office/drawing/2014/main" id="{D018A832-A663-4D9F-905C-5279257B599A}"/>
              </a:ext>
            </a:extLst>
          </p:cNvPr>
          <p:cNvSpPr txBox="1">
            <a:spLocks noChangeArrowheads="1"/>
          </p:cNvSpPr>
          <p:nvPr/>
        </p:nvSpPr>
        <p:spPr bwMode="auto">
          <a:xfrm>
            <a:off x="2375572" y="6000234"/>
            <a:ext cx="5130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2 different equivalent microstates</a:t>
            </a:r>
          </a:p>
        </p:txBody>
      </p:sp>
      <p:sp>
        <p:nvSpPr>
          <p:cNvPr id="3109" name="AutoShape 37">
            <a:extLst>
              <a:ext uri="{FF2B5EF4-FFF2-40B4-BE49-F238E27FC236}">
                <a16:creationId xmlns:a16="http://schemas.microsoft.com/office/drawing/2014/main" id="{B905CB0E-D58B-46FF-ABF7-841CC2E2CA3A}"/>
              </a:ext>
            </a:extLst>
          </p:cNvPr>
          <p:cNvSpPr>
            <a:spLocks noChangeArrowheads="1"/>
          </p:cNvSpPr>
          <p:nvPr/>
        </p:nvSpPr>
        <p:spPr bwMode="auto">
          <a:xfrm>
            <a:off x="7035800" y="5753100"/>
            <a:ext cx="508000" cy="558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10" name="AutoShape 38">
            <a:extLst>
              <a:ext uri="{FF2B5EF4-FFF2-40B4-BE49-F238E27FC236}">
                <a16:creationId xmlns:a16="http://schemas.microsoft.com/office/drawing/2014/main" id="{F69DCB90-F2A8-42C0-936F-0A87C76D6F34}"/>
              </a:ext>
            </a:extLst>
          </p:cNvPr>
          <p:cNvSpPr>
            <a:spLocks noChangeArrowheads="1"/>
          </p:cNvSpPr>
          <p:nvPr/>
        </p:nvSpPr>
        <p:spPr bwMode="auto">
          <a:xfrm flipH="1">
            <a:off x="1346200" y="5702300"/>
            <a:ext cx="508000" cy="5588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CC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095" name="Line 23">
            <a:extLst>
              <a:ext uri="{FF2B5EF4-FFF2-40B4-BE49-F238E27FC236}">
                <a16:creationId xmlns:a16="http://schemas.microsoft.com/office/drawing/2014/main" id="{BEA5AAE0-F754-4005-A125-93351733BDE4}"/>
              </a:ext>
            </a:extLst>
          </p:cNvPr>
          <p:cNvSpPr>
            <a:spLocks noChangeShapeType="1"/>
          </p:cNvSpPr>
          <p:nvPr/>
        </p:nvSpPr>
        <p:spPr bwMode="auto">
          <a:xfrm flipV="1">
            <a:off x="927100" y="4178300"/>
            <a:ext cx="76073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98" name="Line 26">
            <a:extLst>
              <a:ext uri="{FF2B5EF4-FFF2-40B4-BE49-F238E27FC236}">
                <a16:creationId xmlns:a16="http://schemas.microsoft.com/office/drawing/2014/main" id="{450B53D3-8FC2-4DDD-B5F3-DADFB85540AB}"/>
              </a:ext>
            </a:extLst>
          </p:cNvPr>
          <p:cNvSpPr>
            <a:spLocks noChangeShapeType="1"/>
          </p:cNvSpPr>
          <p:nvPr/>
        </p:nvSpPr>
        <p:spPr bwMode="auto">
          <a:xfrm flipV="1">
            <a:off x="762000" y="4178300"/>
            <a:ext cx="76073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Text Box 16">
            <a:extLst>
              <a:ext uri="{FF2B5EF4-FFF2-40B4-BE49-F238E27FC236}">
                <a16:creationId xmlns:a16="http://schemas.microsoft.com/office/drawing/2014/main" id="{EE1AABEB-DD58-484F-B628-F78018ECE877}"/>
              </a:ext>
            </a:extLst>
          </p:cNvPr>
          <p:cNvSpPr txBox="1">
            <a:spLocks noChangeArrowheads="1"/>
          </p:cNvSpPr>
          <p:nvPr/>
        </p:nvSpPr>
        <p:spPr bwMode="auto">
          <a:xfrm rot="16190310">
            <a:off x="4694393" y="3887457"/>
            <a:ext cx="1016000" cy="336550"/>
          </a:xfrm>
          <a:prstGeom prst="rect">
            <a:avLst/>
          </a:prstGeom>
          <a:solidFill>
            <a:schemeClr val="bg1"/>
          </a:solidFill>
          <a:ln>
            <a:noFill/>
          </a:ln>
          <a:effectLst/>
        </p:spPr>
        <p:txBody>
          <a:bodyPr>
            <a:spAutoFit/>
          </a:bodyPr>
          <a:lstStyle/>
          <a:p>
            <a:pPr>
              <a:spcBef>
                <a:spcPct val="50000"/>
              </a:spcBef>
            </a:pPr>
            <a:r>
              <a:rPr lang="en-US" altLang="en-US" sz="1600" dirty="0"/>
              <a:t>energy</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1026">
            <a:extLst>
              <a:ext uri="{FF2B5EF4-FFF2-40B4-BE49-F238E27FC236}">
                <a16:creationId xmlns:a16="http://schemas.microsoft.com/office/drawing/2014/main" id="{03D05BC8-1E95-4055-AB23-E624CEFAF214}"/>
              </a:ext>
            </a:extLst>
          </p:cNvPr>
          <p:cNvSpPr>
            <a:spLocks noGrp="1" noChangeArrowheads="1"/>
          </p:cNvSpPr>
          <p:nvPr>
            <p:ph type="ctrTitle"/>
          </p:nvPr>
        </p:nvSpPr>
        <p:spPr>
          <a:xfrm>
            <a:off x="833251" y="137318"/>
            <a:ext cx="7772400" cy="762000"/>
          </a:xfrm>
        </p:spPr>
        <p:txBody>
          <a:bodyPr anchor="ctr">
            <a:normAutofit/>
          </a:bodyPr>
          <a:lstStyle/>
          <a:p>
            <a:r>
              <a:rPr lang="en-US" altLang="en-US" sz="2400" dirty="0">
                <a:solidFill>
                  <a:sysClr val="windowText" lastClr="000000"/>
                </a:solidFill>
                <a:effectLst>
                  <a:outerShdw blurRad="38100" dist="38100" dir="2700000" algn="tl">
                    <a:srgbClr val="C0C0C0"/>
                  </a:outerShdw>
                </a:effectLst>
              </a:rPr>
              <a:t>Equilibration and Dissipation</a:t>
            </a:r>
          </a:p>
        </p:txBody>
      </p:sp>
      <p:sp>
        <p:nvSpPr>
          <p:cNvPr id="54276" name="Text Box 1028">
            <a:extLst>
              <a:ext uri="{FF2B5EF4-FFF2-40B4-BE49-F238E27FC236}">
                <a16:creationId xmlns:a16="http://schemas.microsoft.com/office/drawing/2014/main" id="{A8D8086C-0E0F-4B59-992A-A27497F6E45A}"/>
              </a:ext>
            </a:extLst>
          </p:cNvPr>
          <p:cNvSpPr txBox="1">
            <a:spLocks noChangeArrowheads="1"/>
          </p:cNvSpPr>
          <p:nvPr/>
        </p:nvSpPr>
        <p:spPr bwMode="auto">
          <a:xfrm>
            <a:off x="1143000" y="1752600"/>
            <a:ext cx="6908800" cy="2103438"/>
          </a:xfrm>
          <a:prstGeom prst="rect">
            <a:avLst/>
          </a:prstGeom>
          <a:solidFill>
            <a:schemeClr val="bg1"/>
          </a:solidFill>
          <a:ln>
            <a:noFill/>
          </a:ln>
          <a:effec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200" u="sng" dirty="0">
                <a:latin typeface="Comic Sans MS" panose="030F0702030302020204" pitchFamily="66" charset="0"/>
              </a:rPr>
              <a:t>Principal Assumptions</a:t>
            </a:r>
          </a:p>
          <a:p>
            <a:pPr>
              <a:spcBef>
                <a:spcPct val="50000"/>
              </a:spcBef>
              <a:buFontTx/>
              <a:buAutoNum type="arabicPeriod"/>
            </a:pPr>
            <a:r>
              <a:rPr lang="en-US" altLang="en-US" sz="2200" dirty="0">
                <a:latin typeface="Comic Sans MS" panose="030F0702030302020204" pitchFamily="66" charset="0"/>
              </a:rPr>
              <a:t>All states are equivalent, equally accessible by the system (Ergodicity).</a:t>
            </a:r>
          </a:p>
          <a:p>
            <a:pPr>
              <a:spcBef>
                <a:spcPct val="50000"/>
              </a:spcBef>
              <a:buFontTx/>
              <a:buAutoNum type="arabicPeriod"/>
            </a:pPr>
            <a:r>
              <a:rPr lang="en-US" altLang="en-US" sz="2200" dirty="0">
                <a:latin typeface="Comic Sans MS" panose="030F0702030302020204" pitchFamily="66" charset="0"/>
              </a:rPr>
              <a:t>Transitions occur between states, in random directions.</a:t>
            </a:r>
          </a:p>
        </p:txBody>
      </p:sp>
      <p:sp>
        <p:nvSpPr>
          <p:cNvPr id="54277" name="AutoShape 1029">
            <a:extLst>
              <a:ext uri="{FF2B5EF4-FFF2-40B4-BE49-F238E27FC236}">
                <a16:creationId xmlns:a16="http://schemas.microsoft.com/office/drawing/2014/main" id="{C9AC49E3-7DFF-4335-8B75-52C8E783857A}"/>
              </a:ext>
            </a:extLst>
          </p:cNvPr>
          <p:cNvSpPr>
            <a:spLocks noChangeArrowheads="1"/>
          </p:cNvSpPr>
          <p:nvPr/>
        </p:nvSpPr>
        <p:spPr bwMode="auto">
          <a:xfrm>
            <a:off x="4114800" y="3962400"/>
            <a:ext cx="457200" cy="685800"/>
          </a:xfrm>
          <a:prstGeom prst="upDownArrow">
            <a:avLst>
              <a:gd name="adj1" fmla="val 50000"/>
              <a:gd name="adj2" fmla="val 3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278" name="Text Box 1030">
            <a:extLst>
              <a:ext uri="{FF2B5EF4-FFF2-40B4-BE49-F238E27FC236}">
                <a16:creationId xmlns:a16="http://schemas.microsoft.com/office/drawing/2014/main" id="{2E360C0E-8644-4DF0-AE8A-3587B4E21943}"/>
              </a:ext>
            </a:extLst>
          </p:cNvPr>
          <p:cNvSpPr txBox="1">
            <a:spLocks noChangeArrowheads="1"/>
          </p:cNvSpPr>
          <p:nvPr/>
        </p:nvSpPr>
        <p:spPr bwMode="auto">
          <a:xfrm>
            <a:off x="1143000" y="4822117"/>
            <a:ext cx="6908800" cy="519113"/>
          </a:xfrm>
          <a:prstGeom prst="rect">
            <a:avLst/>
          </a:prstGeom>
          <a:solidFill>
            <a:schemeClr val="bg1"/>
          </a:solidFill>
          <a:ln>
            <a:solidFill>
              <a:schemeClr val="tx1"/>
            </a:solidFill>
          </a:ln>
          <a:effectLst/>
        </p:spPr>
        <p:txBody>
          <a:bodyPr>
            <a:spAutoFit/>
          </a:bodyPr>
          <a:lstStyle>
            <a:lvl1pPr marL="457200" indent="-457200">
              <a:defRPr sz="2400">
                <a:solidFill>
                  <a:schemeClr val="tx1"/>
                </a:solidFill>
                <a:latin typeface="Times New Roman" panose="02020603050405020304" pitchFamily="18" charset="0"/>
              </a:defRPr>
            </a:lvl1pPr>
            <a:lvl2pPr marL="914400" indent="-457200">
              <a:defRPr sz="2400">
                <a:solidFill>
                  <a:schemeClr val="tx1"/>
                </a:solidFill>
                <a:latin typeface="Times New Roman" panose="02020603050405020304" pitchFamily="18" charset="0"/>
              </a:defRPr>
            </a:lvl2pPr>
            <a:lvl3pPr marL="1371600" indent="-457200">
              <a:defRPr sz="2400">
                <a:solidFill>
                  <a:schemeClr val="tx1"/>
                </a:solidFill>
                <a:latin typeface="Times New Roman" panose="02020603050405020304" pitchFamily="18" charset="0"/>
              </a:defRPr>
            </a:lvl3pPr>
            <a:lvl4pPr marL="1828800" indent="-457200">
              <a:defRPr sz="2400">
                <a:solidFill>
                  <a:schemeClr val="tx1"/>
                </a:solidFill>
                <a:latin typeface="Times New Roman" panose="02020603050405020304" pitchFamily="18" charset="0"/>
              </a:defRPr>
            </a:lvl4pPr>
            <a:lvl5pPr marL="2286000" indent="-457200">
              <a:defRPr sz="2400">
                <a:solidFill>
                  <a:schemeClr val="tx1"/>
                </a:solidFill>
                <a:latin typeface="Times New Roman" panose="02020603050405020304" pitchFamily="18" charset="0"/>
              </a:defRPr>
            </a:lvl5pPr>
            <a:lvl6pPr marL="2743200" indent="-457200" fontAlgn="base">
              <a:spcBef>
                <a:spcPct val="0"/>
              </a:spcBef>
              <a:spcAft>
                <a:spcPct val="0"/>
              </a:spcAft>
              <a:defRPr sz="2400">
                <a:solidFill>
                  <a:schemeClr val="tx1"/>
                </a:solidFill>
                <a:latin typeface="Times New Roman" panose="02020603050405020304" pitchFamily="18" charset="0"/>
              </a:defRPr>
            </a:lvl6pPr>
            <a:lvl7pPr marL="3200400" indent="-457200" fontAlgn="base">
              <a:spcBef>
                <a:spcPct val="0"/>
              </a:spcBef>
              <a:spcAft>
                <a:spcPct val="0"/>
              </a:spcAft>
              <a:defRPr sz="2400">
                <a:solidFill>
                  <a:schemeClr val="tx1"/>
                </a:solidFill>
                <a:latin typeface="Times New Roman" panose="02020603050405020304" pitchFamily="18" charset="0"/>
              </a:defRPr>
            </a:lvl7pPr>
            <a:lvl8pPr marL="3657600" indent="-457200" fontAlgn="base">
              <a:spcBef>
                <a:spcPct val="0"/>
              </a:spcBef>
              <a:spcAft>
                <a:spcPct val="0"/>
              </a:spcAft>
              <a:defRPr sz="2400">
                <a:solidFill>
                  <a:schemeClr val="tx1"/>
                </a:solidFill>
                <a:latin typeface="Times New Roman" panose="02020603050405020304" pitchFamily="18" charset="0"/>
              </a:defRPr>
            </a:lvl8pPr>
            <a:lvl9pPr marL="4114800" indent="-4572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sz="2800">
                <a:latin typeface="Comic Sans MS" panose="030F0702030302020204" pitchFamily="66" charset="0"/>
              </a:rPr>
              <a:t>Principle of Equal </a:t>
            </a:r>
            <a:r>
              <a:rPr lang="en-US" altLang="en-US" sz="2800" i="1">
                <a:latin typeface="Comic Sans MS" panose="030F0702030302020204" pitchFamily="66" charset="0"/>
              </a:rPr>
              <a:t>a priori </a:t>
            </a:r>
            <a:r>
              <a:rPr lang="en-US" altLang="en-US" sz="2800">
                <a:latin typeface="Comic Sans MS" panose="030F0702030302020204" pitchFamily="66" charset="0"/>
              </a:rPr>
              <a:t>Probability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4BD5DA4-8A2B-40B2-A5E1-07FEA1182EDF}"/>
              </a:ext>
            </a:extLst>
          </p:cNvPr>
          <p:cNvSpPr>
            <a:spLocks noGrp="1" noChangeArrowheads="1"/>
          </p:cNvSpPr>
          <p:nvPr>
            <p:ph type="ctrTitle"/>
          </p:nvPr>
        </p:nvSpPr>
        <p:spPr>
          <a:xfrm>
            <a:off x="838200" y="228600"/>
            <a:ext cx="7772400" cy="508000"/>
          </a:xfrm>
        </p:spPr>
        <p:txBody>
          <a:bodyPr anchor="ctr"/>
          <a:lstStyle/>
          <a:p>
            <a:r>
              <a:rPr lang="en-US" altLang="en-US" sz="2800"/>
              <a:t>Cluster Decay and Diffusion</a:t>
            </a:r>
          </a:p>
        </p:txBody>
      </p:sp>
      <p:grpSp>
        <p:nvGrpSpPr>
          <p:cNvPr id="34827" name="Group 11">
            <a:extLst>
              <a:ext uri="{FF2B5EF4-FFF2-40B4-BE49-F238E27FC236}">
                <a16:creationId xmlns:a16="http://schemas.microsoft.com/office/drawing/2014/main" id="{46F383FF-8DFA-4D8F-B7CC-0B741386C572}"/>
              </a:ext>
            </a:extLst>
          </p:cNvPr>
          <p:cNvGrpSpPr>
            <a:grpSpLocks/>
          </p:cNvGrpSpPr>
          <p:nvPr/>
        </p:nvGrpSpPr>
        <p:grpSpPr bwMode="auto">
          <a:xfrm>
            <a:off x="258763" y="1028700"/>
            <a:ext cx="4267200" cy="3200400"/>
            <a:chOff x="163" y="648"/>
            <a:chExt cx="2688" cy="2016"/>
          </a:xfrm>
        </p:grpSpPr>
        <p:pic>
          <p:nvPicPr>
            <p:cNvPr id="34820" name="Rand_Walk.avi">
              <a:hlinkClick r:id="" action="ppaction://media"/>
              <a:extLst>
                <a:ext uri="{FF2B5EF4-FFF2-40B4-BE49-F238E27FC236}">
                  <a16:creationId xmlns:a16="http://schemas.microsoft.com/office/drawing/2014/main" id="{2C47C3BB-BA7A-4304-8993-2430D8525C76}"/>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l="10417" t="5634" r="2083" b="5634"/>
            <a:stretch>
              <a:fillRect/>
            </a:stretch>
          </p:blipFill>
          <p:spPr bwMode="auto">
            <a:xfrm>
              <a:off x="163" y="648"/>
              <a:ext cx="2688" cy="2016"/>
            </a:xfrm>
            <a:prstGeom prst="rect">
              <a:avLst/>
            </a:prstGeom>
            <a:noFill/>
            <a:extLst>
              <a:ext uri="{909E8E84-426E-40DD-AFC4-6F175D3DCCD1}">
                <a14:hiddenFill xmlns:a14="http://schemas.microsoft.com/office/drawing/2010/main">
                  <a:solidFill>
                    <a:srgbClr val="FFFFFF"/>
                  </a:solidFill>
                </a14:hiddenFill>
              </a:ext>
            </a:extLst>
          </p:spPr>
        </p:pic>
        <p:sp>
          <p:nvSpPr>
            <p:cNvPr id="34821" name="Text Box 5">
              <a:extLst>
                <a:ext uri="{FF2B5EF4-FFF2-40B4-BE49-F238E27FC236}">
                  <a16:creationId xmlns:a16="http://schemas.microsoft.com/office/drawing/2014/main" id="{5F95E911-43F3-4EAB-94FB-43E722EA646B}"/>
                </a:ext>
              </a:extLst>
            </p:cNvPr>
            <p:cNvSpPr txBox="1">
              <a:spLocks noChangeArrowheads="1"/>
            </p:cNvSpPr>
            <p:nvPr/>
          </p:nvSpPr>
          <p:spPr bwMode="auto">
            <a:xfrm>
              <a:off x="2399" y="2346"/>
              <a:ext cx="44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x </a:t>
              </a:r>
              <a:r>
                <a:rPr lang="en-US" altLang="en-US" sz="1600">
                  <a:latin typeface="Times New Roman" panose="02020603050405020304" pitchFamily="18" charset="0"/>
                  <a:sym typeface="Wingdings" panose="05000000000000000000" pitchFamily="2" charset="2"/>
                </a:rPr>
                <a:t></a:t>
              </a:r>
              <a:endParaRPr lang="en-US" altLang="en-US" sz="1600">
                <a:latin typeface="Times New Roman" panose="02020603050405020304" pitchFamily="18" charset="0"/>
              </a:endParaRPr>
            </a:p>
          </p:txBody>
        </p:sp>
        <p:sp>
          <p:nvSpPr>
            <p:cNvPr id="34822" name="Text Box 6">
              <a:extLst>
                <a:ext uri="{FF2B5EF4-FFF2-40B4-BE49-F238E27FC236}">
                  <a16:creationId xmlns:a16="http://schemas.microsoft.com/office/drawing/2014/main" id="{7789389D-9751-40AA-BF11-DD665A566F14}"/>
                </a:ext>
              </a:extLst>
            </p:cNvPr>
            <p:cNvSpPr txBox="1">
              <a:spLocks noChangeArrowheads="1"/>
            </p:cNvSpPr>
            <p:nvPr/>
          </p:nvSpPr>
          <p:spPr bwMode="auto">
            <a:xfrm rot="-5395766">
              <a:off x="95" y="783"/>
              <a:ext cx="4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y </a:t>
              </a:r>
              <a:r>
                <a:rPr lang="en-US" altLang="en-US" sz="1600">
                  <a:latin typeface="Times New Roman" panose="02020603050405020304" pitchFamily="18" charset="0"/>
                  <a:sym typeface="Wingdings" panose="05000000000000000000" pitchFamily="2" charset="2"/>
                </a:rPr>
                <a:t></a:t>
              </a:r>
              <a:endParaRPr lang="en-US" altLang="en-US" sz="1600">
                <a:latin typeface="Times New Roman" panose="02020603050405020304" pitchFamily="18" charset="0"/>
              </a:endParaRPr>
            </a:p>
          </p:txBody>
        </p:sp>
        <p:sp>
          <p:nvSpPr>
            <p:cNvPr id="34823" name="Text Box 7">
              <a:extLst>
                <a:ext uri="{FF2B5EF4-FFF2-40B4-BE49-F238E27FC236}">
                  <a16:creationId xmlns:a16="http://schemas.microsoft.com/office/drawing/2014/main" id="{CD3B0056-AD13-4ECE-8736-86B1EF5D03D1}"/>
                </a:ext>
              </a:extLst>
            </p:cNvPr>
            <p:cNvSpPr txBox="1">
              <a:spLocks noChangeArrowheads="1"/>
            </p:cNvSpPr>
            <p:nvPr/>
          </p:nvSpPr>
          <p:spPr bwMode="auto">
            <a:xfrm>
              <a:off x="1983" y="925"/>
              <a:ext cx="64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Times New Roman" panose="02020603050405020304" pitchFamily="18" charset="0"/>
                </a:rPr>
                <a:t>cluster</a:t>
              </a:r>
            </a:p>
          </p:txBody>
        </p:sp>
        <p:sp>
          <p:nvSpPr>
            <p:cNvPr id="34824" name="Line 8">
              <a:extLst>
                <a:ext uri="{FF2B5EF4-FFF2-40B4-BE49-F238E27FC236}">
                  <a16:creationId xmlns:a16="http://schemas.microsoft.com/office/drawing/2014/main" id="{1CC5C148-4C6D-4734-9626-C8BF84007897}"/>
                </a:ext>
              </a:extLst>
            </p:cNvPr>
            <p:cNvSpPr>
              <a:spLocks noChangeShapeType="1"/>
            </p:cNvSpPr>
            <p:nvPr/>
          </p:nvSpPr>
          <p:spPr bwMode="auto">
            <a:xfrm flipV="1">
              <a:off x="1589" y="1254"/>
              <a:ext cx="320" cy="16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4825" name="Text Box 9">
            <a:extLst>
              <a:ext uri="{FF2B5EF4-FFF2-40B4-BE49-F238E27FC236}">
                <a16:creationId xmlns:a16="http://schemas.microsoft.com/office/drawing/2014/main" id="{CED71A3D-38BA-49DB-BBB1-ACA1EC66F0C2}"/>
              </a:ext>
            </a:extLst>
          </p:cNvPr>
          <p:cNvSpPr txBox="1">
            <a:spLocks noChangeArrowheads="1"/>
          </p:cNvSpPr>
          <p:nvPr/>
        </p:nvSpPr>
        <p:spPr bwMode="auto">
          <a:xfrm>
            <a:off x="4800600" y="1066800"/>
            <a:ext cx="3714750"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Random diffusion process:</a:t>
            </a:r>
          </a:p>
          <a:p>
            <a:pPr>
              <a:spcBef>
                <a:spcPct val="50000"/>
              </a:spcBef>
            </a:pPr>
            <a:r>
              <a:rPr lang="en-US" altLang="en-US" dirty="0"/>
              <a:t>spread increasing in time t</a:t>
            </a:r>
          </a:p>
        </p:txBody>
      </p:sp>
      <p:graphicFrame>
        <p:nvGraphicFramePr>
          <p:cNvPr id="34826" name="Object 10">
            <a:extLst>
              <a:ext uri="{FF2B5EF4-FFF2-40B4-BE49-F238E27FC236}">
                <a16:creationId xmlns:a16="http://schemas.microsoft.com/office/drawing/2014/main" id="{7EE6EF6D-ABD9-4BF3-92D4-1AC5AA5B0EFB}"/>
              </a:ext>
            </a:extLst>
          </p:cNvPr>
          <p:cNvGraphicFramePr>
            <a:graphicFrameLocks noChangeAspect="1"/>
          </p:cNvGraphicFramePr>
          <p:nvPr/>
        </p:nvGraphicFramePr>
        <p:xfrm>
          <a:off x="5094288" y="2527300"/>
          <a:ext cx="3371850" cy="2255838"/>
        </p:xfrm>
        <a:graphic>
          <a:graphicData uri="http://schemas.openxmlformats.org/presentationml/2006/ole">
            <mc:AlternateContent xmlns:mc="http://schemas.openxmlformats.org/markup-compatibility/2006">
              <mc:Choice xmlns:v="urn:schemas-microsoft-com:vml" Requires="v">
                <p:oleObj name="Equation" r:id="rId4" imgW="2616120" imgH="1790640" progId="Equation.DSMT4">
                  <p:embed/>
                </p:oleObj>
              </mc:Choice>
              <mc:Fallback>
                <p:oleObj name="Equation" r:id="rId4" imgW="2616120" imgH="1790640" progId="Equation.DSMT4">
                  <p:embed/>
                  <p:pic>
                    <p:nvPicPr>
                      <p:cNvPr id="34826" name="Object 10">
                        <a:extLst>
                          <a:ext uri="{FF2B5EF4-FFF2-40B4-BE49-F238E27FC236}">
                            <a16:creationId xmlns:a16="http://schemas.microsoft.com/office/drawing/2014/main" id="{7EE6EF6D-ABD9-4BF3-92D4-1AC5AA5B0EFB}"/>
                          </a:ext>
                        </a:extLst>
                      </p:cNvPr>
                      <p:cNvPicPr>
                        <a:picLocks noChangeAspect="1" noChangeArrowheads="1"/>
                      </p:cNvPicPr>
                      <p:nvPr/>
                    </p:nvPicPr>
                    <p:blipFill>
                      <a:blip r:embed="rId5"/>
                      <a:srcRect/>
                      <a:stretch>
                        <a:fillRect/>
                      </a:stretch>
                    </p:blipFill>
                    <p:spPr bwMode="auto">
                      <a:xfrm>
                        <a:off x="5094288" y="2527300"/>
                        <a:ext cx="3371850" cy="2255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828" name="Text Box 12">
            <a:extLst>
              <a:ext uri="{FF2B5EF4-FFF2-40B4-BE49-F238E27FC236}">
                <a16:creationId xmlns:a16="http://schemas.microsoft.com/office/drawing/2014/main" id="{2CB48F36-90C8-4CF8-9961-373A97780559}"/>
              </a:ext>
            </a:extLst>
          </p:cNvPr>
          <p:cNvSpPr txBox="1">
            <a:spLocks noChangeArrowheads="1"/>
          </p:cNvSpPr>
          <p:nvPr/>
        </p:nvSpPr>
        <p:spPr bwMode="auto">
          <a:xfrm>
            <a:off x="381000" y="5334002"/>
            <a:ext cx="75438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Random diffusion process should return to initial state. </a:t>
            </a:r>
            <a:r>
              <a:rPr lang="en-US" altLang="en-US">
                <a:sym typeface="Wingdings" panose="05000000000000000000" pitchFamily="2" charset="2"/>
              </a:rPr>
              <a:t> Poincaré time.</a:t>
            </a:r>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0F1AF433-1AE4-4A14-A3CB-F17307C986BB}"/>
              </a:ext>
            </a:extLst>
          </p:cNvPr>
          <p:cNvSpPr>
            <a:spLocks noGrp="1" noChangeArrowheads="1"/>
          </p:cNvSpPr>
          <p:nvPr>
            <p:ph type="ctrTitle"/>
          </p:nvPr>
        </p:nvSpPr>
        <p:spPr>
          <a:xfrm>
            <a:off x="838200" y="228600"/>
            <a:ext cx="7772400" cy="457200"/>
          </a:xfrm>
        </p:spPr>
        <p:txBody>
          <a:bodyPr anchor="ctr">
            <a:normAutofit fontScale="90000"/>
          </a:bodyPr>
          <a:lstStyle/>
          <a:p>
            <a:r>
              <a:rPr lang="en-US" altLang="en-US" sz="2800"/>
              <a:t>“Evaporative” Decay of a Cluster</a:t>
            </a:r>
          </a:p>
        </p:txBody>
      </p:sp>
      <p:grpSp>
        <p:nvGrpSpPr>
          <p:cNvPr id="63505" name="Group 17">
            <a:extLst>
              <a:ext uri="{FF2B5EF4-FFF2-40B4-BE49-F238E27FC236}">
                <a16:creationId xmlns:a16="http://schemas.microsoft.com/office/drawing/2014/main" id="{8E9F4252-62D7-4568-8B8C-AAC802EC6608}"/>
              </a:ext>
            </a:extLst>
          </p:cNvPr>
          <p:cNvGrpSpPr>
            <a:grpSpLocks/>
          </p:cNvGrpSpPr>
          <p:nvPr/>
        </p:nvGrpSpPr>
        <p:grpSpPr bwMode="auto">
          <a:xfrm>
            <a:off x="742952" y="3471865"/>
            <a:ext cx="2327275" cy="2143125"/>
            <a:chOff x="2816" y="900"/>
            <a:chExt cx="3664" cy="3375"/>
          </a:xfrm>
        </p:grpSpPr>
        <p:grpSp>
          <p:nvGrpSpPr>
            <p:cNvPr id="63506" name="Group 18">
              <a:extLst>
                <a:ext uri="{FF2B5EF4-FFF2-40B4-BE49-F238E27FC236}">
                  <a16:creationId xmlns:a16="http://schemas.microsoft.com/office/drawing/2014/main" id="{4E9CC2C0-942B-4929-9241-43412CCBCF69}"/>
                </a:ext>
              </a:extLst>
            </p:cNvPr>
            <p:cNvGrpSpPr>
              <a:grpSpLocks/>
            </p:cNvGrpSpPr>
            <p:nvPr/>
          </p:nvGrpSpPr>
          <p:grpSpPr bwMode="auto">
            <a:xfrm>
              <a:off x="2816" y="900"/>
              <a:ext cx="3664" cy="3375"/>
              <a:chOff x="2816" y="900"/>
              <a:chExt cx="3664" cy="3375"/>
            </a:xfrm>
          </p:grpSpPr>
          <p:graphicFrame>
            <p:nvGraphicFramePr>
              <p:cNvPr id="63507" name="Object 19">
                <a:extLst>
                  <a:ext uri="{FF2B5EF4-FFF2-40B4-BE49-F238E27FC236}">
                    <a16:creationId xmlns:a16="http://schemas.microsoft.com/office/drawing/2014/main" id="{0BCD1A8B-708D-4023-B4B9-F2C195EBA8CD}"/>
                  </a:ext>
                </a:extLst>
              </p:cNvPr>
              <p:cNvGraphicFramePr>
                <a:graphicFrameLocks noChangeAspect="1"/>
              </p:cNvGraphicFramePr>
              <p:nvPr/>
            </p:nvGraphicFramePr>
            <p:xfrm>
              <a:off x="2816" y="900"/>
              <a:ext cx="3664" cy="3375"/>
            </p:xfrm>
            <a:graphic>
              <a:graphicData uri="http://schemas.openxmlformats.org/presentationml/2006/ole">
                <mc:AlternateContent xmlns:mc="http://schemas.openxmlformats.org/markup-compatibility/2006">
                  <mc:Choice xmlns:v="urn:schemas-microsoft-com:vml" Requires="v">
                    <p:oleObj r:id="rId2" imgW="4572000" imgH="2743200" progId="">
                      <p:embed/>
                    </p:oleObj>
                  </mc:Choice>
                  <mc:Fallback>
                    <p:oleObj r:id="rId2" imgW="4572000" imgH="2743200" progId="">
                      <p:embed/>
                      <p:pic>
                        <p:nvPicPr>
                          <p:cNvPr id="63507" name="Object 19">
                            <a:extLst>
                              <a:ext uri="{FF2B5EF4-FFF2-40B4-BE49-F238E27FC236}">
                                <a16:creationId xmlns:a16="http://schemas.microsoft.com/office/drawing/2014/main" id="{0BCD1A8B-708D-4023-B4B9-F2C195EBA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2816" y="900"/>
                            <a:ext cx="3664" cy="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3508" name="Rectangle 20">
                <a:extLst>
                  <a:ext uri="{FF2B5EF4-FFF2-40B4-BE49-F238E27FC236}">
                    <a16:creationId xmlns:a16="http://schemas.microsoft.com/office/drawing/2014/main" id="{398F47F3-1D0E-4CA7-89C7-49EF7A6C637B}"/>
                  </a:ext>
                </a:extLst>
              </p:cNvPr>
              <p:cNvSpPr>
                <a:spLocks noChangeArrowheads="1"/>
              </p:cNvSpPr>
              <p:nvPr/>
            </p:nvSpPr>
            <p:spPr bwMode="auto">
              <a:xfrm>
                <a:off x="3280" y="1458"/>
                <a:ext cx="1204" cy="1175"/>
              </a:xfrm>
              <a:prstGeom prst="rect">
                <a:avLst/>
              </a:prstGeom>
              <a:pattFill prst="lgGrid">
                <a:fgClr>
                  <a:srgbClr val="FF0000"/>
                </a:fgClr>
                <a:bgClr>
                  <a:srgbClr val="FFFFFF"/>
                </a:bgClr>
              </a:pattFill>
              <a:ln w="19050">
                <a:solidFill>
                  <a:srgbClr val="000000"/>
                </a:solidFill>
                <a:miter lim="800000"/>
                <a:headEnd/>
                <a:tailEnd/>
              </a:ln>
            </p:spPr>
            <p:txBody>
              <a:bodyPr anchor="ctr"/>
              <a:lstStyle/>
              <a:p>
                <a:endParaRPr lang="en-US"/>
              </a:p>
            </p:txBody>
          </p:sp>
          <p:sp>
            <p:nvSpPr>
              <p:cNvPr id="63509" name="Rectangle 21">
                <a:extLst>
                  <a:ext uri="{FF2B5EF4-FFF2-40B4-BE49-F238E27FC236}">
                    <a16:creationId xmlns:a16="http://schemas.microsoft.com/office/drawing/2014/main" id="{D1AA7DFA-C8FB-4AD8-BA39-94CD64115959}"/>
                  </a:ext>
                </a:extLst>
              </p:cNvPr>
              <p:cNvSpPr>
                <a:spLocks noChangeAspect="1" noChangeArrowheads="1"/>
              </p:cNvSpPr>
              <p:nvPr/>
            </p:nvSpPr>
            <p:spPr bwMode="auto">
              <a:xfrm>
                <a:off x="5340" y="2780"/>
                <a:ext cx="115" cy="115"/>
              </a:xfrm>
              <a:prstGeom prst="rect">
                <a:avLst/>
              </a:prstGeom>
              <a:solidFill>
                <a:srgbClr val="FF0000"/>
              </a:solidFill>
              <a:ln w="9525">
                <a:solidFill>
                  <a:srgbClr val="000000"/>
                </a:solidFill>
                <a:miter lim="800000"/>
                <a:headEnd/>
                <a:tailEnd/>
              </a:ln>
            </p:spPr>
            <p:txBody>
              <a:bodyPr/>
              <a:lstStyle/>
              <a:p>
                <a:endParaRPr lang="en-US"/>
              </a:p>
            </p:txBody>
          </p:sp>
          <p:sp>
            <p:nvSpPr>
              <p:cNvPr id="63510" name="Rectangle 22">
                <a:extLst>
                  <a:ext uri="{FF2B5EF4-FFF2-40B4-BE49-F238E27FC236}">
                    <a16:creationId xmlns:a16="http://schemas.microsoft.com/office/drawing/2014/main" id="{79E0ACF7-A273-43FA-B594-7D6068B3CEA7}"/>
                  </a:ext>
                </a:extLst>
              </p:cNvPr>
              <p:cNvSpPr>
                <a:spLocks noChangeAspect="1" noChangeArrowheads="1"/>
              </p:cNvSpPr>
              <p:nvPr/>
            </p:nvSpPr>
            <p:spPr bwMode="auto">
              <a:xfrm>
                <a:off x="4020" y="2045"/>
                <a:ext cx="115" cy="115"/>
              </a:xfrm>
              <a:prstGeom prst="rect">
                <a:avLst/>
              </a:prstGeom>
              <a:solidFill>
                <a:srgbClr val="000000"/>
              </a:solidFill>
              <a:ln w="9525">
                <a:solidFill>
                  <a:srgbClr val="000000"/>
                </a:solidFill>
                <a:miter lim="800000"/>
                <a:headEnd/>
                <a:tailEnd/>
              </a:ln>
            </p:spPr>
            <p:txBody>
              <a:bodyPr/>
              <a:lstStyle/>
              <a:p>
                <a:endParaRPr lang="en-US"/>
              </a:p>
            </p:txBody>
          </p:sp>
        </p:grpSp>
        <p:sp>
          <p:nvSpPr>
            <p:cNvPr id="63511" name="Line 23">
              <a:extLst>
                <a:ext uri="{FF2B5EF4-FFF2-40B4-BE49-F238E27FC236}">
                  <a16:creationId xmlns:a16="http://schemas.microsoft.com/office/drawing/2014/main" id="{84D36662-1A6D-42AE-BBCA-CA7EF3322BC0}"/>
                </a:ext>
              </a:extLst>
            </p:cNvPr>
            <p:cNvSpPr>
              <a:spLocks noChangeShapeType="1"/>
            </p:cNvSpPr>
            <p:nvPr/>
          </p:nvSpPr>
          <p:spPr bwMode="auto">
            <a:xfrm>
              <a:off x="4140" y="2160"/>
              <a:ext cx="1200" cy="6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12" name="Line 24">
              <a:extLst>
                <a:ext uri="{FF2B5EF4-FFF2-40B4-BE49-F238E27FC236}">
                  <a16:creationId xmlns:a16="http://schemas.microsoft.com/office/drawing/2014/main" id="{4AB30710-B3F8-4FB0-8266-C328A3A32651}"/>
                </a:ext>
              </a:extLst>
            </p:cNvPr>
            <p:cNvSpPr>
              <a:spLocks noChangeShapeType="1"/>
            </p:cNvSpPr>
            <p:nvPr/>
          </p:nvSpPr>
          <p:spPr bwMode="auto">
            <a:xfrm flipV="1">
              <a:off x="4125" y="1275"/>
              <a:ext cx="1380" cy="795"/>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13" name="Line 25">
              <a:extLst>
                <a:ext uri="{FF2B5EF4-FFF2-40B4-BE49-F238E27FC236}">
                  <a16:creationId xmlns:a16="http://schemas.microsoft.com/office/drawing/2014/main" id="{F20EA509-03ED-464F-A262-51800D4A0A3E}"/>
                </a:ext>
              </a:extLst>
            </p:cNvPr>
            <p:cNvSpPr>
              <a:spLocks noChangeShapeType="1"/>
            </p:cNvSpPr>
            <p:nvPr/>
          </p:nvSpPr>
          <p:spPr bwMode="auto">
            <a:xfrm flipH="1">
              <a:off x="3810" y="2175"/>
              <a:ext cx="210" cy="795"/>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14" name="Line 26">
              <a:extLst>
                <a:ext uri="{FF2B5EF4-FFF2-40B4-BE49-F238E27FC236}">
                  <a16:creationId xmlns:a16="http://schemas.microsoft.com/office/drawing/2014/main" id="{4E0B3A49-9BCA-476B-B006-1FEA7DAD7939}"/>
                </a:ext>
              </a:extLst>
            </p:cNvPr>
            <p:cNvSpPr>
              <a:spLocks noChangeShapeType="1"/>
            </p:cNvSpPr>
            <p:nvPr/>
          </p:nvSpPr>
          <p:spPr bwMode="auto">
            <a:xfrm>
              <a:off x="4080" y="2115"/>
              <a:ext cx="810" cy="1425"/>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3515" name="Text Box 27">
            <a:extLst>
              <a:ext uri="{FF2B5EF4-FFF2-40B4-BE49-F238E27FC236}">
                <a16:creationId xmlns:a16="http://schemas.microsoft.com/office/drawing/2014/main" id="{B7A96118-3B46-4663-B27E-BEA02869C3C1}"/>
              </a:ext>
            </a:extLst>
          </p:cNvPr>
          <p:cNvSpPr txBox="1">
            <a:spLocks noChangeArrowheads="1"/>
          </p:cNvSpPr>
          <p:nvPr/>
        </p:nvSpPr>
        <p:spPr bwMode="auto">
          <a:xfrm>
            <a:off x="3352800" y="838202"/>
            <a:ext cx="5384800" cy="176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solidFill>
                  <a:schemeClr val="accent1"/>
                </a:solidFill>
                <a:cs typeface="Times New Roman" panose="02020603050405020304" pitchFamily="18" charset="0"/>
              </a:rPr>
              <a:t>100-particle cluster configurations (100 ! intrinsic states): square of side length </a:t>
            </a:r>
            <a:r>
              <a:rPr lang="en-US" altLang="en-US" sz="2000" i="1">
                <a:solidFill>
                  <a:schemeClr val="accent1"/>
                </a:solidFill>
                <a:cs typeface="Times New Roman" panose="02020603050405020304" pitchFamily="18" charset="0"/>
              </a:rPr>
              <a:t>a = 10 </a:t>
            </a:r>
            <a:r>
              <a:rPr lang="en-US" altLang="en-US" sz="2000">
                <a:solidFill>
                  <a:schemeClr val="accent1"/>
                </a:solidFill>
                <a:cs typeface="Times New Roman" panose="02020603050405020304" pitchFamily="18" charset="0"/>
              </a:rPr>
              <a:t>bin widths in a volume of A</a:t>
            </a:r>
            <a:r>
              <a:rPr lang="en-US" altLang="en-US" sz="2000" baseline="30000">
                <a:solidFill>
                  <a:schemeClr val="accent1"/>
                </a:solidFill>
                <a:cs typeface="Times New Roman" panose="02020603050405020304" pitchFamily="18" charset="0"/>
              </a:rPr>
              <a:t>2</a:t>
            </a:r>
            <a:r>
              <a:rPr lang="en-US" altLang="en-US" sz="2000">
                <a:solidFill>
                  <a:schemeClr val="accent1"/>
                </a:solidFill>
                <a:cs typeface="Times New Roman" panose="02020603050405020304" pitchFamily="18" charset="0"/>
              </a:rPr>
              <a:t>=2500 s.p. states. </a:t>
            </a:r>
          </a:p>
          <a:p>
            <a:pPr algn="just">
              <a:spcBef>
                <a:spcPct val="50000"/>
              </a:spcBef>
            </a:pPr>
            <a:r>
              <a:rPr lang="en-US" altLang="en-US" sz="2000">
                <a:solidFill>
                  <a:schemeClr val="accent1"/>
                </a:solidFill>
                <a:cs typeface="Times New Roman" panose="02020603050405020304" pitchFamily="18" charset="0"/>
              </a:rPr>
              <a:t>How many collective cluster states?</a:t>
            </a:r>
          </a:p>
        </p:txBody>
      </p:sp>
      <p:sp>
        <p:nvSpPr>
          <p:cNvPr id="63517" name="Rectangle 29">
            <a:extLst>
              <a:ext uri="{FF2B5EF4-FFF2-40B4-BE49-F238E27FC236}">
                <a16:creationId xmlns:a16="http://schemas.microsoft.com/office/drawing/2014/main" id="{25E6456E-1154-40E1-819A-6DD3F58FC245}"/>
              </a:ext>
            </a:extLst>
          </p:cNvPr>
          <p:cNvSpPr>
            <a:spLocks noChangeArrowheads="1"/>
          </p:cNvSpPr>
          <p:nvPr/>
        </p:nvSpPr>
        <p:spPr bwMode="auto">
          <a:xfrm>
            <a:off x="3838575" y="330517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3519" name="Rectangle 31">
            <a:extLst>
              <a:ext uri="{FF2B5EF4-FFF2-40B4-BE49-F238E27FC236}">
                <a16:creationId xmlns:a16="http://schemas.microsoft.com/office/drawing/2014/main" id="{514B12B0-2D53-43BD-B919-F89D6C23BB64}"/>
              </a:ext>
            </a:extLst>
          </p:cNvPr>
          <p:cNvSpPr>
            <a:spLocks noChangeArrowheads="1"/>
          </p:cNvSpPr>
          <p:nvPr/>
        </p:nvSpPr>
        <p:spPr bwMode="auto">
          <a:xfrm>
            <a:off x="3709988" y="330041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pSp>
        <p:nvGrpSpPr>
          <p:cNvPr id="63524" name="Group 36">
            <a:extLst>
              <a:ext uri="{FF2B5EF4-FFF2-40B4-BE49-F238E27FC236}">
                <a16:creationId xmlns:a16="http://schemas.microsoft.com/office/drawing/2014/main" id="{74397D55-A8FC-4E4C-BF6B-074941037258}"/>
              </a:ext>
            </a:extLst>
          </p:cNvPr>
          <p:cNvGrpSpPr>
            <a:grpSpLocks/>
          </p:cNvGrpSpPr>
          <p:nvPr/>
        </p:nvGrpSpPr>
        <p:grpSpPr bwMode="auto">
          <a:xfrm>
            <a:off x="719140" y="1139827"/>
            <a:ext cx="2327275" cy="2143125"/>
            <a:chOff x="421" y="942"/>
            <a:chExt cx="1466" cy="1350"/>
          </a:xfrm>
        </p:grpSpPr>
        <p:grpSp>
          <p:nvGrpSpPr>
            <p:cNvPr id="63492" name="Group 4">
              <a:extLst>
                <a:ext uri="{FF2B5EF4-FFF2-40B4-BE49-F238E27FC236}">
                  <a16:creationId xmlns:a16="http://schemas.microsoft.com/office/drawing/2014/main" id="{F0F0BEB8-3C4E-4B28-9455-7A99D2B9F6A2}"/>
                </a:ext>
              </a:extLst>
            </p:cNvPr>
            <p:cNvGrpSpPr>
              <a:grpSpLocks/>
            </p:cNvGrpSpPr>
            <p:nvPr/>
          </p:nvGrpSpPr>
          <p:grpSpPr bwMode="auto">
            <a:xfrm>
              <a:off x="421" y="942"/>
              <a:ext cx="1466" cy="1350"/>
              <a:chOff x="2006" y="435"/>
              <a:chExt cx="3664" cy="3375"/>
            </a:xfrm>
          </p:grpSpPr>
          <p:grpSp>
            <p:nvGrpSpPr>
              <p:cNvPr id="63493" name="Group 5">
                <a:extLst>
                  <a:ext uri="{FF2B5EF4-FFF2-40B4-BE49-F238E27FC236}">
                    <a16:creationId xmlns:a16="http://schemas.microsoft.com/office/drawing/2014/main" id="{5ABBE41B-D689-42FB-A093-3EC4354A3E18}"/>
                  </a:ext>
                </a:extLst>
              </p:cNvPr>
              <p:cNvGrpSpPr>
                <a:grpSpLocks/>
              </p:cNvGrpSpPr>
              <p:nvPr/>
            </p:nvGrpSpPr>
            <p:grpSpPr bwMode="auto">
              <a:xfrm>
                <a:off x="2006" y="435"/>
                <a:ext cx="3664" cy="3375"/>
                <a:chOff x="2006" y="435"/>
                <a:chExt cx="3664" cy="3375"/>
              </a:xfrm>
            </p:grpSpPr>
            <p:pic>
              <p:nvPicPr>
                <p:cNvPr id="63494" name="Picture 6">
                  <a:extLst>
                    <a:ext uri="{FF2B5EF4-FFF2-40B4-BE49-F238E27FC236}">
                      <a16:creationId xmlns:a16="http://schemas.microsoft.com/office/drawing/2014/main" id="{85F2BA19-0F9D-4E83-B2CF-F303926413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2006" y="435"/>
                  <a:ext cx="3664" cy="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Rectangle 7">
                  <a:extLst>
                    <a:ext uri="{FF2B5EF4-FFF2-40B4-BE49-F238E27FC236}">
                      <a16:creationId xmlns:a16="http://schemas.microsoft.com/office/drawing/2014/main" id="{0B6AB3B3-94EB-4E49-ACB3-89A7E4A25A3B}"/>
                    </a:ext>
                  </a:extLst>
                </p:cNvPr>
                <p:cNvSpPr>
                  <a:spLocks noChangeArrowheads="1"/>
                </p:cNvSpPr>
                <p:nvPr/>
              </p:nvSpPr>
              <p:spPr bwMode="auto">
                <a:xfrm>
                  <a:off x="2080" y="543"/>
                  <a:ext cx="1204" cy="1175"/>
                </a:xfrm>
                <a:prstGeom prst="rect">
                  <a:avLst/>
                </a:prstGeom>
                <a:pattFill prst="lgGrid">
                  <a:fgClr>
                    <a:srgbClr val="FF0000"/>
                  </a:fgClr>
                  <a:bgClr>
                    <a:srgbClr val="FFFFFF"/>
                  </a:bgClr>
                </a:pattFill>
                <a:ln w="19050">
                  <a:solidFill>
                    <a:srgbClr val="000000"/>
                  </a:solidFill>
                  <a:miter lim="800000"/>
                  <a:headEnd/>
                  <a:tailEnd/>
                </a:ln>
              </p:spPr>
              <p:txBody>
                <a:bodyPr anchor="ctr"/>
                <a:lstStyle/>
                <a:p>
                  <a:endParaRPr lang="en-US"/>
                </a:p>
              </p:txBody>
            </p:sp>
            <p:sp>
              <p:nvSpPr>
                <p:cNvPr id="63496" name="Rectangle 8">
                  <a:extLst>
                    <a:ext uri="{FF2B5EF4-FFF2-40B4-BE49-F238E27FC236}">
                      <a16:creationId xmlns:a16="http://schemas.microsoft.com/office/drawing/2014/main" id="{7F8A12A0-AF8C-46A5-980C-3F5596FF9341}"/>
                    </a:ext>
                  </a:extLst>
                </p:cNvPr>
                <p:cNvSpPr>
                  <a:spLocks noChangeArrowheads="1"/>
                </p:cNvSpPr>
                <p:nvPr/>
              </p:nvSpPr>
              <p:spPr bwMode="auto">
                <a:xfrm>
                  <a:off x="2245" y="558"/>
                  <a:ext cx="1204" cy="1175"/>
                </a:xfrm>
                <a:prstGeom prst="rect">
                  <a:avLst/>
                </a:prstGeom>
                <a:pattFill prst="lgGrid">
                  <a:fgClr>
                    <a:srgbClr val="FF00FF"/>
                  </a:fgClr>
                  <a:bgClr>
                    <a:srgbClr val="FFFFFF"/>
                  </a:bgClr>
                </a:pattFill>
                <a:ln w="19050">
                  <a:solidFill>
                    <a:srgbClr val="000000"/>
                  </a:solidFill>
                  <a:miter lim="800000"/>
                  <a:headEnd/>
                  <a:tailEnd/>
                </a:ln>
              </p:spPr>
              <p:txBody>
                <a:bodyPr anchor="ctr"/>
                <a:lstStyle/>
                <a:p>
                  <a:endParaRPr lang="en-US"/>
                </a:p>
              </p:txBody>
            </p:sp>
            <p:sp>
              <p:nvSpPr>
                <p:cNvPr id="63497" name="Rectangle 9">
                  <a:extLst>
                    <a:ext uri="{FF2B5EF4-FFF2-40B4-BE49-F238E27FC236}">
                      <a16:creationId xmlns:a16="http://schemas.microsoft.com/office/drawing/2014/main" id="{98388D05-2283-478A-A113-5093CA9B2493}"/>
                    </a:ext>
                  </a:extLst>
                </p:cNvPr>
                <p:cNvSpPr>
                  <a:spLocks noChangeArrowheads="1"/>
                </p:cNvSpPr>
                <p:nvPr/>
              </p:nvSpPr>
              <p:spPr bwMode="auto">
                <a:xfrm>
                  <a:off x="2380" y="558"/>
                  <a:ext cx="1204" cy="1175"/>
                </a:xfrm>
                <a:prstGeom prst="rect">
                  <a:avLst/>
                </a:prstGeom>
                <a:pattFill prst="lgGrid">
                  <a:fgClr>
                    <a:srgbClr val="0000FF"/>
                  </a:fgClr>
                  <a:bgClr>
                    <a:srgbClr val="FFFFFF"/>
                  </a:bgClr>
                </a:pattFill>
                <a:ln w="28575">
                  <a:solidFill>
                    <a:srgbClr val="000000"/>
                  </a:solidFill>
                  <a:miter lim="800000"/>
                  <a:headEnd/>
                  <a:tailEnd/>
                </a:ln>
              </p:spPr>
              <p:txBody>
                <a:bodyPr anchor="ctr"/>
                <a:lstStyle/>
                <a:p>
                  <a:endParaRPr lang="en-US"/>
                </a:p>
              </p:txBody>
            </p:sp>
            <p:sp>
              <p:nvSpPr>
                <p:cNvPr id="63498" name="Line 10">
                  <a:extLst>
                    <a:ext uri="{FF2B5EF4-FFF2-40B4-BE49-F238E27FC236}">
                      <a16:creationId xmlns:a16="http://schemas.microsoft.com/office/drawing/2014/main" id="{C4422917-E05A-4F6D-BD28-8FBAB79A7275}"/>
                    </a:ext>
                  </a:extLst>
                </p:cNvPr>
                <p:cNvSpPr>
                  <a:spLocks noChangeShapeType="1"/>
                </p:cNvSpPr>
                <p:nvPr/>
              </p:nvSpPr>
              <p:spPr bwMode="auto">
                <a:xfrm>
                  <a:off x="3180" y="1155"/>
                  <a:ext cx="765" cy="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63499" name="Group 11">
                <a:extLst>
                  <a:ext uri="{FF2B5EF4-FFF2-40B4-BE49-F238E27FC236}">
                    <a16:creationId xmlns:a16="http://schemas.microsoft.com/office/drawing/2014/main" id="{73018FDA-6D8D-45DC-9408-28A7C761058F}"/>
                  </a:ext>
                </a:extLst>
              </p:cNvPr>
              <p:cNvGrpSpPr>
                <a:grpSpLocks/>
              </p:cNvGrpSpPr>
              <p:nvPr/>
            </p:nvGrpSpPr>
            <p:grpSpPr bwMode="auto">
              <a:xfrm>
                <a:off x="2055" y="2925"/>
                <a:ext cx="3570" cy="525"/>
                <a:chOff x="2310" y="4155"/>
                <a:chExt cx="3570" cy="525"/>
              </a:xfrm>
            </p:grpSpPr>
            <p:sp>
              <p:nvSpPr>
                <p:cNvPr id="63500" name="Line 12">
                  <a:extLst>
                    <a:ext uri="{FF2B5EF4-FFF2-40B4-BE49-F238E27FC236}">
                      <a16:creationId xmlns:a16="http://schemas.microsoft.com/office/drawing/2014/main" id="{B3EBF8A1-1D5D-4AA9-9496-7A28FDDFDED8}"/>
                    </a:ext>
                  </a:extLst>
                </p:cNvPr>
                <p:cNvSpPr>
                  <a:spLocks noChangeShapeType="1"/>
                </p:cNvSpPr>
                <p:nvPr/>
              </p:nvSpPr>
              <p:spPr bwMode="auto">
                <a:xfrm>
                  <a:off x="2310" y="4635"/>
                  <a:ext cx="3570" cy="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1" name="Text Box 13">
                  <a:extLst>
                    <a:ext uri="{FF2B5EF4-FFF2-40B4-BE49-F238E27FC236}">
                      <a16:creationId xmlns:a16="http://schemas.microsoft.com/office/drawing/2014/main" id="{87E1D15D-C390-489F-BC25-113F566D2FA1}"/>
                    </a:ext>
                  </a:extLst>
                </p:cNvPr>
                <p:cNvSpPr txBox="1">
                  <a:spLocks noChangeArrowheads="1"/>
                </p:cNvSpPr>
                <p:nvPr/>
              </p:nvSpPr>
              <p:spPr bwMode="auto">
                <a:xfrm>
                  <a:off x="3810" y="4155"/>
                  <a:ext cx="58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sz="1200" b="1" i="1">
                      <a:latin typeface="Times New Roman" panose="02020603050405020304" pitchFamily="18" charset="0"/>
                    </a:rPr>
                    <a:t>A</a:t>
                  </a:r>
                </a:p>
              </p:txBody>
            </p:sp>
          </p:grpSp>
          <p:grpSp>
            <p:nvGrpSpPr>
              <p:cNvPr id="63502" name="Group 14">
                <a:extLst>
                  <a:ext uri="{FF2B5EF4-FFF2-40B4-BE49-F238E27FC236}">
                    <a16:creationId xmlns:a16="http://schemas.microsoft.com/office/drawing/2014/main" id="{742F6ABC-7418-4AC7-BA60-B915A717CCA6}"/>
                  </a:ext>
                </a:extLst>
              </p:cNvPr>
              <p:cNvGrpSpPr>
                <a:grpSpLocks/>
              </p:cNvGrpSpPr>
              <p:nvPr/>
            </p:nvGrpSpPr>
            <p:grpSpPr bwMode="auto">
              <a:xfrm>
                <a:off x="2430" y="1260"/>
                <a:ext cx="1185" cy="420"/>
                <a:chOff x="7575" y="3675"/>
                <a:chExt cx="1185" cy="420"/>
              </a:xfrm>
            </p:grpSpPr>
            <p:sp>
              <p:nvSpPr>
                <p:cNvPr id="63503" name="Line 15">
                  <a:extLst>
                    <a:ext uri="{FF2B5EF4-FFF2-40B4-BE49-F238E27FC236}">
                      <a16:creationId xmlns:a16="http://schemas.microsoft.com/office/drawing/2014/main" id="{92B324D8-C0AF-4118-84BD-57ECF0B83295}"/>
                    </a:ext>
                  </a:extLst>
                </p:cNvPr>
                <p:cNvSpPr>
                  <a:spLocks noChangeShapeType="1"/>
                </p:cNvSpPr>
                <p:nvPr/>
              </p:nvSpPr>
              <p:spPr bwMode="auto">
                <a:xfrm>
                  <a:off x="7575" y="4035"/>
                  <a:ext cx="1185" cy="0"/>
                </a:xfrm>
                <a:prstGeom prst="line">
                  <a:avLst/>
                </a:prstGeom>
                <a:noFill/>
                <a:ln w="28575">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3504" name="Text Box 16">
                  <a:extLst>
                    <a:ext uri="{FF2B5EF4-FFF2-40B4-BE49-F238E27FC236}">
                      <a16:creationId xmlns:a16="http://schemas.microsoft.com/office/drawing/2014/main" id="{50225378-033A-45B9-BDB3-7343CA2C2CDC}"/>
                    </a:ext>
                  </a:extLst>
                </p:cNvPr>
                <p:cNvSpPr txBox="1">
                  <a:spLocks noChangeArrowheads="1"/>
                </p:cNvSpPr>
                <p:nvPr/>
              </p:nvSpPr>
              <p:spPr bwMode="auto">
                <a:xfrm>
                  <a:off x="7965" y="3675"/>
                  <a:ext cx="435"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sz="2000" b="1" i="1" baseline="30000">
                      <a:latin typeface="Times New Roman" panose="02020603050405020304" pitchFamily="18" charset="0"/>
                    </a:rPr>
                    <a:t>a</a:t>
                  </a:r>
                  <a:endParaRPr lang="en-US" altLang="en-US" sz="2000" baseline="30000">
                    <a:latin typeface="Times New Roman" panose="02020603050405020304" pitchFamily="18" charset="0"/>
                  </a:endParaRPr>
                </a:p>
              </p:txBody>
            </p:sp>
          </p:grpSp>
        </p:grpSp>
        <p:graphicFrame>
          <p:nvGraphicFramePr>
            <p:cNvPr id="63516" name="Object 28">
              <a:extLst>
                <a:ext uri="{FF2B5EF4-FFF2-40B4-BE49-F238E27FC236}">
                  <a16:creationId xmlns:a16="http://schemas.microsoft.com/office/drawing/2014/main" id="{C9DADA3C-C837-4F8B-9804-C8D2F79DAB4A}"/>
                </a:ext>
              </a:extLst>
            </p:cNvPr>
            <p:cNvGraphicFramePr>
              <a:graphicFrameLocks noChangeAspect="1"/>
            </p:cNvGraphicFramePr>
            <p:nvPr/>
          </p:nvGraphicFramePr>
          <p:xfrm>
            <a:off x="1120" y="1263"/>
            <a:ext cx="724" cy="445"/>
          </p:xfrm>
          <a:graphic>
            <a:graphicData uri="http://schemas.openxmlformats.org/presentationml/2006/ole">
              <mc:AlternateContent xmlns:mc="http://schemas.openxmlformats.org/markup-compatibility/2006">
                <mc:Choice xmlns:v="urn:schemas-microsoft-com:vml" Requires="v">
                  <p:oleObj name="Equation" r:id="rId4" imgW="1409400" imgH="863280" progId="Equation.DSMT4">
                    <p:embed/>
                  </p:oleObj>
                </mc:Choice>
                <mc:Fallback>
                  <p:oleObj name="Equation" r:id="rId4" imgW="1409400" imgH="863280" progId="Equation.DSMT4">
                    <p:embed/>
                    <p:pic>
                      <p:nvPicPr>
                        <p:cNvPr id="63516" name="Object 28">
                          <a:extLst>
                            <a:ext uri="{FF2B5EF4-FFF2-40B4-BE49-F238E27FC236}">
                              <a16:creationId xmlns:a16="http://schemas.microsoft.com/office/drawing/2014/main" id="{C9DADA3C-C837-4F8B-9804-C8D2F79DAB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 y="1263"/>
                          <a:ext cx="724" cy="44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3518" name="Object 30">
              <a:extLst>
                <a:ext uri="{FF2B5EF4-FFF2-40B4-BE49-F238E27FC236}">
                  <a16:creationId xmlns:a16="http://schemas.microsoft.com/office/drawing/2014/main" id="{1AE215F4-14BC-48E7-B141-34D95CA97105}"/>
                </a:ext>
              </a:extLst>
            </p:cNvPr>
            <p:cNvGraphicFramePr>
              <a:graphicFrameLocks noChangeAspect="1"/>
            </p:cNvGraphicFramePr>
            <p:nvPr/>
          </p:nvGraphicFramePr>
          <p:xfrm>
            <a:off x="500" y="1743"/>
            <a:ext cx="1240" cy="194"/>
          </p:xfrm>
          <a:graphic>
            <a:graphicData uri="http://schemas.openxmlformats.org/presentationml/2006/ole">
              <mc:AlternateContent xmlns:mc="http://schemas.openxmlformats.org/markup-compatibility/2006">
                <mc:Choice xmlns:v="urn:schemas-microsoft-com:vml" Requires="v">
                  <p:oleObj name="Equation" r:id="rId6" imgW="1434960" imgH="228600" progId="Equation.DSMT4">
                    <p:embed/>
                  </p:oleObj>
                </mc:Choice>
                <mc:Fallback>
                  <p:oleObj name="Equation" r:id="rId6" imgW="1434960" imgH="228600" progId="Equation.DSMT4">
                    <p:embed/>
                    <p:pic>
                      <p:nvPicPr>
                        <p:cNvPr id="63518" name="Object 30">
                          <a:extLst>
                            <a:ext uri="{FF2B5EF4-FFF2-40B4-BE49-F238E27FC236}">
                              <a16:creationId xmlns:a16="http://schemas.microsoft.com/office/drawing/2014/main" id="{1AE215F4-14BC-48E7-B141-34D95CA971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 y="1743"/>
                          <a:ext cx="1240" cy="19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63521" name="Rectangle 33">
            <a:extLst>
              <a:ext uri="{FF2B5EF4-FFF2-40B4-BE49-F238E27FC236}">
                <a16:creationId xmlns:a16="http://schemas.microsoft.com/office/drawing/2014/main" id="{E1493BA1-9FF8-4D44-9A97-C5AFFCE26B13}"/>
              </a:ext>
            </a:extLst>
          </p:cNvPr>
          <p:cNvSpPr>
            <a:spLocks noChangeArrowheads="1"/>
          </p:cNvSpPr>
          <p:nvPr/>
        </p:nvSpPr>
        <p:spPr bwMode="auto">
          <a:xfrm>
            <a:off x="3105150" y="3243263"/>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63520" name="Object 32">
            <a:extLst>
              <a:ext uri="{FF2B5EF4-FFF2-40B4-BE49-F238E27FC236}">
                <a16:creationId xmlns:a16="http://schemas.microsoft.com/office/drawing/2014/main" id="{E7DEEB08-0BA5-42C4-8855-11C082326597}"/>
              </a:ext>
            </a:extLst>
          </p:cNvPr>
          <p:cNvGraphicFramePr>
            <a:graphicFrameLocks noChangeAspect="1"/>
          </p:cNvGraphicFramePr>
          <p:nvPr/>
        </p:nvGraphicFramePr>
        <p:xfrm>
          <a:off x="3346452" y="2552700"/>
          <a:ext cx="5268913" cy="636588"/>
        </p:xfrm>
        <a:graphic>
          <a:graphicData uri="http://schemas.openxmlformats.org/presentationml/2006/ole">
            <mc:AlternateContent xmlns:mc="http://schemas.openxmlformats.org/markup-compatibility/2006">
              <mc:Choice xmlns:v="urn:schemas-microsoft-com:vml" Requires="v">
                <p:oleObj name="Equation" r:id="rId8" imgW="3695400" imgH="457200" progId="Equation.DSMT4">
                  <p:embed/>
                </p:oleObj>
              </mc:Choice>
              <mc:Fallback>
                <p:oleObj name="Equation" r:id="rId8" imgW="3695400" imgH="457200" progId="Equation.DSMT4">
                  <p:embed/>
                  <p:pic>
                    <p:nvPicPr>
                      <p:cNvPr id="63520" name="Object 32">
                        <a:extLst>
                          <a:ext uri="{FF2B5EF4-FFF2-40B4-BE49-F238E27FC236}">
                            <a16:creationId xmlns:a16="http://schemas.microsoft.com/office/drawing/2014/main" id="{E7DEEB08-0BA5-42C4-8855-11C08232659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6452" y="2552700"/>
                        <a:ext cx="5268913" cy="6365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523" name="Rectangle 35">
            <a:extLst>
              <a:ext uri="{FF2B5EF4-FFF2-40B4-BE49-F238E27FC236}">
                <a16:creationId xmlns:a16="http://schemas.microsoft.com/office/drawing/2014/main" id="{85F4ADEA-2497-4ED4-ABA2-1BDFBEEBC553}"/>
              </a:ext>
            </a:extLst>
          </p:cNvPr>
          <p:cNvSpPr>
            <a:spLocks noChangeArrowheads="1"/>
          </p:cNvSpPr>
          <p:nvPr/>
        </p:nvSpPr>
        <p:spPr bwMode="auto">
          <a:xfrm>
            <a:off x="2366963" y="3252788"/>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63522" name="Object 34">
            <a:extLst>
              <a:ext uri="{FF2B5EF4-FFF2-40B4-BE49-F238E27FC236}">
                <a16:creationId xmlns:a16="http://schemas.microsoft.com/office/drawing/2014/main" id="{587F8BD2-709C-45E3-B939-6C280C3416ED}"/>
              </a:ext>
            </a:extLst>
          </p:cNvPr>
          <p:cNvGraphicFramePr>
            <a:graphicFrameLocks noChangeAspect="1"/>
          </p:cNvGraphicFramePr>
          <p:nvPr/>
        </p:nvGraphicFramePr>
        <p:xfrm>
          <a:off x="3287713" y="4727577"/>
          <a:ext cx="5543550" cy="1146175"/>
        </p:xfrm>
        <a:graphic>
          <a:graphicData uri="http://schemas.openxmlformats.org/presentationml/2006/ole">
            <mc:AlternateContent xmlns:mc="http://schemas.openxmlformats.org/markup-compatibility/2006">
              <mc:Choice xmlns:v="urn:schemas-microsoft-com:vml" Requires="v">
                <p:oleObj name="Equation" r:id="rId10" imgW="3911400" imgH="825480" progId="Equation.DSMT4">
                  <p:embed/>
                </p:oleObj>
              </mc:Choice>
              <mc:Fallback>
                <p:oleObj name="Equation" r:id="rId10" imgW="3911400" imgH="825480" progId="Equation.DSMT4">
                  <p:embed/>
                  <p:pic>
                    <p:nvPicPr>
                      <p:cNvPr id="63522" name="Object 34">
                        <a:extLst>
                          <a:ext uri="{FF2B5EF4-FFF2-40B4-BE49-F238E27FC236}">
                            <a16:creationId xmlns:a16="http://schemas.microsoft.com/office/drawing/2014/main" id="{587F8BD2-709C-45E3-B939-6C280C3416E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7713" y="4727577"/>
                        <a:ext cx="5543550" cy="11461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3525" name="Text Box 37">
            <a:extLst>
              <a:ext uri="{FF2B5EF4-FFF2-40B4-BE49-F238E27FC236}">
                <a16:creationId xmlns:a16="http://schemas.microsoft.com/office/drawing/2014/main" id="{94CFA595-E7B5-4DEE-8499-181F022B5981}"/>
              </a:ext>
            </a:extLst>
          </p:cNvPr>
          <p:cNvSpPr txBox="1">
            <a:spLocks noChangeArrowheads="1"/>
          </p:cNvSpPr>
          <p:nvPr/>
        </p:nvSpPr>
        <p:spPr bwMode="auto">
          <a:xfrm>
            <a:off x="3517900" y="3340102"/>
            <a:ext cx="5384800" cy="115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cs typeface="Times New Roman" panose="02020603050405020304" pitchFamily="18" charset="0"/>
              </a:rPr>
              <a:t>99-particle cluster/1 single particle configurations: </a:t>
            </a:r>
          </a:p>
          <a:p>
            <a:pPr algn="just">
              <a:spcBef>
                <a:spcPct val="50000"/>
              </a:spcBef>
            </a:pPr>
            <a:r>
              <a:rPr lang="en-US" altLang="en-US" sz="2000">
                <a:cs typeface="Times New Roman" panose="02020603050405020304" pitchFamily="18" charset="0"/>
              </a:rPr>
              <a:t>How many possible configurations?</a:t>
            </a:r>
          </a:p>
        </p:txBody>
      </p:sp>
      <p:sp>
        <p:nvSpPr>
          <p:cNvPr id="63526" name="Text Box 38">
            <a:extLst>
              <a:ext uri="{FF2B5EF4-FFF2-40B4-BE49-F238E27FC236}">
                <a16:creationId xmlns:a16="http://schemas.microsoft.com/office/drawing/2014/main" id="{DE5222D2-F4AA-4D8B-A8F6-E780D98D037A}"/>
              </a:ext>
            </a:extLst>
          </p:cNvPr>
          <p:cNvSpPr txBox="1">
            <a:spLocks noChangeArrowheads="1"/>
          </p:cNvSpPr>
          <p:nvPr/>
        </p:nvSpPr>
        <p:spPr bwMode="auto">
          <a:xfrm>
            <a:off x="187327" y="6110288"/>
            <a:ext cx="8956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0000"/>
                </a:solidFill>
              </a:rPr>
              <a:t>There are many more cluster-1/1p states than full-cluster states.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25B9D05-218E-A9C6-14EC-EE304DA9669C}"/>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Random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393605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3D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5</a:t>
            </a:fld>
            <a:endParaRPr lang="en-US">
              <a:solidFill>
                <a:srgbClr val="C0C0C0"/>
              </a:solidFill>
            </a:endParaRPr>
          </a:p>
        </p:txBody>
      </p:sp>
      <p:grpSp>
        <p:nvGrpSpPr>
          <p:cNvPr id="67" name="Group 66">
            <a:extLst>
              <a:ext uri="{FF2B5EF4-FFF2-40B4-BE49-F238E27FC236}">
                <a16:creationId xmlns:a16="http://schemas.microsoft.com/office/drawing/2014/main" id="{776D86D7-BF18-0540-4BA2-FCE82CC7578A}"/>
              </a:ext>
            </a:extLst>
          </p:cNvPr>
          <p:cNvGrpSpPr/>
          <p:nvPr/>
        </p:nvGrpSpPr>
        <p:grpSpPr>
          <a:xfrm>
            <a:off x="466606" y="854218"/>
            <a:ext cx="3575348" cy="3338100"/>
            <a:chOff x="466606" y="1091542"/>
            <a:chExt cx="3575348" cy="3338100"/>
          </a:xfrm>
        </p:grpSpPr>
        <p:grpSp>
          <p:nvGrpSpPr>
            <p:cNvPr id="45" name="Group 44">
              <a:extLst>
                <a:ext uri="{FF2B5EF4-FFF2-40B4-BE49-F238E27FC236}">
                  <a16:creationId xmlns:a16="http://schemas.microsoft.com/office/drawing/2014/main" id="{E93EC656-8069-61A4-B35D-7BB99A621569}"/>
                </a:ext>
              </a:extLst>
            </p:cNvPr>
            <p:cNvGrpSpPr/>
            <p:nvPr/>
          </p:nvGrpSpPr>
          <p:grpSpPr>
            <a:xfrm>
              <a:off x="466606" y="2029727"/>
              <a:ext cx="2222368" cy="348039"/>
              <a:chOff x="466606" y="2294967"/>
              <a:chExt cx="2222368" cy="348039"/>
            </a:xfrm>
          </p:grpSpPr>
          <p:cxnSp>
            <p:nvCxnSpPr>
              <p:cNvPr id="31" name="Line 173">
                <a:extLst>
                  <a:ext uri="{FF2B5EF4-FFF2-40B4-BE49-F238E27FC236}">
                    <a16:creationId xmlns:a16="http://schemas.microsoft.com/office/drawing/2014/main" id="{451D06B7-A733-2411-0FDB-90F2AF6D0A06}"/>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Oval 8">
                <a:extLst>
                  <a:ext uri="{FF2B5EF4-FFF2-40B4-BE49-F238E27FC236}">
                    <a16:creationId xmlns:a16="http://schemas.microsoft.com/office/drawing/2014/main" id="{C8DC5074-335F-3815-921D-169C8966D3CF}"/>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3" name="Oval 8">
                <a:extLst>
                  <a:ext uri="{FF2B5EF4-FFF2-40B4-BE49-F238E27FC236}">
                    <a16:creationId xmlns:a16="http://schemas.microsoft.com/office/drawing/2014/main" id="{7ECC7801-D2F3-A982-B6A8-AF574C758A49}"/>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4" name="Arrow: Left 33">
                <a:extLst>
                  <a:ext uri="{FF2B5EF4-FFF2-40B4-BE49-F238E27FC236}">
                    <a16:creationId xmlns:a16="http://schemas.microsoft.com/office/drawing/2014/main" id="{DC059049-BBFC-0F51-582B-33A9D441401A}"/>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47" name="Group 46">
              <a:extLst>
                <a:ext uri="{FF2B5EF4-FFF2-40B4-BE49-F238E27FC236}">
                  <a16:creationId xmlns:a16="http://schemas.microsoft.com/office/drawing/2014/main" id="{D13BD211-DC34-02F8-D8E0-B7D227D93789}"/>
                </a:ext>
              </a:extLst>
            </p:cNvPr>
            <p:cNvGrpSpPr/>
            <p:nvPr/>
          </p:nvGrpSpPr>
          <p:grpSpPr>
            <a:xfrm>
              <a:off x="488620" y="3554494"/>
              <a:ext cx="2206171" cy="875148"/>
              <a:chOff x="488620" y="3366032"/>
              <a:chExt cx="2206171" cy="875148"/>
            </a:xfrm>
          </p:grpSpPr>
          <p:cxnSp>
            <p:nvCxnSpPr>
              <p:cNvPr id="41" name="Line 173">
                <a:extLst>
                  <a:ext uri="{FF2B5EF4-FFF2-40B4-BE49-F238E27FC236}">
                    <a16:creationId xmlns:a16="http://schemas.microsoft.com/office/drawing/2014/main" id="{8C0C2777-91F0-264D-CD17-97B74C0685CC}"/>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Oval 8">
                <a:extLst>
                  <a:ext uri="{FF2B5EF4-FFF2-40B4-BE49-F238E27FC236}">
                    <a16:creationId xmlns:a16="http://schemas.microsoft.com/office/drawing/2014/main" id="{24E2DE98-1725-1607-E85C-9007A0A31302}"/>
                  </a:ext>
                </a:extLst>
              </p:cNvPr>
              <p:cNvSpPr>
                <a:spLocks noChangeArrowheads="1"/>
              </p:cNvSpPr>
              <p:nvPr/>
            </p:nvSpPr>
            <p:spPr bwMode="auto">
              <a:xfrm>
                <a:off x="1050978" y="380591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43" name="Oval 8">
                <a:extLst>
                  <a:ext uri="{FF2B5EF4-FFF2-40B4-BE49-F238E27FC236}">
                    <a16:creationId xmlns:a16="http://schemas.microsoft.com/office/drawing/2014/main" id="{1DDDCB79-70EF-101C-AE05-939CE925D944}"/>
                  </a:ext>
                </a:extLst>
              </p:cNvPr>
              <p:cNvSpPr>
                <a:spLocks noChangeArrowheads="1"/>
              </p:cNvSpPr>
              <p:nvPr/>
            </p:nvSpPr>
            <p:spPr bwMode="auto">
              <a:xfrm>
                <a:off x="827900" y="343593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4" name="Arrow: Left 43">
                <a:extLst>
                  <a:ext uri="{FF2B5EF4-FFF2-40B4-BE49-F238E27FC236}">
                    <a16:creationId xmlns:a16="http://schemas.microsoft.com/office/drawing/2014/main" id="{90F0F274-1921-F442-781A-3C23A7D095F7}"/>
                  </a:ext>
                </a:extLst>
              </p:cNvPr>
              <p:cNvSpPr/>
              <p:nvPr/>
            </p:nvSpPr>
            <p:spPr bwMode="auto">
              <a:xfrm rot="19215831">
                <a:off x="799736" y="409919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6" name="Arrow: Left 45">
                <a:extLst>
                  <a:ext uri="{FF2B5EF4-FFF2-40B4-BE49-F238E27FC236}">
                    <a16:creationId xmlns:a16="http://schemas.microsoft.com/office/drawing/2014/main" id="{56CB3B39-F517-21AB-0200-4EC10A337447}"/>
                  </a:ext>
                </a:extLst>
              </p:cNvPr>
              <p:cNvSpPr/>
              <p:nvPr/>
            </p:nvSpPr>
            <p:spPr bwMode="auto">
              <a:xfrm rot="11954689" flipH="1" flipV="1">
                <a:off x="488620" y="3366032"/>
                <a:ext cx="361950" cy="23224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53" name="Group 52">
              <a:extLst>
                <a:ext uri="{FF2B5EF4-FFF2-40B4-BE49-F238E27FC236}">
                  <a16:creationId xmlns:a16="http://schemas.microsoft.com/office/drawing/2014/main" id="{4C92A272-C702-00DF-C45F-8F0BB7B766EE}"/>
                </a:ext>
              </a:extLst>
            </p:cNvPr>
            <p:cNvGrpSpPr/>
            <p:nvPr/>
          </p:nvGrpSpPr>
          <p:grpSpPr>
            <a:xfrm>
              <a:off x="601616" y="1091542"/>
              <a:ext cx="3325134" cy="695112"/>
              <a:chOff x="601616" y="1091542"/>
              <a:chExt cx="3325134" cy="695112"/>
            </a:xfrm>
          </p:grpSpPr>
          <p:sp>
            <p:nvSpPr>
              <p:cNvPr id="18" name="Text Box 178">
                <a:extLst>
                  <a:ext uri="{FF2B5EF4-FFF2-40B4-BE49-F238E27FC236}">
                    <a16:creationId xmlns:a16="http://schemas.microsoft.com/office/drawing/2014/main" id="{B9D4E713-F3DC-E8CC-1C9A-B14F19071CE1}"/>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r>
                  <a:rPr lang="en-US" sz="1200" dirty="0">
                    <a:latin typeface="+mj-lt"/>
                    <a:ea typeface="Times New Roman" panose="02020603050405020304" pitchFamily="18" charset="0"/>
                  </a:rPr>
                  <a:t>after</a:t>
                </a:r>
                <a:endParaRPr lang="en-US" sz="1200" dirty="0">
                  <a:effectLst/>
                  <a:latin typeface="+mj-lt"/>
                  <a:ea typeface="Times New Roman" panose="02020603050405020304" pitchFamily="18" charset="0"/>
                </a:endParaRPr>
              </a:p>
            </p:txBody>
          </p:sp>
          <p:grpSp>
            <p:nvGrpSpPr>
              <p:cNvPr id="51" name="Group 50">
                <a:extLst>
                  <a:ext uri="{FF2B5EF4-FFF2-40B4-BE49-F238E27FC236}">
                    <a16:creationId xmlns:a16="http://schemas.microsoft.com/office/drawing/2014/main" id="{0E469F36-9CB6-F8B3-5FC4-7795DFA5DF73}"/>
                  </a:ext>
                </a:extLst>
              </p:cNvPr>
              <p:cNvGrpSpPr/>
              <p:nvPr/>
            </p:nvGrpSpPr>
            <p:grpSpPr>
              <a:xfrm>
                <a:off x="601616" y="1198630"/>
                <a:ext cx="2095500" cy="588024"/>
                <a:chOff x="601616" y="1198630"/>
                <a:chExt cx="2095500" cy="588024"/>
              </a:xfrm>
            </p:grpSpPr>
            <p:grpSp>
              <p:nvGrpSpPr>
                <p:cNvPr id="35" name="Group 34">
                  <a:extLst>
                    <a:ext uri="{FF2B5EF4-FFF2-40B4-BE49-F238E27FC236}">
                      <a16:creationId xmlns:a16="http://schemas.microsoft.com/office/drawing/2014/main" id="{059E9BC9-36AC-B352-CAD6-85017F5769A9}"/>
                    </a:ext>
                  </a:extLst>
                </p:cNvPr>
                <p:cNvGrpSpPr/>
                <p:nvPr/>
              </p:nvGrpSpPr>
              <p:grpSpPr>
                <a:xfrm>
                  <a:off x="601616" y="1442712"/>
                  <a:ext cx="2095500" cy="343942"/>
                  <a:chOff x="601616" y="1442712"/>
                  <a:chExt cx="2095500" cy="343942"/>
                </a:xfrm>
              </p:grpSpPr>
              <p:cxnSp>
                <p:nvCxnSpPr>
                  <p:cNvPr id="13" name="Line 173">
                    <a:extLst>
                      <a:ext uri="{FF2B5EF4-FFF2-40B4-BE49-F238E27FC236}">
                        <a16:creationId xmlns:a16="http://schemas.microsoft.com/office/drawing/2014/main" id="{D7D2FC13-E275-0DA0-21B4-AA3EB3CEDC99}"/>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Oval 8">
                    <a:extLst>
                      <a:ext uri="{FF2B5EF4-FFF2-40B4-BE49-F238E27FC236}">
                        <a16:creationId xmlns:a16="http://schemas.microsoft.com/office/drawing/2014/main" id="{C7D07313-9D41-7463-94B3-A2494D9367E2}"/>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9" name="Oval 8">
                    <a:extLst>
                      <a:ext uri="{FF2B5EF4-FFF2-40B4-BE49-F238E27FC236}">
                        <a16:creationId xmlns:a16="http://schemas.microsoft.com/office/drawing/2014/main" id="{F7E5C261-4B1B-3819-56E9-B89C3EC24153}"/>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0" name="Arrow: Left 29">
                    <a:extLst>
                      <a:ext uri="{FF2B5EF4-FFF2-40B4-BE49-F238E27FC236}">
                        <a16:creationId xmlns:a16="http://schemas.microsoft.com/office/drawing/2014/main" id="{E02BF278-4D6C-BFFF-0A72-3B3FDA1ABA02}"/>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49" name="Object 48">
                  <a:extLst>
                    <a:ext uri="{FF2B5EF4-FFF2-40B4-BE49-F238E27FC236}">
                      <a16:creationId xmlns:a16="http://schemas.microsoft.com/office/drawing/2014/main" id="{8DCB8FC8-71BE-CF23-5CC9-1EED8D8012AC}"/>
                    </a:ext>
                  </a:extLst>
                </p:cNvPr>
                <p:cNvGraphicFramePr>
                  <a:graphicFrameLocks noChangeAspect="1"/>
                </p:cNvGraphicFramePr>
                <p:nvPr>
                  <p:extLst>
                    <p:ext uri="{D42A27DB-BD31-4B8C-83A1-F6EECF244321}">
                      <p14:modId xmlns:p14="http://schemas.microsoft.com/office/powerpoint/2010/main" val="98316258"/>
                    </p:ext>
                  </p:extLst>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3" imgW="177480" imgH="241200" progId="Equation.DSMT4">
                        <p:embed/>
                      </p:oleObj>
                    </mc:Choice>
                    <mc:Fallback>
                      <p:oleObj name="Equation" r:id="rId3" imgW="177480" imgH="241200" progId="Equation.DSMT4">
                        <p:embed/>
                        <p:pic>
                          <p:nvPicPr>
                            <p:cNvPr id="0" name=""/>
                            <p:cNvPicPr/>
                            <p:nvPr/>
                          </p:nvPicPr>
                          <p:blipFill>
                            <a:blip r:embed="rId4"/>
                            <a:stretch>
                              <a:fillRect/>
                            </a:stretch>
                          </p:blipFill>
                          <p:spPr>
                            <a:xfrm>
                              <a:off x="1677373" y="1198630"/>
                              <a:ext cx="177800" cy="241300"/>
                            </a:xfrm>
                            <a:prstGeom prst="rect">
                              <a:avLst/>
                            </a:prstGeom>
                          </p:spPr>
                        </p:pic>
                      </p:oleObj>
                    </mc:Fallback>
                  </mc:AlternateContent>
                </a:graphicData>
              </a:graphic>
            </p:graphicFrame>
          </p:grpSp>
        </p:grpSp>
        <p:grpSp>
          <p:nvGrpSpPr>
            <p:cNvPr id="52" name="Group 51">
              <a:extLst>
                <a:ext uri="{FF2B5EF4-FFF2-40B4-BE49-F238E27FC236}">
                  <a16:creationId xmlns:a16="http://schemas.microsoft.com/office/drawing/2014/main" id="{EC7262E1-9E79-8BE7-FC6E-A6621245D5C0}"/>
                </a:ext>
              </a:extLst>
            </p:cNvPr>
            <p:cNvGrpSpPr/>
            <p:nvPr/>
          </p:nvGrpSpPr>
          <p:grpSpPr>
            <a:xfrm>
              <a:off x="607433" y="2658996"/>
              <a:ext cx="3434521" cy="845808"/>
              <a:chOff x="607433" y="2658996"/>
              <a:chExt cx="3434521" cy="845808"/>
            </a:xfrm>
          </p:grpSpPr>
          <p:grpSp>
            <p:nvGrpSpPr>
              <p:cNvPr id="36" name="Group 35">
                <a:extLst>
                  <a:ext uri="{FF2B5EF4-FFF2-40B4-BE49-F238E27FC236}">
                    <a16:creationId xmlns:a16="http://schemas.microsoft.com/office/drawing/2014/main" id="{C8C2FB29-AF64-03FC-BC61-452396552242}"/>
                  </a:ext>
                </a:extLst>
              </p:cNvPr>
              <p:cNvGrpSpPr/>
              <p:nvPr/>
            </p:nvGrpSpPr>
            <p:grpSpPr>
              <a:xfrm>
                <a:off x="607433" y="2838617"/>
                <a:ext cx="2095500" cy="530319"/>
                <a:chOff x="601616" y="1255293"/>
                <a:chExt cx="2095500" cy="530319"/>
              </a:xfrm>
            </p:grpSpPr>
            <p:cxnSp>
              <p:nvCxnSpPr>
                <p:cNvPr id="37" name="Line 173">
                  <a:extLst>
                    <a:ext uri="{FF2B5EF4-FFF2-40B4-BE49-F238E27FC236}">
                      <a16:creationId xmlns:a16="http://schemas.microsoft.com/office/drawing/2014/main" id="{4CD9694A-E9E7-93B2-A70F-4E8B9878E42B}"/>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 name="Oval 8">
                  <a:extLst>
                    <a:ext uri="{FF2B5EF4-FFF2-40B4-BE49-F238E27FC236}">
                      <a16:creationId xmlns:a16="http://schemas.microsoft.com/office/drawing/2014/main" id="{5F7D48C9-C1C8-0CD4-9DA8-3FE9B38A8C5A}"/>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9" name="Oval 8">
                  <a:extLst>
                    <a:ext uri="{FF2B5EF4-FFF2-40B4-BE49-F238E27FC236}">
                      <a16:creationId xmlns:a16="http://schemas.microsoft.com/office/drawing/2014/main" id="{3F61EB55-E52B-B5CC-02F3-D282517FE8EE}"/>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40" name="Arrow: Left 39">
                  <a:extLst>
                    <a:ext uri="{FF2B5EF4-FFF2-40B4-BE49-F238E27FC236}">
                      <a16:creationId xmlns:a16="http://schemas.microsoft.com/office/drawing/2014/main" id="{6A4209E7-37C5-4105-4936-1DCDE8F0A937}"/>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48" name="Text Box 178">
                <a:extLst>
                  <a:ext uri="{FF2B5EF4-FFF2-40B4-BE49-F238E27FC236}">
                    <a16:creationId xmlns:a16="http://schemas.microsoft.com/office/drawing/2014/main" id="{DDB4F905-A2B6-1B2B-1688-43734B34D17E}"/>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a:latin typeface="+mj-lt"/>
                    <a:ea typeface="Times New Roman" panose="02020603050405020304" pitchFamily="18" charset="0"/>
                  </a:rPr>
                  <a:t>Glancing</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endParaRPr lang="en-US" sz="1200" dirty="0">
                  <a:latin typeface="+mj-lt"/>
                  <a:ea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rPr>
                  <a:t>after</a:t>
                </a:r>
              </a:p>
            </p:txBody>
          </p:sp>
          <p:graphicFrame>
            <p:nvGraphicFramePr>
              <p:cNvPr id="50" name="Object 49">
                <a:extLst>
                  <a:ext uri="{FF2B5EF4-FFF2-40B4-BE49-F238E27FC236}">
                    <a16:creationId xmlns:a16="http://schemas.microsoft.com/office/drawing/2014/main" id="{898300DD-9FB7-9694-AC1A-FA50517055C5}"/>
                  </a:ext>
                </a:extLst>
              </p:cNvPr>
              <p:cNvGraphicFramePr>
                <a:graphicFrameLocks noChangeAspect="1"/>
              </p:cNvGraphicFramePr>
              <p:nvPr>
                <p:extLst>
                  <p:ext uri="{D42A27DB-BD31-4B8C-83A1-F6EECF244321}">
                    <p14:modId xmlns:p14="http://schemas.microsoft.com/office/powerpoint/2010/main" val="3640717968"/>
                  </p:ext>
                </p:extLst>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5" imgW="177038" imgH="240825" progId="Equation.DSMT4">
                      <p:embed/>
                    </p:oleObj>
                  </mc:Choice>
                  <mc:Fallback>
                    <p:oleObj name="Equation" r:id="rId5" imgW="177038" imgH="240825" progId="Equation.DSMT4">
                      <p:embed/>
                      <p:pic>
                        <p:nvPicPr>
                          <p:cNvPr id="0" name=""/>
                          <p:cNvPicPr/>
                          <p:nvPr/>
                        </p:nvPicPr>
                        <p:blipFill>
                          <a:blip r:embed="rId6"/>
                          <a:stretch>
                            <a:fillRect/>
                          </a:stretch>
                        </p:blipFill>
                        <p:spPr>
                          <a:xfrm>
                            <a:off x="1720533" y="2658996"/>
                            <a:ext cx="177800" cy="241300"/>
                          </a:xfrm>
                          <a:prstGeom prst="rect">
                            <a:avLst/>
                          </a:prstGeom>
                        </p:spPr>
                      </p:pic>
                    </p:oleObj>
                  </mc:Fallback>
                </mc:AlternateContent>
              </a:graphicData>
            </a:graphic>
          </p:graphicFrame>
        </p:grpSp>
      </p:gr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extLst>
              <p:ext uri="{D42A27DB-BD31-4B8C-83A1-F6EECF244321}">
                <p14:modId xmlns:p14="http://schemas.microsoft.com/office/powerpoint/2010/main" val="1442622511"/>
              </p:ext>
            </p:extLst>
          </p:nvPr>
        </p:nvGraphicFramePr>
        <p:xfrm>
          <a:off x="3991792" y="2193925"/>
          <a:ext cx="4889500" cy="1727200"/>
        </p:xfrm>
        <a:graphic>
          <a:graphicData uri="http://schemas.openxmlformats.org/presentationml/2006/ole">
            <mc:AlternateContent xmlns:mc="http://schemas.openxmlformats.org/markup-compatibility/2006">
              <mc:Choice xmlns:v="urn:schemas-microsoft-com:vml" Requires="v">
                <p:oleObj name="Equation" r:id="rId7" imgW="4889160" imgH="1726920" progId="Equation.DSMT4">
                  <p:embed/>
                </p:oleObj>
              </mc:Choice>
              <mc:Fallback>
                <p:oleObj name="Equation" r:id="rId7" imgW="4889160" imgH="1726920" progId="Equation.DSMT4">
                  <p:embed/>
                  <p:pic>
                    <p:nvPicPr>
                      <p:cNvPr id="0" name=""/>
                      <p:cNvPicPr/>
                      <p:nvPr/>
                    </p:nvPicPr>
                    <p:blipFill>
                      <a:blip r:embed="rId8"/>
                      <a:stretch>
                        <a:fillRect/>
                      </a:stretch>
                    </p:blipFill>
                    <p:spPr>
                      <a:xfrm>
                        <a:off x="3991792" y="2193925"/>
                        <a:ext cx="4889500" cy="1727200"/>
                      </a:xfrm>
                      <a:prstGeom prst="rect">
                        <a:avLst/>
                      </a:prstGeom>
                    </p:spPr>
                  </p:pic>
                </p:oleObj>
              </mc:Fallback>
            </mc:AlternateContent>
          </a:graphicData>
        </a:graphic>
      </p:graphicFrame>
      <p:graphicFrame>
        <p:nvGraphicFramePr>
          <p:cNvPr id="55" name="Object 54">
            <a:extLst>
              <a:ext uri="{FF2B5EF4-FFF2-40B4-BE49-F238E27FC236}">
                <a16:creationId xmlns:a16="http://schemas.microsoft.com/office/drawing/2014/main" id="{194F5CB6-B7A2-7C9A-8540-879C8FA3F8AA}"/>
              </a:ext>
            </a:extLst>
          </p:cNvPr>
          <p:cNvGraphicFramePr>
            <a:graphicFrameLocks noChangeAspect="1"/>
          </p:cNvGraphicFramePr>
          <p:nvPr>
            <p:extLst>
              <p:ext uri="{D42A27DB-BD31-4B8C-83A1-F6EECF244321}">
                <p14:modId xmlns:p14="http://schemas.microsoft.com/office/powerpoint/2010/main" val="3268265378"/>
              </p:ext>
            </p:extLst>
          </p:nvPr>
        </p:nvGraphicFramePr>
        <p:xfrm>
          <a:off x="3991792" y="4516465"/>
          <a:ext cx="4559300" cy="749300"/>
        </p:xfrm>
        <a:graphic>
          <a:graphicData uri="http://schemas.openxmlformats.org/presentationml/2006/ole">
            <mc:AlternateContent xmlns:mc="http://schemas.openxmlformats.org/markup-compatibility/2006">
              <mc:Choice xmlns:v="urn:schemas-microsoft-com:vml" Requires="v">
                <p:oleObj name="Equation" r:id="rId9" imgW="4559040" imgH="749160" progId="Equation.DSMT4">
                  <p:embed/>
                </p:oleObj>
              </mc:Choice>
              <mc:Fallback>
                <p:oleObj name="Equation" r:id="rId9" imgW="4559040" imgH="749160" progId="Equation.DSMT4">
                  <p:embed/>
                  <p:pic>
                    <p:nvPicPr>
                      <p:cNvPr id="0" name=""/>
                      <p:cNvPicPr/>
                      <p:nvPr/>
                    </p:nvPicPr>
                    <p:blipFill>
                      <a:blip r:embed="rId10"/>
                      <a:stretch>
                        <a:fillRect/>
                      </a:stretch>
                    </p:blipFill>
                    <p:spPr>
                      <a:xfrm>
                        <a:off x="3991792" y="4516465"/>
                        <a:ext cx="4559300" cy="749300"/>
                      </a:xfrm>
                      <a:prstGeom prst="rect">
                        <a:avLst/>
                      </a:prstGeom>
                      <a:ln>
                        <a:solidFill>
                          <a:schemeClr val="tx1"/>
                        </a:solidFill>
                      </a:ln>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extLst>
              <p:ext uri="{D42A27DB-BD31-4B8C-83A1-F6EECF244321}">
                <p14:modId xmlns:p14="http://schemas.microsoft.com/office/powerpoint/2010/main" val="4222216100"/>
              </p:ext>
            </p:extLst>
          </p:nvPr>
        </p:nvGraphicFramePr>
        <p:xfrm>
          <a:off x="5858079" y="1741547"/>
          <a:ext cx="1333500" cy="342900"/>
        </p:xfrm>
        <a:graphic>
          <a:graphicData uri="http://schemas.openxmlformats.org/presentationml/2006/ole">
            <mc:AlternateContent xmlns:mc="http://schemas.openxmlformats.org/markup-compatibility/2006">
              <mc:Choice xmlns:v="urn:schemas-microsoft-com:vml" Requires="v">
                <p:oleObj name="Equation" r:id="rId11" imgW="1333440" imgH="342720" progId="Equation.DSMT4">
                  <p:embed/>
                </p:oleObj>
              </mc:Choice>
              <mc:Fallback>
                <p:oleObj name="Equation" r:id="rId11" imgW="1333440" imgH="342720" progId="Equation.DSMT4">
                  <p:embed/>
                  <p:pic>
                    <p:nvPicPr>
                      <p:cNvPr id="0" name=""/>
                      <p:cNvPicPr/>
                      <p:nvPr/>
                    </p:nvPicPr>
                    <p:blipFill>
                      <a:blip r:embed="rId12"/>
                      <a:stretch>
                        <a:fillRect/>
                      </a:stretch>
                    </p:blipFill>
                    <p:spPr>
                      <a:xfrm>
                        <a:off x="5858079" y="1741547"/>
                        <a:ext cx="1333500" cy="34290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extLst>
              <p:ext uri="{D42A27DB-BD31-4B8C-83A1-F6EECF244321}">
                <p14:modId xmlns:p14="http://schemas.microsoft.com/office/powerpoint/2010/main" val="2178508206"/>
              </p:ext>
            </p:extLst>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13" imgW="914400" imgH="250560" progId="Equation.DSMT4">
                  <p:embed/>
                </p:oleObj>
              </mc:Choice>
              <mc:Fallback>
                <p:oleObj name="Equation" r:id="rId13" imgW="914400" imgH="250560" progId="Equation.DSMT4">
                  <p:embed/>
                  <p:pic>
                    <p:nvPicPr>
                      <p:cNvPr id="0" name=""/>
                      <p:cNvPicPr/>
                      <p:nvPr/>
                    </p:nvPicPr>
                    <p:blipFill>
                      <a:blip r:embed="rId14"/>
                      <a:stretch>
                        <a:fillRect/>
                      </a:stretch>
                    </p:blipFill>
                    <p:spPr>
                      <a:xfrm>
                        <a:off x="3937000" y="2806700"/>
                        <a:ext cx="914400" cy="250825"/>
                      </a:xfrm>
                      <a:prstGeom prst="rect">
                        <a:avLst/>
                      </a:prstGeom>
                    </p:spPr>
                  </p:pic>
                </p:oleObj>
              </mc:Fallback>
            </mc:AlternateContent>
          </a:graphicData>
        </a:graphic>
      </p:graphicFrame>
      <p:sp>
        <p:nvSpPr>
          <p:cNvPr id="69" name="Right Bracket 68">
            <a:extLst>
              <a:ext uri="{FF2B5EF4-FFF2-40B4-BE49-F238E27FC236}">
                <a16:creationId xmlns:a16="http://schemas.microsoft.com/office/drawing/2014/main" id="{070A3F75-8EC6-6D80-F99B-A79838210F41}"/>
              </a:ext>
            </a:extLst>
          </p:cNvPr>
          <p:cNvSpPr/>
          <p:nvPr/>
        </p:nvSpPr>
        <p:spPr bwMode="auto">
          <a:xfrm rot="5400000">
            <a:off x="4524346" y="3565587"/>
            <a:ext cx="250825" cy="754771"/>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70" name="Object 69">
            <a:extLst>
              <a:ext uri="{FF2B5EF4-FFF2-40B4-BE49-F238E27FC236}">
                <a16:creationId xmlns:a16="http://schemas.microsoft.com/office/drawing/2014/main" id="{D407173B-3999-84EA-001E-9B11A133643B}"/>
              </a:ext>
            </a:extLst>
          </p:cNvPr>
          <p:cNvGraphicFramePr>
            <a:graphicFrameLocks noChangeAspect="1"/>
          </p:cNvGraphicFramePr>
          <p:nvPr>
            <p:extLst>
              <p:ext uri="{D42A27DB-BD31-4B8C-83A1-F6EECF244321}">
                <p14:modId xmlns:p14="http://schemas.microsoft.com/office/powerpoint/2010/main" val="1782091339"/>
              </p:ext>
            </p:extLst>
          </p:nvPr>
        </p:nvGraphicFramePr>
        <p:xfrm>
          <a:off x="8140309" y="3215039"/>
          <a:ext cx="345845" cy="234282"/>
        </p:xfrm>
        <a:graphic>
          <a:graphicData uri="http://schemas.openxmlformats.org/presentationml/2006/ole">
            <mc:AlternateContent xmlns:mc="http://schemas.openxmlformats.org/markup-compatibility/2006">
              <mc:Choice xmlns:v="urn:schemas-microsoft-com:vml" Requires="v">
                <p:oleObj name="Equation" r:id="rId15" imgW="393480" imgH="266400" progId="Equation.DSMT4">
                  <p:embed/>
                </p:oleObj>
              </mc:Choice>
              <mc:Fallback>
                <p:oleObj name="Equation" r:id="rId15" imgW="393480" imgH="266400" progId="Equation.DSMT4">
                  <p:embed/>
                  <p:pic>
                    <p:nvPicPr>
                      <p:cNvPr id="0" name=""/>
                      <p:cNvPicPr/>
                      <p:nvPr/>
                    </p:nvPicPr>
                    <p:blipFill>
                      <a:blip r:embed="rId16"/>
                      <a:stretch>
                        <a:fillRect/>
                      </a:stretch>
                    </p:blipFill>
                    <p:spPr>
                      <a:xfrm>
                        <a:off x="8140309" y="3215039"/>
                        <a:ext cx="345845" cy="234282"/>
                      </a:xfrm>
                      <a:prstGeom prst="rect">
                        <a:avLst/>
                      </a:prstGeom>
                    </p:spPr>
                  </p:pic>
                </p:oleObj>
              </mc:Fallback>
            </mc:AlternateContent>
          </a:graphicData>
        </a:graphic>
      </p:graphicFrame>
      <p:sp>
        <p:nvSpPr>
          <p:cNvPr id="71" name="Right Brace 70">
            <a:extLst>
              <a:ext uri="{FF2B5EF4-FFF2-40B4-BE49-F238E27FC236}">
                <a16:creationId xmlns:a16="http://schemas.microsoft.com/office/drawing/2014/main" id="{9F26EE09-BE5D-3C1F-10A0-2E4F95E4EA4F}"/>
              </a:ext>
            </a:extLst>
          </p:cNvPr>
          <p:cNvSpPr/>
          <p:nvPr/>
        </p:nvSpPr>
        <p:spPr bwMode="auto">
          <a:xfrm rot="5400000">
            <a:off x="8019086" y="2491155"/>
            <a:ext cx="211990" cy="1381703"/>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24129656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026">
            <a:extLst>
              <a:ext uri="{FF2B5EF4-FFF2-40B4-BE49-F238E27FC236}">
                <a16:creationId xmlns:a16="http://schemas.microsoft.com/office/drawing/2014/main" id="{620ABB6B-F09E-4D8E-95E7-5FE1C8340B5B}"/>
              </a:ext>
            </a:extLst>
          </p:cNvPr>
          <p:cNvSpPr>
            <a:spLocks noGrp="1" noChangeArrowheads="1"/>
          </p:cNvSpPr>
          <p:nvPr>
            <p:ph type="ctrTitle"/>
          </p:nvPr>
        </p:nvSpPr>
        <p:spPr>
          <a:xfrm>
            <a:off x="838200" y="228600"/>
            <a:ext cx="7772400" cy="457200"/>
          </a:xfrm>
        </p:spPr>
        <p:txBody>
          <a:bodyPr anchor="ctr">
            <a:normAutofit fontScale="90000"/>
          </a:bodyPr>
          <a:lstStyle/>
          <a:p>
            <a:r>
              <a:rPr lang="en-US" altLang="en-US" sz="2800"/>
              <a:t>Disintegration of Clusters</a:t>
            </a:r>
          </a:p>
        </p:txBody>
      </p:sp>
      <p:grpSp>
        <p:nvGrpSpPr>
          <p:cNvPr id="64538" name="Group 1050">
            <a:extLst>
              <a:ext uri="{FF2B5EF4-FFF2-40B4-BE49-F238E27FC236}">
                <a16:creationId xmlns:a16="http://schemas.microsoft.com/office/drawing/2014/main" id="{9BDA4102-65F2-4A9E-BD85-E7BBADE27204}"/>
              </a:ext>
            </a:extLst>
          </p:cNvPr>
          <p:cNvGrpSpPr>
            <a:grpSpLocks/>
          </p:cNvGrpSpPr>
          <p:nvPr/>
        </p:nvGrpSpPr>
        <p:grpSpPr bwMode="auto">
          <a:xfrm>
            <a:off x="1066802" y="762002"/>
            <a:ext cx="2327275" cy="2143125"/>
            <a:chOff x="660" y="555"/>
            <a:chExt cx="1466" cy="1350"/>
          </a:xfrm>
        </p:grpSpPr>
        <p:graphicFrame>
          <p:nvGraphicFramePr>
            <p:cNvPr id="64518" name="Object 1030">
              <a:extLst>
                <a:ext uri="{FF2B5EF4-FFF2-40B4-BE49-F238E27FC236}">
                  <a16:creationId xmlns:a16="http://schemas.microsoft.com/office/drawing/2014/main" id="{C0964A8B-E4DA-4268-8580-F551BBFC4304}"/>
                </a:ext>
              </a:extLst>
            </p:cNvPr>
            <p:cNvGraphicFramePr>
              <a:graphicFrameLocks noChangeAspect="1"/>
            </p:cNvGraphicFramePr>
            <p:nvPr/>
          </p:nvGraphicFramePr>
          <p:xfrm>
            <a:off x="660" y="555"/>
            <a:ext cx="1466" cy="1350"/>
          </p:xfrm>
          <a:graphic>
            <a:graphicData uri="http://schemas.openxmlformats.org/presentationml/2006/ole">
              <mc:AlternateContent xmlns:mc="http://schemas.openxmlformats.org/markup-compatibility/2006">
                <mc:Choice xmlns:v="urn:schemas-microsoft-com:vml" Requires="v">
                  <p:oleObj r:id="rId2" imgW="4572000" imgH="2743200" progId="">
                    <p:embed/>
                  </p:oleObj>
                </mc:Choice>
                <mc:Fallback>
                  <p:oleObj r:id="rId2" imgW="4572000" imgH="2743200" progId="">
                    <p:embed/>
                    <p:pic>
                      <p:nvPicPr>
                        <p:cNvPr id="64518" name="Object 1030">
                          <a:extLst>
                            <a:ext uri="{FF2B5EF4-FFF2-40B4-BE49-F238E27FC236}">
                              <a16:creationId xmlns:a16="http://schemas.microsoft.com/office/drawing/2014/main" id="{C0964A8B-E4DA-4268-8580-F551BBFC43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660" y="555"/>
                          <a:ext cx="1466"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4519" name="Rectangle 1031">
              <a:extLst>
                <a:ext uri="{FF2B5EF4-FFF2-40B4-BE49-F238E27FC236}">
                  <a16:creationId xmlns:a16="http://schemas.microsoft.com/office/drawing/2014/main" id="{6E0AA810-D742-45F7-BAEA-E8EC5ED78801}"/>
                </a:ext>
              </a:extLst>
            </p:cNvPr>
            <p:cNvSpPr>
              <a:spLocks noChangeArrowheads="1"/>
            </p:cNvSpPr>
            <p:nvPr/>
          </p:nvSpPr>
          <p:spPr bwMode="auto">
            <a:xfrm>
              <a:off x="846" y="778"/>
              <a:ext cx="481" cy="470"/>
            </a:xfrm>
            <a:prstGeom prst="rect">
              <a:avLst/>
            </a:prstGeom>
            <a:pattFill prst="lgGrid">
              <a:fgClr>
                <a:srgbClr val="FF0000"/>
              </a:fgClr>
              <a:bgClr>
                <a:srgbClr val="FFFFFF"/>
              </a:bgClr>
            </a:pattFill>
            <a:ln w="19050">
              <a:solidFill>
                <a:srgbClr val="000000"/>
              </a:solidFill>
              <a:miter lim="800000"/>
              <a:headEnd/>
              <a:tailEnd/>
            </a:ln>
          </p:spPr>
          <p:txBody>
            <a:bodyPr anchor="ctr"/>
            <a:lstStyle/>
            <a:p>
              <a:endParaRPr lang="en-US"/>
            </a:p>
          </p:txBody>
        </p:sp>
      </p:grpSp>
      <p:sp>
        <p:nvSpPr>
          <p:cNvPr id="64520" name="Rectangle 1032">
            <a:extLst>
              <a:ext uri="{FF2B5EF4-FFF2-40B4-BE49-F238E27FC236}">
                <a16:creationId xmlns:a16="http://schemas.microsoft.com/office/drawing/2014/main" id="{FE4F405E-468B-4A28-A16C-9C14484DF4F7}"/>
              </a:ext>
            </a:extLst>
          </p:cNvPr>
          <p:cNvSpPr>
            <a:spLocks noChangeAspect="1" noChangeArrowheads="1"/>
          </p:cNvSpPr>
          <p:nvPr/>
        </p:nvSpPr>
        <p:spPr bwMode="auto">
          <a:xfrm>
            <a:off x="2092327" y="2633665"/>
            <a:ext cx="73025" cy="73025"/>
          </a:xfrm>
          <a:prstGeom prst="rect">
            <a:avLst/>
          </a:prstGeom>
          <a:solidFill>
            <a:srgbClr val="FF0000"/>
          </a:solidFill>
          <a:ln w="9525">
            <a:solidFill>
              <a:srgbClr val="000000"/>
            </a:solidFill>
            <a:miter lim="800000"/>
            <a:headEnd/>
            <a:tailEnd/>
          </a:ln>
        </p:spPr>
        <p:txBody>
          <a:bodyPr/>
          <a:lstStyle/>
          <a:p>
            <a:endParaRPr lang="en-US"/>
          </a:p>
        </p:txBody>
      </p:sp>
      <p:grpSp>
        <p:nvGrpSpPr>
          <p:cNvPr id="64537" name="Group 1049">
            <a:extLst>
              <a:ext uri="{FF2B5EF4-FFF2-40B4-BE49-F238E27FC236}">
                <a16:creationId xmlns:a16="http://schemas.microsoft.com/office/drawing/2014/main" id="{364F7155-F5F0-4A2B-B8E1-64AFA0C46491}"/>
              </a:ext>
            </a:extLst>
          </p:cNvPr>
          <p:cNvGrpSpPr>
            <a:grpSpLocks/>
          </p:cNvGrpSpPr>
          <p:nvPr/>
        </p:nvGrpSpPr>
        <p:grpSpPr bwMode="auto">
          <a:xfrm>
            <a:off x="1425577" y="1220790"/>
            <a:ext cx="1076325" cy="1438275"/>
            <a:chOff x="3074" y="705"/>
            <a:chExt cx="678" cy="906"/>
          </a:xfrm>
        </p:grpSpPr>
        <p:sp>
          <p:nvSpPr>
            <p:cNvPr id="64521" name="Rectangle 1033">
              <a:extLst>
                <a:ext uri="{FF2B5EF4-FFF2-40B4-BE49-F238E27FC236}">
                  <a16:creationId xmlns:a16="http://schemas.microsoft.com/office/drawing/2014/main" id="{045752AB-9BB0-484C-8B7F-36A441BE1BEA}"/>
                </a:ext>
              </a:extLst>
            </p:cNvPr>
            <p:cNvSpPr>
              <a:spLocks noChangeAspect="1" noChangeArrowheads="1"/>
            </p:cNvSpPr>
            <p:nvPr/>
          </p:nvSpPr>
          <p:spPr bwMode="auto">
            <a:xfrm>
              <a:off x="3158" y="1013"/>
              <a:ext cx="46" cy="46"/>
            </a:xfrm>
            <a:prstGeom prst="rect">
              <a:avLst/>
            </a:prstGeom>
            <a:solidFill>
              <a:srgbClr val="000000"/>
            </a:solidFill>
            <a:ln w="9525">
              <a:solidFill>
                <a:srgbClr val="000000"/>
              </a:solidFill>
              <a:miter lim="800000"/>
              <a:headEnd/>
              <a:tailEnd/>
            </a:ln>
          </p:spPr>
          <p:txBody>
            <a:bodyPr/>
            <a:lstStyle/>
            <a:p>
              <a:endParaRPr lang="en-US"/>
            </a:p>
          </p:txBody>
        </p:sp>
        <p:grpSp>
          <p:nvGrpSpPr>
            <p:cNvPr id="64526" name="Group 1038">
              <a:extLst>
                <a:ext uri="{FF2B5EF4-FFF2-40B4-BE49-F238E27FC236}">
                  <a16:creationId xmlns:a16="http://schemas.microsoft.com/office/drawing/2014/main" id="{C31DFABA-1FE3-46F2-BEF7-58D43E039A9D}"/>
                </a:ext>
              </a:extLst>
            </p:cNvPr>
            <p:cNvGrpSpPr>
              <a:grpSpLocks/>
            </p:cNvGrpSpPr>
            <p:nvPr/>
          </p:nvGrpSpPr>
          <p:grpSpPr bwMode="auto">
            <a:xfrm>
              <a:off x="3074" y="705"/>
              <a:ext cx="678" cy="906"/>
              <a:chOff x="994" y="769"/>
              <a:chExt cx="678" cy="906"/>
            </a:xfrm>
          </p:grpSpPr>
          <p:sp>
            <p:nvSpPr>
              <p:cNvPr id="64522" name="Line 1034">
                <a:extLst>
                  <a:ext uri="{FF2B5EF4-FFF2-40B4-BE49-F238E27FC236}">
                    <a16:creationId xmlns:a16="http://schemas.microsoft.com/office/drawing/2014/main" id="{B977DBF9-F4C5-4D89-97EB-6225CC7F9479}"/>
                  </a:ext>
                </a:extLst>
              </p:cNvPr>
              <p:cNvSpPr>
                <a:spLocks noChangeShapeType="1"/>
              </p:cNvSpPr>
              <p:nvPr/>
            </p:nvSpPr>
            <p:spPr bwMode="auto">
              <a:xfrm>
                <a:off x="1126" y="1123"/>
                <a:ext cx="480" cy="264"/>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3" name="Line 1035">
                <a:extLst>
                  <a:ext uri="{FF2B5EF4-FFF2-40B4-BE49-F238E27FC236}">
                    <a16:creationId xmlns:a16="http://schemas.microsoft.com/office/drawing/2014/main" id="{270B20C8-38E8-4D5B-9FDE-D5C47D8DBFB1}"/>
                  </a:ext>
                </a:extLst>
              </p:cNvPr>
              <p:cNvSpPr>
                <a:spLocks noChangeShapeType="1"/>
              </p:cNvSpPr>
              <p:nvPr/>
            </p:nvSpPr>
            <p:spPr bwMode="auto">
              <a:xfrm flipV="1">
                <a:off x="1120" y="769"/>
                <a:ext cx="552" cy="318"/>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4" name="Line 1036">
                <a:extLst>
                  <a:ext uri="{FF2B5EF4-FFF2-40B4-BE49-F238E27FC236}">
                    <a16:creationId xmlns:a16="http://schemas.microsoft.com/office/drawing/2014/main" id="{C064A5DD-3848-4DD2-B0D7-6791C1ED1C6C}"/>
                  </a:ext>
                </a:extLst>
              </p:cNvPr>
              <p:cNvSpPr>
                <a:spLocks noChangeShapeType="1"/>
              </p:cNvSpPr>
              <p:nvPr/>
            </p:nvSpPr>
            <p:spPr bwMode="auto">
              <a:xfrm flipH="1">
                <a:off x="994" y="1129"/>
                <a:ext cx="84" cy="318"/>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25" name="Line 1037">
                <a:extLst>
                  <a:ext uri="{FF2B5EF4-FFF2-40B4-BE49-F238E27FC236}">
                    <a16:creationId xmlns:a16="http://schemas.microsoft.com/office/drawing/2014/main" id="{3A7D516B-133A-4494-B206-BF5A92997E3B}"/>
                  </a:ext>
                </a:extLst>
              </p:cNvPr>
              <p:cNvSpPr>
                <a:spLocks noChangeShapeType="1"/>
              </p:cNvSpPr>
              <p:nvPr/>
            </p:nvSpPr>
            <p:spPr bwMode="auto">
              <a:xfrm>
                <a:off x="1102" y="1105"/>
                <a:ext cx="324" cy="570"/>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4539" name="Group 1051">
            <a:extLst>
              <a:ext uri="{FF2B5EF4-FFF2-40B4-BE49-F238E27FC236}">
                <a16:creationId xmlns:a16="http://schemas.microsoft.com/office/drawing/2014/main" id="{804A6CAA-E11C-49E5-9220-1D1FC557ACB1}"/>
              </a:ext>
            </a:extLst>
          </p:cNvPr>
          <p:cNvGrpSpPr>
            <a:grpSpLocks/>
          </p:cNvGrpSpPr>
          <p:nvPr/>
        </p:nvGrpSpPr>
        <p:grpSpPr bwMode="auto">
          <a:xfrm rot="3507079">
            <a:off x="1425577" y="1169990"/>
            <a:ext cx="1076325" cy="1438275"/>
            <a:chOff x="3074" y="705"/>
            <a:chExt cx="678" cy="906"/>
          </a:xfrm>
        </p:grpSpPr>
        <p:sp>
          <p:nvSpPr>
            <p:cNvPr id="64540" name="Rectangle 1052">
              <a:extLst>
                <a:ext uri="{FF2B5EF4-FFF2-40B4-BE49-F238E27FC236}">
                  <a16:creationId xmlns:a16="http://schemas.microsoft.com/office/drawing/2014/main" id="{A29BAD4D-A924-4505-9DAA-4A32383EB0DA}"/>
                </a:ext>
              </a:extLst>
            </p:cNvPr>
            <p:cNvSpPr>
              <a:spLocks noChangeAspect="1" noChangeArrowheads="1"/>
            </p:cNvSpPr>
            <p:nvPr/>
          </p:nvSpPr>
          <p:spPr bwMode="auto">
            <a:xfrm>
              <a:off x="3158" y="1013"/>
              <a:ext cx="46" cy="46"/>
            </a:xfrm>
            <a:prstGeom prst="rect">
              <a:avLst/>
            </a:prstGeom>
            <a:solidFill>
              <a:srgbClr val="000000"/>
            </a:solidFill>
            <a:ln w="9525">
              <a:solidFill>
                <a:schemeClr val="accent1"/>
              </a:solidFill>
              <a:miter lim="800000"/>
              <a:headEnd/>
              <a:tailEnd/>
            </a:ln>
          </p:spPr>
          <p:txBody>
            <a:bodyPr/>
            <a:lstStyle/>
            <a:p>
              <a:endParaRPr lang="en-US"/>
            </a:p>
          </p:txBody>
        </p:sp>
        <p:grpSp>
          <p:nvGrpSpPr>
            <p:cNvPr id="64541" name="Group 1053">
              <a:extLst>
                <a:ext uri="{FF2B5EF4-FFF2-40B4-BE49-F238E27FC236}">
                  <a16:creationId xmlns:a16="http://schemas.microsoft.com/office/drawing/2014/main" id="{3AD6ADEB-C908-48C4-A7BD-03A1A5375FBA}"/>
                </a:ext>
              </a:extLst>
            </p:cNvPr>
            <p:cNvGrpSpPr>
              <a:grpSpLocks/>
            </p:cNvGrpSpPr>
            <p:nvPr/>
          </p:nvGrpSpPr>
          <p:grpSpPr bwMode="auto">
            <a:xfrm>
              <a:off x="3074" y="705"/>
              <a:ext cx="678" cy="906"/>
              <a:chOff x="994" y="769"/>
              <a:chExt cx="678" cy="906"/>
            </a:xfrm>
          </p:grpSpPr>
          <p:sp>
            <p:nvSpPr>
              <p:cNvPr id="64542" name="Line 1054">
                <a:extLst>
                  <a:ext uri="{FF2B5EF4-FFF2-40B4-BE49-F238E27FC236}">
                    <a16:creationId xmlns:a16="http://schemas.microsoft.com/office/drawing/2014/main" id="{C5BB021E-12F8-49BE-892D-B402BE10340B}"/>
                  </a:ext>
                </a:extLst>
              </p:cNvPr>
              <p:cNvSpPr>
                <a:spLocks noChangeShapeType="1"/>
              </p:cNvSpPr>
              <p:nvPr/>
            </p:nvSpPr>
            <p:spPr bwMode="auto">
              <a:xfrm>
                <a:off x="1126" y="1123"/>
                <a:ext cx="480" cy="264"/>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43" name="Line 1055">
                <a:extLst>
                  <a:ext uri="{FF2B5EF4-FFF2-40B4-BE49-F238E27FC236}">
                    <a16:creationId xmlns:a16="http://schemas.microsoft.com/office/drawing/2014/main" id="{51D16CA4-21F9-4431-8EB8-78C34ED5CB03}"/>
                  </a:ext>
                </a:extLst>
              </p:cNvPr>
              <p:cNvSpPr>
                <a:spLocks noChangeShapeType="1"/>
              </p:cNvSpPr>
              <p:nvPr/>
            </p:nvSpPr>
            <p:spPr bwMode="auto">
              <a:xfrm flipV="1">
                <a:off x="1120" y="769"/>
                <a:ext cx="552" cy="318"/>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44" name="Line 1056">
                <a:extLst>
                  <a:ext uri="{FF2B5EF4-FFF2-40B4-BE49-F238E27FC236}">
                    <a16:creationId xmlns:a16="http://schemas.microsoft.com/office/drawing/2014/main" id="{5586E30C-75AA-47E0-8F61-31BB78F30B6C}"/>
                  </a:ext>
                </a:extLst>
              </p:cNvPr>
              <p:cNvSpPr>
                <a:spLocks noChangeShapeType="1"/>
              </p:cNvSpPr>
              <p:nvPr/>
            </p:nvSpPr>
            <p:spPr bwMode="auto">
              <a:xfrm flipH="1">
                <a:off x="994" y="1129"/>
                <a:ext cx="84" cy="318"/>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45" name="Line 1057">
                <a:extLst>
                  <a:ext uri="{FF2B5EF4-FFF2-40B4-BE49-F238E27FC236}">
                    <a16:creationId xmlns:a16="http://schemas.microsoft.com/office/drawing/2014/main" id="{20D04D57-A0D3-4324-920C-3BCB2D71E461}"/>
                  </a:ext>
                </a:extLst>
              </p:cNvPr>
              <p:cNvSpPr>
                <a:spLocks noChangeShapeType="1"/>
              </p:cNvSpPr>
              <p:nvPr/>
            </p:nvSpPr>
            <p:spPr bwMode="auto">
              <a:xfrm>
                <a:off x="1102" y="1105"/>
                <a:ext cx="324" cy="570"/>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sp>
        <p:nvSpPr>
          <p:cNvPr id="64546" name="Rectangle 1058">
            <a:extLst>
              <a:ext uri="{FF2B5EF4-FFF2-40B4-BE49-F238E27FC236}">
                <a16:creationId xmlns:a16="http://schemas.microsoft.com/office/drawing/2014/main" id="{8FDC80D8-1E07-43B9-B121-17E3EFD1E2CD}"/>
              </a:ext>
            </a:extLst>
          </p:cNvPr>
          <p:cNvSpPr>
            <a:spLocks noChangeAspect="1" noChangeArrowheads="1"/>
          </p:cNvSpPr>
          <p:nvPr/>
        </p:nvSpPr>
        <p:spPr bwMode="auto">
          <a:xfrm>
            <a:off x="2752727" y="1973265"/>
            <a:ext cx="73025" cy="73025"/>
          </a:xfrm>
          <a:prstGeom prst="rect">
            <a:avLst/>
          </a:prstGeom>
          <a:solidFill>
            <a:srgbClr val="FF0000"/>
          </a:solidFill>
          <a:ln w="9525">
            <a:solidFill>
              <a:srgbClr val="000000"/>
            </a:solidFill>
            <a:miter lim="800000"/>
            <a:headEnd/>
            <a:tailEnd/>
          </a:ln>
        </p:spPr>
        <p:txBody>
          <a:bodyPr/>
          <a:lstStyle/>
          <a:p>
            <a:endParaRPr lang="en-US"/>
          </a:p>
        </p:txBody>
      </p:sp>
      <p:sp>
        <p:nvSpPr>
          <p:cNvPr id="64547" name="Rectangle 1059">
            <a:extLst>
              <a:ext uri="{FF2B5EF4-FFF2-40B4-BE49-F238E27FC236}">
                <a16:creationId xmlns:a16="http://schemas.microsoft.com/office/drawing/2014/main" id="{0436A798-75C8-44AD-AFA0-59DD98D25514}"/>
              </a:ext>
            </a:extLst>
          </p:cNvPr>
          <p:cNvSpPr>
            <a:spLocks noChangeAspect="1" noChangeArrowheads="1"/>
          </p:cNvSpPr>
          <p:nvPr/>
        </p:nvSpPr>
        <p:spPr bwMode="auto">
          <a:xfrm>
            <a:off x="1431927" y="2176465"/>
            <a:ext cx="73025" cy="73025"/>
          </a:xfrm>
          <a:prstGeom prst="rect">
            <a:avLst/>
          </a:prstGeom>
          <a:solidFill>
            <a:srgbClr val="FF0000"/>
          </a:solidFill>
          <a:ln w="9525">
            <a:solidFill>
              <a:srgbClr val="000000"/>
            </a:solidFill>
            <a:miter lim="800000"/>
            <a:headEnd/>
            <a:tailEnd/>
          </a:ln>
        </p:spPr>
        <p:txBody>
          <a:bodyPr/>
          <a:lstStyle/>
          <a:p>
            <a:endParaRPr lang="en-US"/>
          </a:p>
        </p:txBody>
      </p:sp>
      <p:sp>
        <p:nvSpPr>
          <p:cNvPr id="64548" name="Rectangle 1060">
            <a:extLst>
              <a:ext uri="{FF2B5EF4-FFF2-40B4-BE49-F238E27FC236}">
                <a16:creationId xmlns:a16="http://schemas.microsoft.com/office/drawing/2014/main" id="{7E121F34-A146-410B-938B-73FD025414EA}"/>
              </a:ext>
            </a:extLst>
          </p:cNvPr>
          <p:cNvSpPr>
            <a:spLocks noChangeAspect="1" noChangeArrowheads="1"/>
          </p:cNvSpPr>
          <p:nvPr/>
        </p:nvSpPr>
        <p:spPr bwMode="auto">
          <a:xfrm>
            <a:off x="2498727" y="1160465"/>
            <a:ext cx="73025" cy="73025"/>
          </a:xfrm>
          <a:prstGeom prst="rect">
            <a:avLst/>
          </a:prstGeom>
          <a:solidFill>
            <a:srgbClr val="FF0000"/>
          </a:solidFill>
          <a:ln w="9525">
            <a:solidFill>
              <a:srgbClr val="000000"/>
            </a:solidFill>
            <a:miter lim="800000"/>
            <a:headEnd/>
            <a:tailEnd/>
          </a:ln>
        </p:spPr>
        <p:txBody>
          <a:bodyPr/>
          <a:lstStyle/>
          <a:p>
            <a:endParaRPr lang="en-US"/>
          </a:p>
        </p:txBody>
      </p:sp>
      <p:sp>
        <p:nvSpPr>
          <p:cNvPr id="64549" name="Rectangle 1061">
            <a:extLst>
              <a:ext uri="{FF2B5EF4-FFF2-40B4-BE49-F238E27FC236}">
                <a16:creationId xmlns:a16="http://schemas.microsoft.com/office/drawing/2014/main" id="{5547E909-C8DC-4000-AE51-0429844D6147}"/>
              </a:ext>
            </a:extLst>
          </p:cNvPr>
          <p:cNvSpPr>
            <a:spLocks noChangeAspect="1" noChangeArrowheads="1"/>
          </p:cNvSpPr>
          <p:nvPr/>
        </p:nvSpPr>
        <p:spPr bwMode="auto">
          <a:xfrm>
            <a:off x="1533527" y="2582865"/>
            <a:ext cx="73025" cy="73025"/>
          </a:xfrm>
          <a:prstGeom prst="rect">
            <a:avLst/>
          </a:prstGeom>
          <a:solidFill>
            <a:srgbClr val="FF0000"/>
          </a:solidFill>
          <a:ln w="9525">
            <a:solidFill>
              <a:srgbClr val="000000"/>
            </a:solidFill>
            <a:miter lim="800000"/>
            <a:headEnd/>
            <a:tailEnd/>
          </a:ln>
        </p:spPr>
        <p:txBody>
          <a:bodyPr/>
          <a:lstStyle/>
          <a:p>
            <a:endParaRPr lang="en-US"/>
          </a:p>
        </p:txBody>
      </p:sp>
      <p:sp>
        <p:nvSpPr>
          <p:cNvPr id="64550" name="Rectangle 1062">
            <a:extLst>
              <a:ext uri="{FF2B5EF4-FFF2-40B4-BE49-F238E27FC236}">
                <a16:creationId xmlns:a16="http://schemas.microsoft.com/office/drawing/2014/main" id="{F0AC70E8-D9CF-43B7-8D8C-63367DAD7642}"/>
              </a:ext>
            </a:extLst>
          </p:cNvPr>
          <p:cNvSpPr>
            <a:spLocks noChangeAspect="1" noChangeArrowheads="1"/>
          </p:cNvSpPr>
          <p:nvPr/>
        </p:nvSpPr>
        <p:spPr bwMode="auto">
          <a:xfrm>
            <a:off x="2752727" y="1770065"/>
            <a:ext cx="73025" cy="73025"/>
          </a:xfrm>
          <a:prstGeom prst="rect">
            <a:avLst/>
          </a:prstGeom>
          <a:solidFill>
            <a:srgbClr val="FF0000"/>
          </a:solidFill>
          <a:ln w="9525">
            <a:solidFill>
              <a:srgbClr val="000000"/>
            </a:solidFill>
            <a:miter lim="800000"/>
            <a:headEnd/>
            <a:tailEnd/>
          </a:ln>
        </p:spPr>
        <p:txBody>
          <a:bodyPr/>
          <a:lstStyle/>
          <a:p>
            <a:endParaRPr lang="en-US"/>
          </a:p>
        </p:txBody>
      </p:sp>
      <p:sp>
        <p:nvSpPr>
          <p:cNvPr id="64551" name="Rectangle 1063">
            <a:extLst>
              <a:ext uri="{FF2B5EF4-FFF2-40B4-BE49-F238E27FC236}">
                <a16:creationId xmlns:a16="http://schemas.microsoft.com/office/drawing/2014/main" id="{AA2F89DE-BAB7-42A0-9821-ADB8A5EF0A83}"/>
              </a:ext>
            </a:extLst>
          </p:cNvPr>
          <p:cNvSpPr>
            <a:spLocks noChangeAspect="1" noChangeArrowheads="1"/>
          </p:cNvSpPr>
          <p:nvPr/>
        </p:nvSpPr>
        <p:spPr bwMode="auto">
          <a:xfrm>
            <a:off x="1533527" y="1109665"/>
            <a:ext cx="73025" cy="73025"/>
          </a:xfrm>
          <a:prstGeom prst="rect">
            <a:avLst/>
          </a:prstGeom>
          <a:solidFill>
            <a:srgbClr val="FF0000"/>
          </a:solidFill>
          <a:ln w="9525">
            <a:solidFill>
              <a:srgbClr val="000000"/>
            </a:solidFill>
            <a:miter lim="800000"/>
            <a:headEnd/>
            <a:tailEnd/>
          </a:ln>
        </p:spPr>
        <p:txBody>
          <a:bodyPr/>
          <a:lstStyle/>
          <a:p>
            <a:endParaRPr lang="en-US"/>
          </a:p>
        </p:txBody>
      </p:sp>
      <p:sp>
        <p:nvSpPr>
          <p:cNvPr id="64552" name="Rectangle 1064">
            <a:extLst>
              <a:ext uri="{FF2B5EF4-FFF2-40B4-BE49-F238E27FC236}">
                <a16:creationId xmlns:a16="http://schemas.microsoft.com/office/drawing/2014/main" id="{FC98CA6F-DA85-403A-B0A6-8CD0FDD3DD30}"/>
              </a:ext>
            </a:extLst>
          </p:cNvPr>
          <p:cNvSpPr>
            <a:spLocks noChangeAspect="1" noChangeArrowheads="1"/>
          </p:cNvSpPr>
          <p:nvPr/>
        </p:nvSpPr>
        <p:spPr bwMode="auto">
          <a:xfrm>
            <a:off x="3006727" y="2278065"/>
            <a:ext cx="73025" cy="73025"/>
          </a:xfrm>
          <a:prstGeom prst="rect">
            <a:avLst/>
          </a:prstGeom>
          <a:solidFill>
            <a:srgbClr val="FF0000"/>
          </a:solidFill>
          <a:ln w="9525">
            <a:solidFill>
              <a:srgbClr val="000000"/>
            </a:solidFill>
            <a:miter lim="800000"/>
            <a:headEnd/>
            <a:tailEnd/>
          </a:ln>
        </p:spPr>
        <p:txBody>
          <a:bodyPr/>
          <a:lstStyle/>
          <a:p>
            <a:endParaRPr lang="en-US"/>
          </a:p>
        </p:txBody>
      </p:sp>
      <p:grpSp>
        <p:nvGrpSpPr>
          <p:cNvPr id="64553" name="Group 1065">
            <a:extLst>
              <a:ext uri="{FF2B5EF4-FFF2-40B4-BE49-F238E27FC236}">
                <a16:creationId xmlns:a16="http://schemas.microsoft.com/office/drawing/2014/main" id="{3E9AB417-CF86-4E36-8606-0B4C92A550BF}"/>
              </a:ext>
            </a:extLst>
          </p:cNvPr>
          <p:cNvGrpSpPr>
            <a:grpSpLocks/>
          </p:cNvGrpSpPr>
          <p:nvPr/>
        </p:nvGrpSpPr>
        <p:grpSpPr bwMode="auto">
          <a:xfrm rot="19983414">
            <a:off x="1882777" y="1373190"/>
            <a:ext cx="1076325" cy="1438275"/>
            <a:chOff x="3074" y="705"/>
            <a:chExt cx="678" cy="906"/>
          </a:xfrm>
        </p:grpSpPr>
        <p:sp>
          <p:nvSpPr>
            <p:cNvPr id="64554" name="Rectangle 1066">
              <a:extLst>
                <a:ext uri="{FF2B5EF4-FFF2-40B4-BE49-F238E27FC236}">
                  <a16:creationId xmlns:a16="http://schemas.microsoft.com/office/drawing/2014/main" id="{973A983C-4539-4F6E-9CA0-09965C6C15C4}"/>
                </a:ext>
              </a:extLst>
            </p:cNvPr>
            <p:cNvSpPr>
              <a:spLocks noChangeAspect="1" noChangeArrowheads="1"/>
            </p:cNvSpPr>
            <p:nvPr/>
          </p:nvSpPr>
          <p:spPr bwMode="auto">
            <a:xfrm>
              <a:off x="3158" y="1013"/>
              <a:ext cx="46" cy="46"/>
            </a:xfrm>
            <a:prstGeom prst="rect">
              <a:avLst/>
            </a:prstGeom>
            <a:solidFill>
              <a:srgbClr val="000000"/>
            </a:solidFill>
            <a:ln w="9525">
              <a:solidFill>
                <a:srgbClr val="FF0000"/>
              </a:solidFill>
              <a:miter lim="800000"/>
              <a:headEnd/>
              <a:tailEnd/>
            </a:ln>
          </p:spPr>
          <p:txBody>
            <a:bodyPr/>
            <a:lstStyle/>
            <a:p>
              <a:endParaRPr lang="en-US"/>
            </a:p>
          </p:txBody>
        </p:sp>
        <p:grpSp>
          <p:nvGrpSpPr>
            <p:cNvPr id="64555" name="Group 1067">
              <a:extLst>
                <a:ext uri="{FF2B5EF4-FFF2-40B4-BE49-F238E27FC236}">
                  <a16:creationId xmlns:a16="http://schemas.microsoft.com/office/drawing/2014/main" id="{42A523D3-40B6-4F38-A3D8-3E9ACCF5C1C1}"/>
                </a:ext>
              </a:extLst>
            </p:cNvPr>
            <p:cNvGrpSpPr>
              <a:grpSpLocks/>
            </p:cNvGrpSpPr>
            <p:nvPr/>
          </p:nvGrpSpPr>
          <p:grpSpPr bwMode="auto">
            <a:xfrm>
              <a:off x="3074" y="705"/>
              <a:ext cx="678" cy="906"/>
              <a:chOff x="994" y="769"/>
              <a:chExt cx="678" cy="906"/>
            </a:xfrm>
          </p:grpSpPr>
          <p:sp>
            <p:nvSpPr>
              <p:cNvPr id="64556" name="Line 1068">
                <a:extLst>
                  <a:ext uri="{FF2B5EF4-FFF2-40B4-BE49-F238E27FC236}">
                    <a16:creationId xmlns:a16="http://schemas.microsoft.com/office/drawing/2014/main" id="{349DF233-D0DB-4628-88A4-820D8E1ABE0E}"/>
                  </a:ext>
                </a:extLst>
              </p:cNvPr>
              <p:cNvSpPr>
                <a:spLocks noChangeShapeType="1"/>
              </p:cNvSpPr>
              <p:nvPr/>
            </p:nvSpPr>
            <p:spPr bwMode="auto">
              <a:xfrm>
                <a:off x="1126" y="1123"/>
                <a:ext cx="480" cy="264"/>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57" name="Line 1069">
                <a:extLst>
                  <a:ext uri="{FF2B5EF4-FFF2-40B4-BE49-F238E27FC236}">
                    <a16:creationId xmlns:a16="http://schemas.microsoft.com/office/drawing/2014/main" id="{C263ACFF-0036-4184-BA1E-1C43703C6B89}"/>
                  </a:ext>
                </a:extLst>
              </p:cNvPr>
              <p:cNvSpPr>
                <a:spLocks noChangeShapeType="1"/>
              </p:cNvSpPr>
              <p:nvPr/>
            </p:nvSpPr>
            <p:spPr bwMode="auto">
              <a:xfrm flipV="1">
                <a:off x="1120" y="769"/>
                <a:ext cx="552" cy="318"/>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58" name="Line 1070">
                <a:extLst>
                  <a:ext uri="{FF2B5EF4-FFF2-40B4-BE49-F238E27FC236}">
                    <a16:creationId xmlns:a16="http://schemas.microsoft.com/office/drawing/2014/main" id="{09C4317F-30DC-441F-B9A9-CF16153C9BCA}"/>
                  </a:ext>
                </a:extLst>
              </p:cNvPr>
              <p:cNvSpPr>
                <a:spLocks noChangeShapeType="1"/>
              </p:cNvSpPr>
              <p:nvPr/>
            </p:nvSpPr>
            <p:spPr bwMode="auto">
              <a:xfrm flipH="1">
                <a:off x="994" y="1129"/>
                <a:ext cx="84" cy="318"/>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59" name="Line 1071">
                <a:extLst>
                  <a:ext uri="{FF2B5EF4-FFF2-40B4-BE49-F238E27FC236}">
                    <a16:creationId xmlns:a16="http://schemas.microsoft.com/office/drawing/2014/main" id="{55D9B608-61EC-490A-BFB7-E2D5677141BF}"/>
                  </a:ext>
                </a:extLst>
              </p:cNvPr>
              <p:cNvSpPr>
                <a:spLocks noChangeShapeType="1"/>
              </p:cNvSpPr>
              <p:nvPr/>
            </p:nvSpPr>
            <p:spPr bwMode="auto">
              <a:xfrm>
                <a:off x="1102" y="1105"/>
                <a:ext cx="324" cy="570"/>
              </a:xfrm>
              <a:prstGeom prst="line">
                <a:avLst/>
              </a:prstGeom>
              <a:noFill/>
              <a:ln w="1905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4560" name="Group 1072">
            <a:extLst>
              <a:ext uri="{FF2B5EF4-FFF2-40B4-BE49-F238E27FC236}">
                <a16:creationId xmlns:a16="http://schemas.microsoft.com/office/drawing/2014/main" id="{732E02D2-738C-4463-8C0B-BC3019E6C3E3}"/>
              </a:ext>
            </a:extLst>
          </p:cNvPr>
          <p:cNvGrpSpPr>
            <a:grpSpLocks/>
          </p:cNvGrpSpPr>
          <p:nvPr/>
        </p:nvGrpSpPr>
        <p:grpSpPr bwMode="auto">
          <a:xfrm rot="19983414">
            <a:off x="1730377" y="1017590"/>
            <a:ext cx="1076325" cy="1438275"/>
            <a:chOff x="3074" y="705"/>
            <a:chExt cx="678" cy="906"/>
          </a:xfrm>
        </p:grpSpPr>
        <p:sp>
          <p:nvSpPr>
            <p:cNvPr id="64561" name="Rectangle 1073">
              <a:extLst>
                <a:ext uri="{FF2B5EF4-FFF2-40B4-BE49-F238E27FC236}">
                  <a16:creationId xmlns:a16="http://schemas.microsoft.com/office/drawing/2014/main" id="{76B4D914-0D49-4603-B73F-44C4871E1504}"/>
                </a:ext>
              </a:extLst>
            </p:cNvPr>
            <p:cNvSpPr>
              <a:spLocks noChangeAspect="1" noChangeArrowheads="1"/>
            </p:cNvSpPr>
            <p:nvPr/>
          </p:nvSpPr>
          <p:spPr bwMode="auto">
            <a:xfrm>
              <a:off x="3158" y="1013"/>
              <a:ext cx="46" cy="46"/>
            </a:xfrm>
            <a:prstGeom prst="rect">
              <a:avLst/>
            </a:prstGeom>
            <a:solidFill>
              <a:srgbClr val="000000"/>
            </a:solidFill>
            <a:ln w="9525">
              <a:solidFill>
                <a:schemeClr val="accent1"/>
              </a:solidFill>
              <a:miter lim="800000"/>
              <a:headEnd/>
              <a:tailEnd/>
            </a:ln>
          </p:spPr>
          <p:txBody>
            <a:bodyPr/>
            <a:lstStyle/>
            <a:p>
              <a:endParaRPr lang="en-US"/>
            </a:p>
          </p:txBody>
        </p:sp>
        <p:grpSp>
          <p:nvGrpSpPr>
            <p:cNvPr id="64562" name="Group 1074">
              <a:extLst>
                <a:ext uri="{FF2B5EF4-FFF2-40B4-BE49-F238E27FC236}">
                  <a16:creationId xmlns:a16="http://schemas.microsoft.com/office/drawing/2014/main" id="{4595654E-A05F-4B44-9193-45F649F19A2A}"/>
                </a:ext>
              </a:extLst>
            </p:cNvPr>
            <p:cNvGrpSpPr>
              <a:grpSpLocks/>
            </p:cNvGrpSpPr>
            <p:nvPr/>
          </p:nvGrpSpPr>
          <p:grpSpPr bwMode="auto">
            <a:xfrm>
              <a:off x="3074" y="705"/>
              <a:ext cx="678" cy="906"/>
              <a:chOff x="994" y="769"/>
              <a:chExt cx="678" cy="906"/>
            </a:xfrm>
          </p:grpSpPr>
          <p:sp>
            <p:nvSpPr>
              <p:cNvPr id="64563" name="Line 1075">
                <a:extLst>
                  <a:ext uri="{FF2B5EF4-FFF2-40B4-BE49-F238E27FC236}">
                    <a16:creationId xmlns:a16="http://schemas.microsoft.com/office/drawing/2014/main" id="{616802C5-AC76-4233-9854-B37868F39AF2}"/>
                  </a:ext>
                </a:extLst>
              </p:cNvPr>
              <p:cNvSpPr>
                <a:spLocks noChangeShapeType="1"/>
              </p:cNvSpPr>
              <p:nvPr/>
            </p:nvSpPr>
            <p:spPr bwMode="auto">
              <a:xfrm>
                <a:off x="1126" y="1123"/>
                <a:ext cx="480" cy="264"/>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64" name="Line 1076">
                <a:extLst>
                  <a:ext uri="{FF2B5EF4-FFF2-40B4-BE49-F238E27FC236}">
                    <a16:creationId xmlns:a16="http://schemas.microsoft.com/office/drawing/2014/main" id="{F89BF10D-BAEE-40E5-9CD4-53715C8F02B9}"/>
                  </a:ext>
                </a:extLst>
              </p:cNvPr>
              <p:cNvSpPr>
                <a:spLocks noChangeShapeType="1"/>
              </p:cNvSpPr>
              <p:nvPr/>
            </p:nvSpPr>
            <p:spPr bwMode="auto">
              <a:xfrm flipV="1">
                <a:off x="1120" y="769"/>
                <a:ext cx="552" cy="318"/>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65" name="Line 1077">
                <a:extLst>
                  <a:ext uri="{FF2B5EF4-FFF2-40B4-BE49-F238E27FC236}">
                    <a16:creationId xmlns:a16="http://schemas.microsoft.com/office/drawing/2014/main" id="{8BECE2FD-245E-4830-A09D-CA173D688AB4}"/>
                  </a:ext>
                </a:extLst>
              </p:cNvPr>
              <p:cNvSpPr>
                <a:spLocks noChangeShapeType="1"/>
              </p:cNvSpPr>
              <p:nvPr/>
            </p:nvSpPr>
            <p:spPr bwMode="auto">
              <a:xfrm flipH="1">
                <a:off x="994" y="1129"/>
                <a:ext cx="84" cy="318"/>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66" name="Line 1078">
                <a:extLst>
                  <a:ext uri="{FF2B5EF4-FFF2-40B4-BE49-F238E27FC236}">
                    <a16:creationId xmlns:a16="http://schemas.microsoft.com/office/drawing/2014/main" id="{9064C5A7-975C-4FD3-A769-B5208F772FEB}"/>
                  </a:ext>
                </a:extLst>
              </p:cNvPr>
              <p:cNvSpPr>
                <a:spLocks noChangeShapeType="1"/>
              </p:cNvSpPr>
              <p:nvPr/>
            </p:nvSpPr>
            <p:spPr bwMode="auto">
              <a:xfrm>
                <a:off x="1102" y="1105"/>
                <a:ext cx="324" cy="570"/>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4567" name="Group 1079">
            <a:extLst>
              <a:ext uri="{FF2B5EF4-FFF2-40B4-BE49-F238E27FC236}">
                <a16:creationId xmlns:a16="http://schemas.microsoft.com/office/drawing/2014/main" id="{760521D3-0318-4283-B013-5E3A435A3AF5}"/>
              </a:ext>
            </a:extLst>
          </p:cNvPr>
          <p:cNvGrpSpPr>
            <a:grpSpLocks/>
          </p:cNvGrpSpPr>
          <p:nvPr/>
        </p:nvGrpSpPr>
        <p:grpSpPr bwMode="auto">
          <a:xfrm rot="11874152">
            <a:off x="1358900" y="901702"/>
            <a:ext cx="850900" cy="1311275"/>
            <a:chOff x="3074" y="705"/>
            <a:chExt cx="678" cy="906"/>
          </a:xfrm>
        </p:grpSpPr>
        <p:sp>
          <p:nvSpPr>
            <p:cNvPr id="64568" name="Rectangle 1080">
              <a:extLst>
                <a:ext uri="{FF2B5EF4-FFF2-40B4-BE49-F238E27FC236}">
                  <a16:creationId xmlns:a16="http://schemas.microsoft.com/office/drawing/2014/main" id="{6FA0F7C0-6DB6-4D8E-942D-6E8AF9048E23}"/>
                </a:ext>
              </a:extLst>
            </p:cNvPr>
            <p:cNvSpPr>
              <a:spLocks noChangeAspect="1" noChangeArrowheads="1"/>
            </p:cNvSpPr>
            <p:nvPr/>
          </p:nvSpPr>
          <p:spPr bwMode="auto">
            <a:xfrm>
              <a:off x="3158" y="1013"/>
              <a:ext cx="46" cy="46"/>
            </a:xfrm>
            <a:prstGeom prst="rect">
              <a:avLst/>
            </a:prstGeom>
            <a:solidFill>
              <a:srgbClr val="000000"/>
            </a:solidFill>
            <a:ln w="9525">
              <a:solidFill>
                <a:srgbClr val="0000FF"/>
              </a:solidFill>
              <a:miter lim="800000"/>
              <a:headEnd/>
              <a:tailEnd/>
            </a:ln>
          </p:spPr>
          <p:txBody>
            <a:bodyPr/>
            <a:lstStyle/>
            <a:p>
              <a:endParaRPr lang="en-US"/>
            </a:p>
          </p:txBody>
        </p:sp>
        <p:grpSp>
          <p:nvGrpSpPr>
            <p:cNvPr id="64569" name="Group 1081">
              <a:extLst>
                <a:ext uri="{FF2B5EF4-FFF2-40B4-BE49-F238E27FC236}">
                  <a16:creationId xmlns:a16="http://schemas.microsoft.com/office/drawing/2014/main" id="{DF6AC12A-ED91-47DD-97C0-2A24FF0C6BEA}"/>
                </a:ext>
              </a:extLst>
            </p:cNvPr>
            <p:cNvGrpSpPr>
              <a:grpSpLocks/>
            </p:cNvGrpSpPr>
            <p:nvPr/>
          </p:nvGrpSpPr>
          <p:grpSpPr bwMode="auto">
            <a:xfrm>
              <a:off x="3074" y="705"/>
              <a:ext cx="678" cy="906"/>
              <a:chOff x="994" y="769"/>
              <a:chExt cx="678" cy="906"/>
            </a:xfrm>
          </p:grpSpPr>
          <p:sp>
            <p:nvSpPr>
              <p:cNvPr id="64570" name="Line 1082">
                <a:extLst>
                  <a:ext uri="{FF2B5EF4-FFF2-40B4-BE49-F238E27FC236}">
                    <a16:creationId xmlns:a16="http://schemas.microsoft.com/office/drawing/2014/main" id="{381B99A5-FEEA-46A4-BDF5-295042B6767C}"/>
                  </a:ext>
                </a:extLst>
              </p:cNvPr>
              <p:cNvSpPr>
                <a:spLocks noChangeShapeType="1"/>
              </p:cNvSpPr>
              <p:nvPr/>
            </p:nvSpPr>
            <p:spPr bwMode="auto">
              <a:xfrm>
                <a:off x="1126" y="1123"/>
                <a:ext cx="480" cy="26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71" name="Line 1083">
                <a:extLst>
                  <a:ext uri="{FF2B5EF4-FFF2-40B4-BE49-F238E27FC236}">
                    <a16:creationId xmlns:a16="http://schemas.microsoft.com/office/drawing/2014/main" id="{E538EAB6-1412-4501-86D7-2D215FFB76D0}"/>
                  </a:ext>
                </a:extLst>
              </p:cNvPr>
              <p:cNvSpPr>
                <a:spLocks noChangeShapeType="1"/>
              </p:cNvSpPr>
              <p:nvPr/>
            </p:nvSpPr>
            <p:spPr bwMode="auto">
              <a:xfrm flipV="1">
                <a:off x="1120" y="769"/>
                <a:ext cx="552" cy="318"/>
              </a:xfrm>
              <a:prstGeom prst="line">
                <a:avLst/>
              </a:prstGeom>
              <a:noFill/>
              <a:ln w="19050">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72" name="Line 1084">
                <a:extLst>
                  <a:ext uri="{FF2B5EF4-FFF2-40B4-BE49-F238E27FC236}">
                    <a16:creationId xmlns:a16="http://schemas.microsoft.com/office/drawing/2014/main" id="{62E85693-03E1-49A2-869B-73021E24C1D1}"/>
                  </a:ext>
                </a:extLst>
              </p:cNvPr>
              <p:cNvSpPr>
                <a:spLocks noChangeShapeType="1"/>
              </p:cNvSpPr>
              <p:nvPr/>
            </p:nvSpPr>
            <p:spPr bwMode="auto">
              <a:xfrm flipH="1">
                <a:off x="994" y="1129"/>
                <a:ext cx="84" cy="318"/>
              </a:xfrm>
              <a:prstGeom prst="line">
                <a:avLst/>
              </a:prstGeom>
              <a:noFill/>
              <a:ln w="19050">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73" name="Line 1085">
                <a:extLst>
                  <a:ext uri="{FF2B5EF4-FFF2-40B4-BE49-F238E27FC236}">
                    <a16:creationId xmlns:a16="http://schemas.microsoft.com/office/drawing/2014/main" id="{120CFCE5-75B2-4D21-8BE2-3BB5F793F3F8}"/>
                  </a:ext>
                </a:extLst>
              </p:cNvPr>
              <p:cNvSpPr>
                <a:spLocks noChangeShapeType="1"/>
              </p:cNvSpPr>
              <p:nvPr/>
            </p:nvSpPr>
            <p:spPr bwMode="auto">
              <a:xfrm>
                <a:off x="1102" y="1105"/>
                <a:ext cx="324" cy="570"/>
              </a:xfrm>
              <a:prstGeom prst="line">
                <a:avLst/>
              </a:prstGeom>
              <a:noFill/>
              <a:ln w="19050">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4574" name="Group 1086">
            <a:extLst>
              <a:ext uri="{FF2B5EF4-FFF2-40B4-BE49-F238E27FC236}">
                <a16:creationId xmlns:a16="http://schemas.microsoft.com/office/drawing/2014/main" id="{C535D9D7-4C69-4D9A-B378-75563A3854F5}"/>
              </a:ext>
            </a:extLst>
          </p:cNvPr>
          <p:cNvGrpSpPr>
            <a:grpSpLocks/>
          </p:cNvGrpSpPr>
          <p:nvPr/>
        </p:nvGrpSpPr>
        <p:grpSpPr bwMode="auto">
          <a:xfrm rot="5195446">
            <a:off x="1323977" y="1322390"/>
            <a:ext cx="1076325" cy="1438275"/>
            <a:chOff x="3074" y="705"/>
            <a:chExt cx="678" cy="906"/>
          </a:xfrm>
        </p:grpSpPr>
        <p:sp>
          <p:nvSpPr>
            <p:cNvPr id="64575" name="Rectangle 1087">
              <a:extLst>
                <a:ext uri="{FF2B5EF4-FFF2-40B4-BE49-F238E27FC236}">
                  <a16:creationId xmlns:a16="http://schemas.microsoft.com/office/drawing/2014/main" id="{84ED36B0-D074-482A-813E-9A958A76731F}"/>
                </a:ext>
              </a:extLst>
            </p:cNvPr>
            <p:cNvSpPr>
              <a:spLocks noChangeAspect="1" noChangeArrowheads="1"/>
            </p:cNvSpPr>
            <p:nvPr/>
          </p:nvSpPr>
          <p:spPr bwMode="auto">
            <a:xfrm>
              <a:off x="3158" y="1013"/>
              <a:ext cx="46" cy="46"/>
            </a:xfrm>
            <a:prstGeom prst="rect">
              <a:avLst/>
            </a:prstGeom>
            <a:solidFill>
              <a:srgbClr val="000000"/>
            </a:solidFill>
            <a:ln w="9525">
              <a:solidFill>
                <a:srgbClr val="0000FF"/>
              </a:solidFill>
              <a:miter lim="800000"/>
              <a:headEnd/>
              <a:tailEnd/>
            </a:ln>
          </p:spPr>
          <p:txBody>
            <a:bodyPr/>
            <a:lstStyle/>
            <a:p>
              <a:endParaRPr lang="en-US"/>
            </a:p>
          </p:txBody>
        </p:sp>
        <p:grpSp>
          <p:nvGrpSpPr>
            <p:cNvPr id="64576" name="Group 1088">
              <a:extLst>
                <a:ext uri="{FF2B5EF4-FFF2-40B4-BE49-F238E27FC236}">
                  <a16:creationId xmlns:a16="http://schemas.microsoft.com/office/drawing/2014/main" id="{A66F0025-BC6E-47CE-B5CE-03FF19EB28F4}"/>
                </a:ext>
              </a:extLst>
            </p:cNvPr>
            <p:cNvGrpSpPr>
              <a:grpSpLocks/>
            </p:cNvGrpSpPr>
            <p:nvPr/>
          </p:nvGrpSpPr>
          <p:grpSpPr bwMode="auto">
            <a:xfrm>
              <a:off x="3074" y="705"/>
              <a:ext cx="678" cy="906"/>
              <a:chOff x="994" y="769"/>
              <a:chExt cx="678" cy="906"/>
            </a:xfrm>
          </p:grpSpPr>
          <p:sp>
            <p:nvSpPr>
              <p:cNvPr id="64577" name="Line 1089">
                <a:extLst>
                  <a:ext uri="{FF2B5EF4-FFF2-40B4-BE49-F238E27FC236}">
                    <a16:creationId xmlns:a16="http://schemas.microsoft.com/office/drawing/2014/main" id="{C402897C-1DE3-46DF-84CB-17590A391D21}"/>
                  </a:ext>
                </a:extLst>
              </p:cNvPr>
              <p:cNvSpPr>
                <a:spLocks noChangeShapeType="1"/>
              </p:cNvSpPr>
              <p:nvPr/>
            </p:nvSpPr>
            <p:spPr bwMode="auto">
              <a:xfrm>
                <a:off x="1126" y="1123"/>
                <a:ext cx="480" cy="264"/>
              </a:xfrm>
              <a:prstGeom prst="line">
                <a:avLst/>
              </a:prstGeom>
              <a:noFill/>
              <a:ln w="9525">
                <a:solidFill>
                  <a:srgbClr val="0000FF"/>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78" name="Line 1090">
                <a:extLst>
                  <a:ext uri="{FF2B5EF4-FFF2-40B4-BE49-F238E27FC236}">
                    <a16:creationId xmlns:a16="http://schemas.microsoft.com/office/drawing/2014/main" id="{05305D2E-543F-4A02-85A9-D1957637A781}"/>
                  </a:ext>
                </a:extLst>
              </p:cNvPr>
              <p:cNvSpPr>
                <a:spLocks noChangeShapeType="1"/>
              </p:cNvSpPr>
              <p:nvPr/>
            </p:nvSpPr>
            <p:spPr bwMode="auto">
              <a:xfrm flipV="1">
                <a:off x="1120" y="769"/>
                <a:ext cx="552" cy="318"/>
              </a:xfrm>
              <a:prstGeom prst="line">
                <a:avLst/>
              </a:prstGeom>
              <a:noFill/>
              <a:ln w="19050">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79" name="Line 1091">
                <a:extLst>
                  <a:ext uri="{FF2B5EF4-FFF2-40B4-BE49-F238E27FC236}">
                    <a16:creationId xmlns:a16="http://schemas.microsoft.com/office/drawing/2014/main" id="{B5C6A036-F092-4E3D-8958-A48AB3949C16}"/>
                  </a:ext>
                </a:extLst>
              </p:cNvPr>
              <p:cNvSpPr>
                <a:spLocks noChangeShapeType="1"/>
              </p:cNvSpPr>
              <p:nvPr/>
            </p:nvSpPr>
            <p:spPr bwMode="auto">
              <a:xfrm flipH="1">
                <a:off x="994" y="1129"/>
                <a:ext cx="84" cy="318"/>
              </a:xfrm>
              <a:prstGeom prst="line">
                <a:avLst/>
              </a:prstGeom>
              <a:noFill/>
              <a:ln w="19050">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80" name="Line 1092">
                <a:extLst>
                  <a:ext uri="{FF2B5EF4-FFF2-40B4-BE49-F238E27FC236}">
                    <a16:creationId xmlns:a16="http://schemas.microsoft.com/office/drawing/2014/main" id="{4EFA5222-8519-445B-B1C2-2303C93A8C83}"/>
                  </a:ext>
                </a:extLst>
              </p:cNvPr>
              <p:cNvSpPr>
                <a:spLocks noChangeShapeType="1"/>
              </p:cNvSpPr>
              <p:nvPr/>
            </p:nvSpPr>
            <p:spPr bwMode="auto">
              <a:xfrm>
                <a:off x="1102" y="1105"/>
                <a:ext cx="324" cy="570"/>
              </a:xfrm>
              <a:prstGeom prst="line">
                <a:avLst/>
              </a:prstGeom>
              <a:noFill/>
              <a:ln w="19050">
                <a:solidFill>
                  <a:srgbClr val="0000FF"/>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4581" name="Group 1093">
            <a:extLst>
              <a:ext uri="{FF2B5EF4-FFF2-40B4-BE49-F238E27FC236}">
                <a16:creationId xmlns:a16="http://schemas.microsoft.com/office/drawing/2014/main" id="{7C07144C-D432-4A4B-A3CE-8C2AB5B0F5B8}"/>
              </a:ext>
            </a:extLst>
          </p:cNvPr>
          <p:cNvGrpSpPr>
            <a:grpSpLocks/>
          </p:cNvGrpSpPr>
          <p:nvPr/>
        </p:nvGrpSpPr>
        <p:grpSpPr bwMode="auto">
          <a:xfrm rot="3783413">
            <a:off x="1476377" y="1017590"/>
            <a:ext cx="1076325" cy="1438275"/>
            <a:chOff x="3074" y="705"/>
            <a:chExt cx="678" cy="906"/>
          </a:xfrm>
        </p:grpSpPr>
        <p:sp>
          <p:nvSpPr>
            <p:cNvPr id="64582" name="Rectangle 1094">
              <a:extLst>
                <a:ext uri="{FF2B5EF4-FFF2-40B4-BE49-F238E27FC236}">
                  <a16:creationId xmlns:a16="http://schemas.microsoft.com/office/drawing/2014/main" id="{F47AB481-0310-4274-9050-8E7E9F6D3062}"/>
                </a:ext>
              </a:extLst>
            </p:cNvPr>
            <p:cNvSpPr>
              <a:spLocks noChangeAspect="1" noChangeArrowheads="1"/>
            </p:cNvSpPr>
            <p:nvPr/>
          </p:nvSpPr>
          <p:spPr bwMode="auto">
            <a:xfrm>
              <a:off x="3158" y="1013"/>
              <a:ext cx="46" cy="46"/>
            </a:xfrm>
            <a:prstGeom prst="rect">
              <a:avLst/>
            </a:prstGeom>
            <a:solidFill>
              <a:srgbClr val="000000"/>
            </a:solidFill>
            <a:ln w="9525">
              <a:solidFill>
                <a:schemeClr val="accent1"/>
              </a:solidFill>
              <a:miter lim="800000"/>
              <a:headEnd/>
              <a:tailEnd/>
            </a:ln>
          </p:spPr>
          <p:txBody>
            <a:bodyPr/>
            <a:lstStyle/>
            <a:p>
              <a:endParaRPr lang="en-US"/>
            </a:p>
          </p:txBody>
        </p:sp>
        <p:grpSp>
          <p:nvGrpSpPr>
            <p:cNvPr id="64583" name="Group 1095">
              <a:extLst>
                <a:ext uri="{FF2B5EF4-FFF2-40B4-BE49-F238E27FC236}">
                  <a16:creationId xmlns:a16="http://schemas.microsoft.com/office/drawing/2014/main" id="{1EF02F29-71ED-41F3-A3D3-067FB2DAB252}"/>
                </a:ext>
              </a:extLst>
            </p:cNvPr>
            <p:cNvGrpSpPr>
              <a:grpSpLocks/>
            </p:cNvGrpSpPr>
            <p:nvPr/>
          </p:nvGrpSpPr>
          <p:grpSpPr bwMode="auto">
            <a:xfrm>
              <a:off x="3074" y="705"/>
              <a:ext cx="678" cy="906"/>
              <a:chOff x="994" y="769"/>
              <a:chExt cx="678" cy="906"/>
            </a:xfrm>
          </p:grpSpPr>
          <p:sp>
            <p:nvSpPr>
              <p:cNvPr id="64584" name="Line 1096">
                <a:extLst>
                  <a:ext uri="{FF2B5EF4-FFF2-40B4-BE49-F238E27FC236}">
                    <a16:creationId xmlns:a16="http://schemas.microsoft.com/office/drawing/2014/main" id="{96941A8F-EAE2-4C61-AEF2-76F2C1135413}"/>
                  </a:ext>
                </a:extLst>
              </p:cNvPr>
              <p:cNvSpPr>
                <a:spLocks noChangeShapeType="1"/>
              </p:cNvSpPr>
              <p:nvPr/>
            </p:nvSpPr>
            <p:spPr bwMode="auto">
              <a:xfrm>
                <a:off x="1126" y="1123"/>
                <a:ext cx="480" cy="264"/>
              </a:xfrm>
              <a:prstGeom prst="line">
                <a:avLst/>
              </a:prstGeom>
              <a:noFill/>
              <a:ln w="9525">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85" name="Line 1097">
                <a:extLst>
                  <a:ext uri="{FF2B5EF4-FFF2-40B4-BE49-F238E27FC236}">
                    <a16:creationId xmlns:a16="http://schemas.microsoft.com/office/drawing/2014/main" id="{2F91D06C-A81A-416C-BBF2-F7B5D20B1BF6}"/>
                  </a:ext>
                </a:extLst>
              </p:cNvPr>
              <p:cNvSpPr>
                <a:spLocks noChangeShapeType="1"/>
              </p:cNvSpPr>
              <p:nvPr/>
            </p:nvSpPr>
            <p:spPr bwMode="auto">
              <a:xfrm flipV="1">
                <a:off x="1120" y="769"/>
                <a:ext cx="552" cy="318"/>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86" name="Line 1098">
                <a:extLst>
                  <a:ext uri="{FF2B5EF4-FFF2-40B4-BE49-F238E27FC236}">
                    <a16:creationId xmlns:a16="http://schemas.microsoft.com/office/drawing/2014/main" id="{063A4BF7-7645-490B-84B3-CC18DE58F085}"/>
                  </a:ext>
                </a:extLst>
              </p:cNvPr>
              <p:cNvSpPr>
                <a:spLocks noChangeShapeType="1"/>
              </p:cNvSpPr>
              <p:nvPr/>
            </p:nvSpPr>
            <p:spPr bwMode="auto">
              <a:xfrm flipH="1">
                <a:off x="994" y="1129"/>
                <a:ext cx="84" cy="318"/>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4587" name="Line 1099">
                <a:extLst>
                  <a:ext uri="{FF2B5EF4-FFF2-40B4-BE49-F238E27FC236}">
                    <a16:creationId xmlns:a16="http://schemas.microsoft.com/office/drawing/2014/main" id="{8F29948F-CC10-46D7-8DED-81E9CF46836B}"/>
                  </a:ext>
                </a:extLst>
              </p:cNvPr>
              <p:cNvSpPr>
                <a:spLocks noChangeShapeType="1"/>
              </p:cNvSpPr>
              <p:nvPr/>
            </p:nvSpPr>
            <p:spPr bwMode="auto">
              <a:xfrm>
                <a:off x="1102" y="1105"/>
                <a:ext cx="324" cy="570"/>
              </a:xfrm>
              <a:prstGeom prst="line">
                <a:avLst/>
              </a:prstGeom>
              <a:noFill/>
              <a:ln w="19050">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grpSp>
        <p:nvGrpSpPr>
          <p:cNvPr id="64698" name="Group 1210">
            <a:extLst>
              <a:ext uri="{FF2B5EF4-FFF2-40B4-BE49-F238E27FC236}">
                <a16:creationId xmlns:a16="http://schemas.microsoft.com/office/drawing/2014/main" id="{505D04AC-CCCF-4E08-8865-254AC0CBBF86}"/>
              </a:ext>
            </a:extLst>
          </p:cNvPr>
          <p:cNvGrpSpPr>
            <a:grpSpLocks/>
          </p:cNvGrpSpPr>
          <p:nvPr/>
        </p:nvGrpSpPr>
        <p:grpSpPr bwMode="auto">
          <a:xfrm>
            <a:off x="1098552" y="3675065"/>
            <a:ext cx="2327275" cy="2143125"/>
            <a:chOff x="692" y="2315"/>
            <a:chExt cx="1466" cy="1350"/>
          </a:xfrm>
        </p:grpSpPr>
        <p:graphicFrame>
          <p:nvGraphicFramePr>
            <p:cNvPr id="64528" name="Object 1040">
              <a:extLst>
                <a:ext uri="{FF2B5EF4-FFF2-40B4-BE49-F238E27FC236}">
                  <a16:creationId xmlns:a16="http://schemas.microsoft.com/office/drawing/2014/main" id="{9537B49F-5785-4807-9454-FF9356B91859}"/>
                </a:ext>
              </a:extLst>
            </p:cNvPr>
            <p:cNvGraphicFramePr>
              <a:graphicFrameLocks noChangeAspect="1"/>
            </p:cNvGraphicFramePr>
            <p:nvPr/>
          </p:nvGraphicFramePr>
          <p:xfrm>
            <a:off x="692" y="2315"/>
            <a:ext cx="1466" cy="1350"/>
          </p:xfrm>
          <a:graphic>
            <a:graphicData uri="http://schemas.openxmlformats.org/presentationml/2006/ole">
              <mc:AlternateContent xmlns:mc="http://schemas.openxmlformats.org/markup-compatibility/2006">
                <mc:Choice xmlns:v="urn:schemas-microsoft-com:vml" Requires="v">
                  <p:oleObj r:id="rId4" imgW="4572000" imgH="2743200" progId="">
                    <p:embed/>
                  </p:oleObj>
                </mc:Choice>
                <mc:Fallback>
                  <p:oleObj r:id="rId4" imgW="4572000" imgH="2743200" progId="">
                    <p:embed/>
                    <p:pic>
                      <p:nvPicPr>
                        <p:cNvPr id="64528" name="Object 1040">
                          <a:extLst>
                            <a:ext uri="{FF2B5EF4-FFF2-40B4-BE49-F238E27FC236}">
                              <a16:creationId xmlns:a16="http://schemas.microsoft.com/office/drawing/2014/main" id="{9537B49F-5785-4807-9454-FF9356B918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692" y="2315"/>
                          <a:ext cx="1466"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4613" name="Group 1125">
              <a:extLst>
                <a:ext uri="{FF2B5EF4-FFF2-40B4-BE49-F238E27FC236}">
                  <a16:creationId xmlns:a16="http://schemas.microsoft.com/office/drawing/2014/main" id="{A7259689-2402-48DC-9FBC-B6B2E73FE808}"/>
                </a:ext>
              </a:extLst>
            </p:cNvPr>
            <p:cNvGrpSpPr>
              <a:grpSpLocks/>
            </p:cNvGrpSpPr>
            <p:nvPr/>
          </p:nvGrpSpPr>
          <p:grpSpPr bwMode="auto">
            <a:xfrm>
              <a:off x="838" y="2523"/>
              <a:ext cx="1166" cy="1102"/>
              <a:chOff x="838" y="2427"/>
              <a:chExt cx="1166" cy="1166"/>
            </a:xfrm>
          </p:grpSpPr>
          <p:sp>
            <p:nvSpPr>
              <p:cNvPr id="64530" name="Rectangle 1042">
                <a:extLst>
                  <a:ext uri="{FF2B5EF4-FFF2-40B4-BE49-F238E27FC236}">
                    <a16:creationId xmlns:a16="http://schemas.microsoft.com/office/drawing/2014/main" id="{FAA615BE-6FFF-44D7-8A4A-C798AF75A4F3}"/>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88" name="Rectangle 1100">
                <a:extLst>
                  <a:ext uri="{FF2B5EF4-FFF2-40B4-BE49-F238E27FC236}">
                    <a16:creationId xmlns:a16="http://schemas.microsoft.com/office/drawing/2014/main" id="{5B96A53D-EFFB-4694-B0CC-9661AFE9A3A5}"/>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89" name="Rectangle 1101">
                <a:extLst>
                  <a:ext uri="{FF2B5EF4-FFF2-40B4-BE49-F238E27FC236}">
                    <a16:creationId xmlns:a16="http://schemas.microsoft.com/office/drawing/2014/main" id="{39FF6C05-5A49-474B-ADEE-2AA604A7C410}"/>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0" name="Rectangle 1102">
                <a:extLst>
                  <a:ext uri="{FF2B5EF4-FFF2-40B4-BE49-F238E27FC236}">
                    <a16:creationId xmlns:a16="http://schemas.microsoft.com/office/drawing/2014/main" id="{1C048383-C905-4A2A-AA63-44EB868A2F09}"/>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1" name="Rectangle 1103">
                <a:extLst>
                  <a:ext uri="{FF2B5EF4-FFF2-40B4-BE49-F238E27FC236}">
                    <a16:creationId xmlns:a16="http://schemas.microsoft.com/office/drawing/2014/main" id="{C51914EB-F416-4302-9F93-595D8C69A101}"/>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2" name="Rectangle 1104">
                <a:extLst>
                  <a:ext uri="{FF2B5EF4-FFF2-40B4-BE49-F238E27FC236}">
                    <a16:creationId xmlns:a16="http://schemas.microsoft.com/office/drawing/2014/main" id="{1619CA9C-ED6E-44E9-A92A-F2C7C1496BFC}"/>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3" name="Rectangle 1105">
                <a:extLst>
                  <a:ext uri="{FF2B5EF4-FFF2-40B4-BE49-F238E27FC236}">
                    <a16:creationId xmlns:a16="http://schemas.microsoft.com/office/drawing/2014/main" id="{61C3BDFF-51DD-4A55-9808-936EB86E55E2}"/>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4" name="Rectangle 1106">
                <a:extLst>
                  <a:ext uri="{FF2B5EF4-FFF2-40B4-BE49-F238E27FC236}">
                    <a16:creationId xmlns:a16="http://schemas.microsoft.com/office/drawing/2014/main" id="{950E32D6-4FA0-4B1A-AB4D-32B42A83F565}"/>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5" name="Rectangle 1107">
                <a:extLst>
                  <a:ext uri="{FF2B5EF4-FFF2-40B4-BE49-F238E27FC236}">
                    <a16:creationId xmlns:a16="http://schemas.microsoft.com/office/drawing/2014/main" id="{BB8B07FE-BC6E-4BB7-8527-B6FF19C7A932}"/>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6" name="Rectangle 1108">
                <a:extLst>
                  <a:ext uri="{FF2B5EF4-FFF2-40B4-BE49-F238E27FC236}">
                    <a16:creationId xmlns:a16="http://schemas.microsoft.com/office/drawing/2014/main" id="{3886F417-5B71-4607-87F6-6D92815F8B36}"/>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7" name="Rectangle 1109">
                <a:extLst>
                  <a:ext uri="{FF2B5EF4-FFF2-40B4-BE49-F238E27FC236}">
                    <a16:creationId xmlns:a16="http://schemas.microsoft.com/office/drawing/2014/main" id="{6FDE2044-2CD4-4746-9050-540BD1FC0BCC}"/>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8" name="Rectangle 1110">
                <a:extLst>
                  <a:ext uri="{FF2B5EF4-FFF2-40B4-BE49-F238E27FC236}">
                    <a16:creationId xmlns:a16="http://schemas.microsoft.com/office/drawing/2014/main" id="{E4A2FA2E-65B9-4F9D-A8BF-8DCC01EDC693}"/>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599" name="Rectangle 1111">
                <a:extLst>
                  <a:ext uri="{FF2B5EF4-FFF2-40B4-BE49-F238E27FC236}">
                    <a16:creationId xmlns:a16="http://schemas.microsoft.com/office/drawing/2014/main" id="{6C8212EB-EAAA-40D1-AC5C-2B319A3540E0}"/>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0" name="Rectangle 1112">
                <a:extLst>
                  <a:ext uri="{FF2B5EF4-FFF2-40B4-BE49-F238E27FC236}">
                    <a16:creationId xmlns:a16="http://schemas.microsoft.com/office/drawing/2014/main" id="{9F7800EF-64CE-420F-B997-DD2FB5292AC1}"/>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1" name="Rectangle 1113">
                <a:extLst>
                  <a:ext uri="{FF2B5EF4-FFF2-40B4-BE49-F238E27FC236}">
                    <a16:creationId xmlns:a16="http://schemas.microsoft.com/office/drawing/2014/main" id="{C89714EA-7A0F-46FB-AED0-76418543C3FB}"/>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2" name="Rectangle 1114">
                <a:extLst>
                  <a:ext uri="{FF2B5EF4-FFF2-40B4-BE49-F238E27FC236}">
                    <a16:creationId xmlns:a16="http://schemas.microsoft.com/office/drawing/2014/main" id="{7FFFA176-4319-410A-AAFF-2D0F1D330BE3}"/>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3" name="Rectangle 1115">
                <a:extLst>
                  <a:ext uri="{FF2B5EF4-FFF2-40B4-BE49-F238E27FC236}">
                    <a16:creationId xmlns:a16="http://schemas.microsoft.com/office/drawing/2014/main" id="{D00E7F63-190C-4190-81C8-CCADCF3557D5}"/>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4" name="Rectangle 1116">
                <a:extLst>
                  <a:ext uri="{FF2B5EF4-FFF2-40B4-BE49-F238E27FC236}">
                    <a16:creationId xmlns:a16="http://schemas.microsoft.com/office/drawing/2014/main" id="{A0CBABEB-0E61-4CBE-802E-C9026CE42FC5}"/>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5" name="Rectangle 1117">
                <a:extLst>
                  <a:ext uri="{FF2B5EF4-FFF2-40B4-BE49-F238E27FC236}">
                    <a16:creationId xmlns:a16="http://schemas.microsoft.com/office/drawing/2014/main" id="{D4D4CE7F-6483-4A08-A04C-BC25DBEE2A12}"/>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6" name="Rectangle 1118">
                <a:extLst>
                  <a:ext uri="{FF2B5EF4-FFF2-40B4-BE49-F238E27FC236}">
                    <a16:creationId xmlns:a16="http://schemas.microsoft.com/office/drawing/2014/main" id="{645C85A1-61F3-4E10-A7C9-7F0E53C44D26}"/>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7" name="Rectangle 1119">
                <a:extLst>
                  <a:ext uri="{FF2B5EF4-FFF2-40B4-BE49-F238E27FC236}">
                    <a16:creationId xmlns:a16="http://schemas.microsoft.com/office/drawing/2014/main" id="{EA244F0D-D7F9-4B46-B813-5991332BD00A}"/>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8" name="Rectangle 1120">
                <a:extLst>
                  <a:ext uri="{FF2B5EF4-FFF2-40B4-BE49-F238E27FC236}">
                    <a16:creationId xmlns:a16="http://schemas.microsoft.com/office/drawing/2014/main" id="{5900600F-FD01-4A50-B194-DC61361AC42D}"/>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09" name="Rectangle 1121">
                <a:extLst>
                  <a:ext uri="{FF2B5EF4-FFF2-40B4-BE49-F238E27FC236}">
                    <a16:creationId xmlns:a16="http://schemas.microsoft.com/office/drawing/2014/main" id="{3C739748-BCF2-4B44-BF77-CCACAFC271E2}"/>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10" name="Rectangle 1122">
                <a:extLst>
                  <a:ext uri="{FF2B5EF4-FFF2-40B4-BE49-F238E27FC236}">
                    <a16:creationId xmlns:a16="http://schemas.microsoft.com/office/drawing/2014/main" id="{7A172B4D-D1EE-47F3-9A86-61FC789563FF}"/>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11" name="Rectangle 1123">
                <a:extLst>
                  <a:ext uri="{FF2B5EF4-FFF2-40B4-BE49-F238E27FC236}">
                    <a16:creationId xmlns:a16="http://schemas.microsoft.com/office/drawing/2014/main" id="{8F26B286-B2DD-473F-AC56-4FD6016774DB}"/>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4614" name="Group 1126">
              <a:extLst>
                <a:ext uri="{FF2B5EF4-FFF2-40B4-BE49-F238E27FC236}">
                  <a16:creationId xmlns:a16="http://schemas.microsoft.com/office/drawing/2014/main" id="{DB2F283E-49EE-4A5C-B6FC-0B5313F11CC6}"/>
                </a:ext>
              </a:extLst>
            </p:cNvPr>
            <p:cNvGrpSpPr>
              <a:grpSpLocks/>
            </p:cNvGrpSpPr>
            <p:nvPr/>
          </p:nvGrpSpPr>
          <p:grpSpPr bwMode="auto">
            <a:xfrm flipH="1">
              <a:off x="1062" y="2427"/>
              <a:ext cx="1070" cy="1102"/>
              <a:chOff x="838" y="2427"/>
              <a:chExt cx="1166" cy="1166"/>
            </a:xfrm>
          </p:grpSpPr>
          <p:sp>
            <p:nvSpPr>
              <p:cNvPr id="64615" name="Rectangle 1127">
                <a:extLst>
                  <a:ext uri="{FF2B5EF4-FFF2-40B4-BE49-F238E27FC236}">
                    <a16:creationId xmlns:a16="http://schemas.microsoft.com/office/drawing/2014/main" id="{3BD4994D-CBF6-4F52-B6F0-92B40B59F0ED}"/>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16" name="Rectangle 1128">
                <a:extLst>
                  <a:ext uri="{FF2B5EF4-FFF2-40B4-BE49-F238E27FC236}">
                    <a16:creationId xmlns:a16="http://schemas.microsoft.com/office/drawing/2014/main" id="{6D409881-F0FA-4A3B-A4A6-9F66C949824E}"/>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17" name="Rectangle 1129">
                <a:extLst>
                  <a:ext uri="{FF2B5EF4-FFF2-40B4-BE49-F238E27FC236}">
                    <a16:creationId xmlns:a16="http://schemas.microsoft.com/office/drawing/2014/main" id="{6A94A8CE-1AEE-4249-9AAB-C27EBA0E342E}"/>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18" name="Rectangle 1130">
                <a:extLst>
                  <a:ext uri="{FF2B5EF4-FFF2-40B4-BE49-F238E27FC236}">
                    <a16:creationId xmlns:a16="http://schemas.microsoft.com/office/drawing/2014/main" id="{B602C72D-23AB-47A9-8CF2-5828CE8927C7}"/>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19" name="Rectangle 1131">
                <a:extLst>
                  <a:ext uri="{FF2B5EF4-FFF2-40B4-BE49-F238E27FC236}">
                    <a16:creationId xmlns:a16="http://schemas.microsoft.com/office/drawing/2014/main" id="{2B1BBC14-304D-4CBA-9D34-1D8D91B3CCA0}"/>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0" name="Rectangle 1132">
                <a:extLst>
                  <a:ext uri="{FF2B5EF4-FFF2-40B4-BE49-F238E27FC236}">
                    <a16:creationId xmlns:a16="http://schemas.microsoft.com/office/drawing/2014/main" id="{003BE93C-CF7E-4137-BF1C-C2DD99E52254}"/>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1" name="Rectangle 1133">
                <a:extLst>
                  <a:ext uri="{FF2B5EF4-FFF2-40B4-BE49-F238E27FC236}">
                    <a16:creationId xmlns:a16="http://schemas.microsoft.com/office/drawing/2014/main" id="{543D0AAC-D3EE-4F6E-9CC4-20FC1E4E4EEB}"/>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2" name="Rectangle 1134">
                <a:extLst>
                  <a:ext uri="{FF2B5EF4-FFF2-40B4-BE49-F238E27FC236}">
                    <a16:creationId xmlns:a16="http://schemas.microsoft.com/office/drawing/2014/main" id="{8F09F78B-0707-4FEC-95D7-21E557ECC2D2}"/>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3" name="Rectangle 1135">
                <a:extLst>
                  <a:ext uri="{FF2B5EF4-FFF2-40B4-BE49-F238E27FC236}">
                    <a16:creationId xmlns:a16="http://schemas.microsoft.com/office/drawing/2014/main" id="{87760F2A-6357-4AF2-895A-2CFF63A41A4B}"/>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4" name="Rectangle 1136">
                <a:extLst>
                  <a:ext uri="{FF2B5EF4-FFF2-40B4-BE49-F238E27FC236}">
                    <a16:creationId xmlns:a16="http://schemas.microsoft.com/office/drawing/2014/main" id="{CF9BB52B-6C0C-44E2-9C48-BDF7E794E17D}"/>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5" name="Rectangle 1137">
                <a:extLst>
                  <a:ext uri="{FF2B5EF4-FFF2-40B4-BE49-F238E27FC236}">
                    <a16:creationId xmlns:a16="http://schemas.microsoft.com/office/drawing/2014/main" id="{49460AFC-FB01-44FD-AE6E-EEC88D6205BE}"/>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6" name="Rectangle 1138">
                <a:extLst>
                  <a:ext uri="{FF2B5EF4-FFF2-40B4-BE49-F238E27FC236}">
                    <a16:creationId xmlns:a16="http://schemas.microsoft.com/office/drawing/2014/main" id="{731AE53C-7327-47B6-90CF-294C00ADF93B}"/>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7" name="Rectangle 1139">
                <a:extLst>
                  <a:ext uri="{FF2B5EF4-FFF2-40B4-BE49-F238E27FC236}">
                    <a16:creationId xmlns:a16="http://schemas.microsoft.com/office/drawing/2014/main" id="{DDB12B34-A293-4503-8567-07AB4F2B23E6}"/>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8" name="Rectangle 1140">
                <a:extLst>
                  <a:ext uri="{FF2B5EF4-FFF2-40B4-BE49-F238E27FC236}">
                    <a16:creationId xmlns:a16="http://schemas.microsoft.com/office/drawing/2014/main" id="{88EA2EA4-BF01-49B4-8508-7EB710647760}"/>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29" name="Rectangle 1141">
                <a:extLst>
                  <a:ext uri="{FF2B5EF4-FFF2-40B4-BE49-F238E27FC236}">
                    <a16:creationId xmlns:a16="http://schemas.microsoft.com/office/drawing/2014/main" id="{4473559B-D539-4C4D-A3E0-D2C5E325C387}"/>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0" name="Rectangle 1142">
                <a:extLst>
                  <a:ext uri="{FF2B5EF4-FFF2-40B4-BE49-F238E27FC236}">
                    <a16:creationId xmlns:a16="http://schemas.microsoft.com/office/drawing/2014/main" id="{91EB6365-21EB-4985-BE1E-31CA377AF45C}"/>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1" name="Rectangle 1143">
                <a:extLst>
                  <a:ext uri="{FF2B5EF4-FFF2-40B4-BE49-F238E27FC236}">
                    <a16:creationId xmlns:a16="http://schemas.microsoft.com/office/drawing/2014/main" id="{605C5E51-7FCB-4B55-8B4D-1A54819CB951}"/>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2" name="Rectangle 1144">
                <a:extLst>
                  <a:ext uri="{FF2B5EF4-FFF2-40B4-BE49-F238E27FC236}">
                    <a16:creationId xmlns:a16="http://schemas.microsoft.com/office/drawing/2014/main" id="{D9C3EBA3-0C60-447E-BA1E-F569FB72FE00}"/>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3" name="Rectangle 1145">
                <a:extLst>
                  <a:ext uri="{FF2B5EF4-FFF2-40B4-BE49-F238E27FC236}">
                    <a16:creationId xmlns:a16="http://schemas.microsoft.com/office/drawing/2014/main" id="{46F1B5ED-282F-4EA1-9574-4D082425EAF4}"/>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4" name="Rectangle 1146">
                <a:extLst>
                  <a:ext uri="{FF2B5EF4-FFF2-40B4-BE49-F238E27FC236}">
                    <a16:creationId xmlns:a16="http://schemas.microsoft.com/office/drawing/2014/main" id="{0691C7F7-682F-47A1-A179-A5D443C4A70E}"/>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5" name="Rectangle 1147">
                <a:extLst>
                  <a:ext uri="{FF2B5EF4-FFF2-40B4-BE49-F238E27FC236}">
                    <a16:creationId xmlns:a16="http://schemas.microsoft.com/office/drawing/2014/main" id="{9E5F10F1-92B1-4436-B365-F55A55576B3C}"/>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6" name="Rectangle 1148">
                <a:extLst>
                  <a:ext uri="{FF2B5EF4-FFF2-40B4-BE49-F238E27FC236}">
                    <a16:creationId xmlns:a16="http://schemas.microsoft.com/office/drawing/2014/main" id="{86BF8361-EEC1-458E-BB28-F8542656C97C}"/>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7" name="Rectangle 1149">
                <a:extLst>
                  <a:ext uri="{FF2B5EF4-FFF2-40B4-BE49-F238E27FC236}">
                    <a16:creationId xmlns:a16="http://schemas.microsoft.com/office/drawing/2014/main" id="{0EA49DF2-0963-41F7-BDE5-DA87904D82B9}"/>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8" name="Rectangle 1150">
                <a:extLst>
                  <a:ext uri="{FF2B5EF4-FFF2-40B4-BE49-F238E27FC236}">
                    <a16:creationId xmlns:a16="http://schemas.microsoft.com/office/drawing/2014/main" id="{D28A06F9-8A7F-44EA-BBBB-76B83FCF5F6E}"/>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39" name="Rectangle 1151">
                <a:extLst>
                  <a:ext uri="{FF2B5EF4-FFF2-40B4-BE49-F238E27FC236}">
                    <a16:creationId xmlns:a16="http://schemas.microsoft.com/office/drawing/2014/main" id="{E2367499-3645-486F-BDC9-F509AFCE90C0}"/>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4640" name="Group 1152">
              <a:extLst>
                <a:ext uri="{FF2B5EF4-FFF2-40B4-BE49-F238E27FC236}">
                  <a16:creationId xmlns:a16="http://schemas.microsoft.com/office/drawing/2014/main" id="{24497A76-4F96-432B-B641-E6E43F2A8A3B}"/>
                </a:ext>
              </a:extLst>
            </p:cNvPr>
            <p:cNvGrpSpPr>
              <a:grpSpLocks/>
            </p:cNvGrpSpPr>
            <p:nvPr/>
          </p:nvGrpSpPr>
          <p:grpSpPr bwMode="auto">
            <a:xfrm rot="5400000" flipV="1">
              <a:off x="934" y="2331"/>
              <a:ext cx="1102" cy="1166"/>
              <a:chOff x="838" y="2427"/>
              <a:chExt cx="1166" cy="1166"/>
            </a:xfrm>
          </p:grpSpPr>
          <p:sp>
            <p:nvSpPr>
              <p:cNvPr id="64641" name="Rectangle 1153">
                <a:extLst>
                  <a:ext uri="{FF2B5EF4-FFF2-40B4-BE49-F238E27FC236}">
                    <a16:creationId xmlns:a16="http://schemas.microsoft.com/office/drawing/2014/main" id="{D56D3FC6-A992-4278-976A-6C2CA432C3DA}"/>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2" name="Rectangle 1154">
                <a:extLst>
                  <a:ext uri="{FF2B5EF4-FFF2-40B4-BE49-F238E27FC236}">
                    <a16:creationId xmlns:a16="http://schemas.microsoft.com/office/drawing/2014/main" id="{6BBE41FF-BF40-45C4-BE1E-69993E2B380A}"/>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3" name="Rectangle 1155">
                <a:extLst>
                  <a:ext uri="{FF2B5EF4-FFF2-40B4-BE49-F238E27FC236}">
                    <a16:creationId xmlns:a16="http://schemas.microsoft.com/office/drawing/2014/main" id="{64258FB1-621A-4C75-AFC5-3B6BBBBE5F12}"/>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4" name="Rectangle 1156">
                <a:extLst>
                  <a:ext uri="{FF2B5EF4-FFF2-40B4-BE49-F238E27FC236}">
                    <a16:creationId xmlns:a16="http://schemas.microsoft.com/office/drawing/2014/main" id="{27737D52-05B3-4C53-ABDE-705EBF06A966}"/>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5" name="Rectangle 1157">
                <a:extLst>
                  <a:ext uri="{FF2B5EF4-FFF2-40B4-BE49-F238E27FC236}">
                    <a16:creationId xmlns:a16="http://schemas.microsoft.com/office/drawing/2014/main" id="{92B7CBC5-52EF-4817-8A6E-9C263DA499F7}"/>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6" name="Rectangle 1158">
                <a:extLst>
                  <a:ext uri="{FF2B5EF4-FFF2-40B4-BE49-F238E27FC236}">
                    <a16:creationId xmlns:a16="http://schemas.microsoft.com/office/drawing/2014/main" id="{A6ED443A-22B0-40A8-9D1C-747DA2BEA1F8}"/>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7" name="Rectangle 1159">
                <a:extLst>
                  <a:ext uri="{FF2B5EF4-FFF2-40B4-BE49-F238E27FC236}">
                    <a16:creationId xmlns:a16="http://schemas.microsoft.com/office/drawing/2014/main" id="{31483ADF-E350-4991-B976-CA1A6718FA2C}"/>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8" name="Rectangle 1160">
                <a:extLst>
                  <a:ext uri="{FF2B5EF4-FFF2-40B4-BE49-F238E27FC236}">
                    <a16:creationId xmlns:a16="http://schemas.microsoft.com/office/drawing/2014/main" id="{61A70CB1-A560-4B26-A5BC-B2D8E05AA95B}"/>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49" name="Rectangle 1161">
                <a:extLst>
                  <a:ext uri="{FF2B5EF4-FFF2-40B4-BE49-F238E27FC236}">
                    <a16:creationId xmlns:a16="http://schemas.microsoft.com/office/drawing/2014/main" id="{FD4B0AB8-1D5B-4673-9683-9DD2FB3F5AD1}"/>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0" name="Rectangle 1162">
                <a:extLst>
                  <a:ext uri="{FF2B5EF4-FFF2-40B4-BE49-F238E27FC236}">
                    <a16:creationId xmlns:a16="http://schemas.microsoft.com/office/drawing/2014/main" id="{3A42D5FF-6DF7-4D3C-86A6-FDE8B2268337}"/>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1" name="Rectangle 1163">
                <a:extLst>
                  <a:ext uri="{FF2B5EF4-FFF2-40B4-BE49-F238E27FC236}">
                    <a16:creationId xmlns:a16="http://schemas.microsoft.com/office/drawing/2014/main" id="{86822EC9-3113-418C-9328-D9184F56E3A2}"/>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2" name="Rectangle 1164">
                <a:extLst>
                  <a:ext uri="{FF2B5EF4-FFF2-40B4-BE49-F238E27FC236}">
                    <a16:creationId xmlns:a16="http://schemas.microsoft.com/office/drawing/2014/main" id="{DAE3FD28-419A-450F-9E76-E430DB54BAE5}"/>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3" name="Rectangle 1165">
                <a:extLst>
                  <a:ext uri="{FF2B5EF4-FFF2-40B4-BE49-F238E27FC236}">
                    <a16:creationId xmlns:a16="http://schemas.microsoft.com/office/drawing/2014/main" id="{D96A6E3B-2D2F-4B3C-AE1D-57C1E665AE75}"/>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4" name="Rectangle 1166">
                <a:extLst>
                  <a:ext uri="{FF2B5EF4-FFF2-40B4-BE49-F238E27FC236}">
                    <a16:creationId xmlns:a16="http://schemas.microsoft.com/office/drawing/2014/main" id="{89D947AE-A4EC-43E3-8C7F-C4EC58FD7535}"/>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5" name="Rectangle 1167">
                <a:extLst>
                  <a:ext uri="{FF2B5EF4-FFF2-40B4-BE49-F238E27FC236}">
                    <a16:creationId xmlns:a16="http://schemas.microsoft.com/office/drawing/2014/main" id="{7229F930-F4A1-4821-815B-B1A0121B94D5}"/>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6" name="Rectangle 1168">
                <a:extLst>
                  <a:ext uri="{FF2B5EF4-FFF2-40B4-BE49-F238E27FC236}">
                    <a16:creationId xmlns:a16="http://schemas.microsoft.com/office/drawing/2014/main" id="{32539DC5-F3BB-4ED1-B1C4-9D2A9C1EB1A4}"/>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7" name="Rectangle 1169">
                <a:extLst>
                  <a:ext uri="{FF2B5EF4-FFF2-40B4-BE49-F238E27FC236}">
                    <a16:creationId xmlns:a16="http://schemas.microsoft.com/office/drawing/2014/main" id="{125B7547-6C39-4AB6-BD3C-9933B412A42D}"/>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8" name="Rectangle 1170">
                <a:extLst>
                  <a:ext uri="{FF2B5EF4-FFF2-40B4-BE49-F238E27FC236}">
                    <a16:creationId xmlns:a16="http://schemas.microsoft.com/office/drawing/2014/main" id="{548DD3BF-1A53-495B-A5FA-E0057E0A882D}"/>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59" name="Rectangle 1171">
                <a:extLst>
                  <a:ext uri="{FF2B5EF4-FFF2-40B4-BE49-F238E27FC236}">
                    <a16:creationId xmlns:a16="http://schemas.microsoft.com/office/drawing/2014/main" id="{DB548711-0025-4BAE-A8CE-24DB38BA6D72}"/>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0" name="Rectangle 1172">
                <a:extLst>
                  <a:ext uri="{FF2B5EF4-FFF2-40B4-BE49-F238E27FC236}">
                    <a16:creationId xmlns:a16="http://schemas.microsoft.com/office/drawing/2014/main" id="{046E02F2-4941-416D-A55F-5E110C8EACAB}"/>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1" name="Rectangle 1173">
                <a:extLst>
                  <a:ext uri="{FF2B5EF4-FFF2-40B4-BE49-F238E27FC236}">
                    <a16:creationId xmlns:a16="http://schemas.microsoft.com/office/drawing/2014/main" id="{1101137B-8C5B-4BDE-A257-D6AD1125F54C}"/>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2" name="Rectangle 1174">
                <a:extLst>
                  <a:ext uri="{FF2B5EF4-FFF2-40B4-BE49-F238E27FC236}">
                    <a16:creationId xmlns:a16="http://schemas.microsoft.com/office/drawing/2014/main" id="{102F4D1E-FEDA-42BD-92AF-D70CC444C9E6}"/>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3" name="Rectangle 1175">
                <a:extLst>
                  <a:ext uri="{FF2B5EF4-FFF2-40B4-BE49-F238E27FC236}">
                    <a16:creationId xmlns:a16="http://schemas.microsoft.com/office/drawing/2014/main" id="{29E48660-D13C-4706-A040-5B90152FD451}"/>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4" name="Rectangle 1176">
                <a:extLst>
                  <a:ext uri="{FF2B5EF4-FFF2-40B4-BE49-F238E27FC236}">
                    <a16:creationId xmlns:a16="http://schemas.microsoft.com/office/drawing/2014/main" id="{A8100706-5EDF-4FDE-8CA7-24A612A6BEA0}"/>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5" name="Rectangle 1177">
                <a:extLst>
                  <a:ext uri="{FF2B5EF4-FFF2-40B4-BE49-F238E27FC236}">
                    <a16:creationId xmlns:a16="http://schemas.microsoft.com/office/drawing/2014/main" id="{D8ABE04C-2ED1-45ED-A1F6-18AC3352580B}"/>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4666" name="Group 1178">
              <a:extLst>
                <a:ext uri="{FF2B5EF4-FFF2-40B4-BE49-F238E27FC236}">
                  <a16:creationId xmlns:a16="http://schemas.microsoft.com/office/drawing/2014/main" id="{E6914B56-97BF-4B54-A938-34F9532F80AD}"/>
                </a:ext>
              </a:extLst>
            </p:cNvPr>
            <p:cNvGrpSpPr>
              <a:grpSpLocks/>
            </p:cNvGrpSpPr>
            <p:nvPr/>
          </p:nvGrpSpPr>
          <p:grpSpPr bwMode="auto">
            <a:xfrm rot="-10800000">
              <a:off x="726" y="2475"/>
              <a:ext cx="1166" cy="1006"/>
              <a:chOff x="838" y="2427"/>
              <a:chExt cx="1166" cy="1166"/>
            </a:xfrm>
          </p:grpSpPr>
          <p:sp>
            <p:nvSpPr>
              <p:cNvPr id="64667" name="Rectangle 1179">
                <a:extLst>
                  <a:ext uri="{FF2B5EF4-FFF2-40B4-BE49-F238E27FC236}">
                    <a16:creationId xmlns:a16="http://schemas.microsoft.com/office/drawing/2014/main" id="{C5266B15-47CF-4CE3-9B8F-3476A08C9AF4}"/>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8" name="Rectangle 1180">
                <a:extLst>
                  <a:ext uri="{FF2B5EF4-FFF2-40B4-BE49-F238E27FC236}">
                    <a16:creationId xmlns:a16="http://schemas.microsoft.com/office/drawing/2014/main" id="{5AF6865A-6B4B-4FD4-9E08-D21FE1AD6498}"/>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69" name="Rectangle 1181">
                <a:extLst>
                  <a:ext uri="{FF2B5EF4-FFF2-40B4-BE49-F238E27FC236}">
                    <a16:creationId xmlns:a16="http://schemas.microsoft.com/office/drawing/2014/main" id="{4EDA75E4-017B-4439-B1C6-26F5BFB6E8A0}"/>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0" name="Rectangle 1182">
                <a:extLst>
                  <a:ext uri="{FF2B5EF4-FFF2-40B4-BE49-F238E27FC236}">
                    <a16:creationId xmlns:a16="http://schemas.microsoft.com/office/drawing/2014/main" id="{BC2883D9-F76E-40F4-BE68-FA39DA2E1FA4}"/>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1" name="Rectangle 1183">
                <a:extLst>
                  <a:ext uri="{FF2B5EF4-FFF2-40B4-BE49-F238E27FC236}">
                    <a16:creationId xmlns:a16="http://schemas.microsoft.com/office/drawing/2014/main" id="{8F62FF57-F7E2-4381-9E3C-3483E32B9257}"/>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2" name="Rectangle 1184">
                <a:extLst>
                  <a:ext uri="{FF2B5EF4-FFF2-40B4-BE49-F238E27FC236}">
                    <a16:creationId xmlns:a16="http://schemas.microsoft.com/office/drawing/2014/main" id="{2D86A852-34EA-43CD-8646-8C9A1EEAF10E}"/>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3" name="Rectangle 1185">
                <a:extLst>
                  <a:ext uri="{FF2B5EF4-FFF2-40B4-BE49-F238E27FC236}">
                    <a16:creationId xmlns:a16="http://schemas.microsoft.com/office/drawing/2014/main" id="{90D34F57-42AA-4479-97D4-8984C77FC796}"/>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4" name="Rectangle 1186">
                <a:extLst>
                  <a:ext uri="{FF2B5EF4-FFF2-40B4-BE49-F238E27FC236}">
                    <a16:creationId xmlns:a16="http://schemas.microsoft.com/office/drawing/2014/main" id="{AEC59C76-2243-401B-A86E-F1A88CFD6E27}"/>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5" name="Rectangle 1187">
                <a:extLst>
                  <a:ext uri="{FF2B5EF4-FFF2-40B4-BE49-F238E27FC236}">
                    <a16:creationId xmlns:a16="http://schemas.microsoft.com/office/drawing/2014/main" id="{4E1C6B57-326F-47E9-999A-3227C4CA41FC}"/>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6" name="Rectangle 1188">
                <a:extLst>
                  <a:ext uri="{FF2B5EF4-FFF2-40B4-BE49-F238E27FC236}">
                    <a16:creationId xmlns:a16="http://schemas.microsoft.com/office/drawing/2014/main" id="{A422F544-64E6-4700-A05B-79521CE1EA49}"/>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7" name="Rectangle 1189">
                <a:extLst>
                  <a:ext uri="{FF2B5EF4-FFF2-40B4-BE49-F238E27FC236}">
                    <a16:creationId xmlns:a16="http://schemas.microsoft.com/office/drawing/2014/main" id="{64BC5DA5-D201-4A31-BE87-CD5CBBA91673}"/>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8" name="Rectangle 1190">
                <a:extLst>
                  <a:ext uri="{FF2B5EF4-FFF2-40B4-BE49-F238E27FC236}">
                    <a16:creationId xmlns:a16="http://schemas.microsoft.com/office/drawing/2014/main" id="{3D2F8086-02F6-466F-B32F-51CCCF7AEA0B}"/>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79" name="Rectangle 1191">
                <a:extLst>
                  <a:ext uri="{FF2B5EF4-FFF2-40B4-BE49-F238E27FC236}">
                    <a16:creationId xmlns:a16="http://schemas.microsoft.com/office/drawing/2014/main" id="{0103B719-31C2-420A-AF8C-4E74D8EBD327}"/>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0" name="Rectangle 1192">
                <a:extLst>
                  <a:ext uri="{FF2B5EF4-FFF2-40B4-BE49-F238E27FC236}">
                    <a16:creationId xmlns:a16="http://schemas.microsoft.com/office/drawing/2014/main" id="{8AD5C2AE-0505-44D0-93FD-2AD4B4072A29}"/>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1" name="Rectangle 1193">
                <a:extLst>
                  <a:ext uri="{FF2B5EF4-FFF2-40B4-BE49-F238E27FC236}">
                    <a16:creationId xmlns:a16="http://schemas.microsoft.com/office/drawing/2014/main" id="{CDED7D36-918E-4C5F-9688-C5B227276F97}"/>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2" name="Rectangle 1194">
                <a:extLst>
                  <a:ext uri="{FF2B5EF4-FFF2-40B4-BE49-F238E27FC236}">
                    <a16:creationId xmlns:a16="http://schemas.microsoft.com/office/drawing/2014/main" id="{346830A6-D889-4272-989F-2E8534C539E2}"/>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3" name="Rectangle 1195">
                <a:extLst>
                  <a:ext uri="{FF2B5EF4-FFF2-40B4-BE49-F238E27FC236}">
                    <a16:creationId xmlns:a16="http://schemas.microsoft.com/office/drawing/2014/main" id="{DAAEF1DB-2FAA-4680-8700-D134B198F1DA}"/>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4" name="Rectangle 1196">
                <a:extLst>
                  <a:ext uri="{FF2B5EF4-FFF2-40B4-BE49-F238E27FC236}">
                    <a16:creationId xmlns:a16="http://schemas.microsoft.com/office/drawing/2014/main" id="{52D0658F-8126-4E7A-A19F-E87F2C9DA3CC}"/>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5" name="Rectangle 1197">
                <a:extLst>
                  <a:ext uri="{FF2B5EF4-FFF2-40B4-BE49-F238E27FC236}">
                    <a16:creationId xmlns:a16="http://schemas.microsoft.com/office/drawing/2014/main" id="{E883189D-1051-49DD-B255-F1EDDCE834B4}"/>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6" name="Rectangle 1198">
                <a:extLst>
                  <a:ext uri="{FF2B5EF4-FFF2-40B4-BE49-F238E27FC236}">
                    <a16:creationId xmlns:a16="http://schemas.microsoft.com/office/drawing/2014/main" id="{5549F117-EB80-44A6-B289-6642379B761C}"/>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7" name="Rectangle 1199">
                <a:extLst>
                  <a:ext uri="{FF2B5EF4-FFF2-40B4-BE49-F238E27FC236}">
                    <a16:creationId xmlns:a16="http://schemas.microsoft.com/office/drawing/2014/main" id="{4ADEDF32-E4DF-4371-8D90-B1CA55E2C109}"/>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8" name="Rectangle 1200">
                <a:extLst>
                  <a:ext uri="{FF2B5EF4-FFF2-40B4-BE49-F238E27FC236}">
                    <a16:creationId xmlns:a16="http://schemas.microsoft.com/office/drawing/2014/main" id="{E0AA0202-F44C-4ECD-B2FD-44457CF0518F}"/>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89" name="Rectangle 1201">
                <a:extLst>
                  <a:ext uri="{FF2B5EF4-FFF2-40B4-BE49-F238E27FC236}">
                    <a16:creationId xmlns:a16="http://schemas.microsoft.com/office/drawing/2014/main" id="{98491746-BC88-4043-BC6E-3D4377280E9D}"/>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90" name="Rectangle 1202">
                <a:extLst>
                  <a:ext uri="{FF2B5EF4-FFF2-40B4-BE49-F238E27FC236}">
                    <a16:creationId xmlns:a16="http://schemas.microsoft.com/office/drawing/2014/main" id="{524A7D34-D774-473A-9CAC-63C5FD6093ED}"/>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4691" name="Rectangle 1203">
                <a:extLst>
                  <a:ext uri="{FF2B5EF4-FFF2-40B4-BE49-F238E27FC236}">
                    <a16:creationId xmlns:a16="http://schemas.microsoft.com/office/drawing/2014/main" id="{EBBD9911-C1E1-4E9D-94BA-4057C77CA9CE}"/>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4692" name="Text Box 1204">
            <a:extLst>
              <a:ext uri="{FF2B5EF4-FFF2-40B4-BE49-F238E27FC236}">
                <a16:creationId xmlns:a16="http://schemas.microsoft.com/office/drawing/2014/main" id="{218EEC8C-3BA2-41F0-98DE-DD4712ECF68E}"/>
              </a:ext>
            </a:extLst>
          </p:cNvPr>
          <p:cNvSpPr txBox="1">
            <a:spLocks noChangeArrowheads="1"/>
          </p:cNvSpPr>
          <p:nvPr/>
        </p:nvSpPr>
        <p:spPr bwMode="auto">
          <a:xfrm>
            <a:off x="3416300" y="901702"/>
            <a:ext cx="53848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cs typeface="Times New Roman" panose="02020603050405020304" pitchFamily="18" charset="0"/>
              </a:rPr>
              <a:t>100 times more states if any particle can be emitted from the cluster:</a:t>
            </a:r>
          </a:p>
        </p:txBody>
      </p:sp>
      <p:graphicFrame>
        <p:nvGraphicFramePr>
          <p:cNvPr id="64693" name="Object 1205">
            <a:extLst>
              <a:ext uri="{FF2B5EF4-FFF2-40B4-BE49-F238E27FC236}">
                <a16:creationId xmlns:a16="http://schemas.microsoft.com/office/drawing/2014/main" id="{704BA2B8-D63B-45CE-B447-E07A604544F4}"/>
              </a:ext>
            </a:extLst>
          </p:cNvPr>
          <p:cNvGraphicFramePr>
            <a:graphicFrameLocks noChangeAspect="1"/>
          </p:cNvGraphicFramePr>
          <p:nvPr/>
        </p:nvGraphicFramePr>
        <p:xfrm>
          <a:off x="4424363" y="1673225"/>
          <a:ext cx="3240087" cy="969963"/>
        </p:xfrm>
        <a:graphic>
          <a:graphicData uri="http://schemas.openxmlformats.org/presentationml/2006/ole">
            <mc:AlternateContent xmlns:mc="http://schemas.openxmlformats.org/markup-compatibility/2006">
              <mc:Choice xmlns:v="urn:schemas-microsoft-com:vml" Requires="v">
                <p:oleObj name="Equation" r:id="rId5" imgW="2286000" imgH="698400" progId="Equation.DSMT4">
                  <p:embed/>
                </p:oleObj>
              </mc:Choice>
              <mc:Fallback>
                <p:oleObj name="Equation" r:id="rId5" imgW="2286000" imgH="698400" progId="Equation.DSMT4">
                  <p:embed/>
                  <p:pic>
                    <p:nvPicPr>
                      <p:cNvPr id="64693" name="Object 1205">
                        <a:extLst>
                          <a:ext uri="{FF2B5EF4-FFF2-40B4-BE49-F238E27FC236}">
                            <a16:creationId xmlns:a16="http://schemas.microsoft.com/office/drawing/2014/main" id="{704BA2B8-D63B-45CE-B447-E07A604544F4}"/>
                          </a:ext>
                        </a:extLst>
                      </p:cNvPr>
                      <p:cNvPicPr>
                        <a:picLocks noChangeAspect="1" noChangeArrowheads="1"/>
                      </p:cNvPicPr>
                      <p:nvPr/>
                    </p:nvPicPr>
                    <p:blipFill>
                      <a:blip r:embed="rId6"/>
                      <a:srcRect/>
                      <a:stretch>
                        <a:fillRect/>
                      </a:stretch>
                    </p:blipFill>
                    <p:spPr bwMode="auto">
                      <a:xfrm>
                        <a:off x="4424363" y="1673225"/>
                        <a:ext cx="3240087" cy="969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695" name="Rectangle 1207">
            <a:extLst>
              <a:ext uri="{FF2B5EF4-FFF2-40B4-BE49-F238E27FC236}">
                <a16:creationId xmlns:a16="http://schemas.microsoft.com/office/drawing/2014/main" id="{193E6C9D-7F1E-4400-B8C7-C720D2E5357D}"/>
              </a:ext>
            </a:extLst>
          </p:cNvPr>
          <p:cNvSpPr>
            <a:spLocks noChangeArrowheads="1"/>
          </p:cNvSpPr>
          <p:nvPr/>
        </p:nvSpPr>
        <p:spPr bwMode="auto">
          <a:xfrm>
            <a:off x="2009775" y="3105150"/>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64694" name="Object 1206">
            <a:extLst>
              <a:ext uri="{FF2B5EF4-FFF2-40B4-BE49-F238E27FC236}">
                <a16:creationId xmlns:a16="http://schemas.microsoft.com/office/drawing/2014/main" id="{C411A30F-C035-4719-A66D-F25BB2583E2E}"/>
              </a:ext>
            </a:extLst>
          </p:cNvPr>
          <p:cNvGraphicFramePr>
            <a:graphicFrameLocks noChangeAspect="1"/>
          </p:cNvGraphicFramePr>
          <p:nvPr/>
        </p:nvGraphicFramePr>
        <p:xfrm>
          <a:off x="3773488" y="4799013"/>
          <a:ext cx="5370512" cy="1016000"/>
        </p:xfrm>
        <a:graphic>
          <a:graphicData uri="http://schemas.openxmlformats.org/presentationml/2006/ole">
            <mc:AlternateContent xmlns:mc="http://schemas.openxmlformats.org/markup-compatibility/2006">
              <mc:Choice xmlns:v="urn:schemas-microsoft-com:vml" Requires="v">
                <p:oleObj name="Equation" r:id="rId7" imgW="3860640" imgH="736560" progId="Equation.DSMT4">
                  <p:embed/>
                </p:oleObj>
              </mc:Choice>
              <mc:Fallback>
                <p:oleObj name="Equation" r:id="rId7" imgW="3860640" imgH="736560" progId="Equation.DSMT4">
                  <p:embed/>
                  <p:pic>
                    <p:nvPicPr>
                      <p:cNvPr id="64694" name="Object 1206">
                        <a:extLst>
                          <a:ext uri="{FF2B5EF4-FFF2-40B4-BE49-F238E27FC236}">
                            <a16:creationId xmlns:a16="http://schemas.microsoft.com/office/drawing/2014/main" id="{C411A30F-C035-4719-A66D-F25BB2583E2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73488" y="4799013"/>
                        <a:ext cx="5370512" cy="101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4696" name="Text Box 1208">
            <a:extLst>
              <a:ext uri="{FF2B5EF4-FFF2-40B4-BE49-F238E27FC236}">
                <a16:creationId xmlns:a16="http://schemas.microsoft.com/office/drawing/2014/main" id="{60514EB8-A5FF-4B34-B1D1-F8370B3E6AD7}"/>
              </a:ext>
            </a:extLst>
          </p:cNvPr>
          <p:cNvSpPr txBox="1">
            <a:spLocks noChangeArrowheads="1"/>
          </p:cNvSpPr>
          <p:nvPr/>
        </p:nvSpPr>
        <p:spPr bwMode="auto">
          <a:xfrm>
            <a:off x="3517900" y="2781302"/>
            <a:ext cx="5384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a:cs typeface="Times New Roman" panose="02020603050405020304" pitchFamily="18" charset="0"/>
              </a:rPr>
              <a:t>In general, for n emitted particles,</a:t>
            </a:r>
          </a:p>
        </p:txBody>
      </p:sp>
      <p:graphicFrame>
        <p:nvGraphicFramePr>
          <p:cNvPr id="64697" name="Object 1209">
            <a:extLst>
              <a:ext uri="{FF2B5EF4-FFF2-40B4-BE49-F238E27FC236}">
                <a16:creationId xmlns:a16="http://schemas.microsoft.com/office/drawing/2014/main" id="{1E110061-FD2D-4BD3-9917-09FE5F75A403}"/>
              </a:ext>
            </a:extLst>
          </p:cNvPr>
          <p:cNvGraphicFramePr>
            <a:graphicFrameLocks noChangeAspect="1"/>
          </p:cNvGraphicFramePr>
          <p:nvPr/>
        </p:nvGraphicFramePr>
        <p:xfrm>
          <a:off x="3786188" y="3295650"/>
          <a:ext cx="5129212" cy="1181100"/>
        </p:xfrm>
        <a:graphic>
          <a:graphicData uri="http://schemas.openxmlformats.org/presentationml/2006/ole">
            <mc:AlternateContent xmlns:mc="http://schemas.openxmlformats.org/markup-compatibility/2006">
              <mc:Choice xmlns:v="urn:schemas-microsoft-com:vml" Requires="v">
                <p:oleObj name="Equation" r:id="rId9" imgW="3619440" imgH="850680" progId="Equation.DSMT4">
                  <p:embed/>
                </p:oleObj>
              </mc:Choice>
              <mc:Fallback>
                <p:oleObj name="Equation" r:id="rId9" imgW="3619440" imgH="850680" progId="Equation.DSMT4">
                  <p:embed/>
                  <p:pic>
                    <p:nvPicPr>
                      <p:cNvPr id="64697" name="Object 1209">
                        <a:extLst>
                          <a:ext uri="{FF2B5EF4-FFF2-40B4-BE49-F238E27FC236}">
                            <a16:creationId xmlns:a16="http://schemas.microsoft.com/office/drawing/2014/main" id="{1E110061-FD2D-4BD3-9917-09FE5F75A40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86188" y="3295650"/>
                        <a:ext cx="5129212" cy="11811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a:extLst>
              <a:ext uri="{FF2B5EF4-FFF2-40B4-BE49-F238E27FC236}">
                <a16:creationId xmlns:a16="http://schemas.microsoft.com/office/drawing/2014/main" id="{E311B6B0-19D4-4B3C-8593-AC12E347C58E}"/>
              </a:ext>
            </a:extLst>
          </p:cNvPr>
          <p:cNvSpPr>
            <a:spLocks noGrp="1" noChangeArrowheads="1"/>
          </p:cNvSpPr>
          <p:nvPr>
            <p:ph type="ctrTitle"/>
          </p:nvPr>
        </p:nvSpPr>
        <p:spPr>
          <a:xfrm>
            <a:off x="838200" y="228600"/>
            <a:ext cx="7772400" cy="508000"/>
          </a:xfrm>
        </p:spPr>
        <p:txBody>
          <a:bodyPr anchor="ctr"/>
          <a:lstStyle/>
          <a:p>
            <a:r>
              <a:rPr lang="en-US" altLang="en-US" sz="2800"/>
              <a:t>Lost in Space</a:t>
            </a:r>
          </a:p>
        </p:txBody>
      </p:sp>
      <p:sp>
        <p:nvSpPr>
          <p:cNvPr id="66566" name="Rectangle 1030">
            <a:extLst>
              <a:ext uri="{FF2B5EF4-FFF2-40B4-BE49-F238E27FC236}">
                <a16:creationId xmlns:a16="http://schemas.microsoft.com/office/drawing/2014/main" id="{5291AFDF-57C9-482D-8BDE-DCA7B6EEFC35}"/>
              </a:ext>
            </a:extLst>
          </p:cNvPr>
          <p:cNvSpPr>
            <a:spLocks noChangeArrowheads="1"/>
          </p:cNvSpPr>
          <p:nvPr/>
        </p:nvSpPr>
        <p:spPr bwMode="auto">
          <a:xfrm>
            <a:off x="3771900" y="2257425"/>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graphicFrame>
        <p:nvGraphicFramePr>
          <p:cNvPr id="66565" name="Object 1029">
            <a:extLst>
              <a:ext uri="{FF2B5EF4-FFF2-40B4-BE49-F238E27FC236}">
                <a16:creationId xmlns:a16="http://schemas.microsoft.com/office/drawing/2014/main" id="{ABD8DDE3-880A-495D-B65F-C798B6EF00CC}"/>
              </a:ext>
            </a:extLst>
          </p:cNvPr>
          <p:cNvGraphicFramePr>
            <a:graphicFrameLocks noChangeAspect="1"/>
          </p:cNvGraphicFramePr>
          <p:nvPr/>
        </p:nvGraphicFramePr>
        <p:xfrm>
          <a:off x="650875" y="2344738"/>
          <a:ext cx="2870200" cy="4202112"/>
        </p:xfrm>
        <a:graphic>
          <a:graphicData uri="http://schemas.openxmlformats.org/presentationml/2006/ole">
            <mc:AlternateContent xmlns:mc="http://schemas.openxmlformats.org/markup-compatibility/2006">
              <mc:Choice xmlns:v="urn:schemas-microsoft-com:vml" Requires="v">
                <p:oleObj r:id="rId2" imgW="1487424" imgH="2380488" progId="Word.Picture.8">
                  <p:embed/>
                </p:oleObj>
              </mc:Choice>
              <mc:Fallback>
                <p:oleObj r:id="rId2" imgW="1487424" imgH="2380488" progId="Word.Picture.8">
                  <p:embed/>
                  <p:pic>
                    <p:nvPicPr>
                      <p:cNvPr id="66565" name="Object 1029">
                        <a:extLst>
                          <a:ext uri="{FF2B5EF4-FFF2-40B4-BE49-F238E27FC236}">
                            <a16:creationId xmlns:a16="http://schemas.microsoft.com/office/drawing/2014/main" id="{ABD8DDE3-880A-495D-B65F-C798B6EF00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 y="2344738"/>
                        <a:ext cx="2870200" cy="42021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67492" name="Group 1956">
            <a:extLst>
              <a:ext uri="{FF2B5EF4-FFF2-40B4-BE49-F238E27FC236}">
                <a16:creationId xmlns:a16="http://schemas.microsoft.com/office/drawing/2014/main" id="{8F3F709E-A943-431A-A51E-C312E915D164}"/>
              </a:ext>
            </a:extLst>
          </p:cNvPr>
          <p:cNvGrpSpPr>
            <a:grpSpLocks/>
          </p:cNvGrpSpPr>
          <p:nvPr/>
        </p:nvGrpSpPr>
        <p:grpSpPr bwMode="auto">
          <a:xfrm>
            <a:off x="615948" y="1195789"/>
            <a:ext cx="7899402" cy="2158998"/>
            <a:chOff x="146" y="800"/>
            <a:chExt cx="5226" cy="1478"/>
          </a:xfrm>
        </p:grpSpPr>
        <p:grpSp>
          <p:nvGrpSpPr>
            <p:cNvPr id="67491" name="Group 1955">
              <a:extLst>
                <a:ext uri="{FF2B5EF4-FFF2-40B4-BE49-F238E27FC236}">
                  <a16:creationId xmlns:a16="http://schemas.microsoft.com/office/drawing/2014/main" id="{3C0EBC4F-CA23-42F8-A18A-8514E905B06E}"/>
                </a:ext>
              </a:extLst>
            </p:cNvPr>
            <p:cNvGrpSpPr>
              <a:grpSpLocks/>
            </p:cNvGrpSpPr>
            <p:nvPr/>
          </p:nvGrpSpPr>
          <p:grpSpPr bwMode="auto">
            <a:xfrm>
              <a:off x="4834" y="1728"/>
              <a:ext cx="538" cy="550"/>
              <a:chOff x="4834" y="1728"/>
              <a:chExt cx="538" cy="550"/>
            </a:xfrm>
          </p:grpSpPr>
          <p:graphicFrame>
            <p:nvGraphicFramePr>
              <p:cNvPr id="67337" name="Object 1801">
                <a:extLst>
                  <a:ext uri="{FF2B5EF4-FFF2-40B4-BE49-F238E27FC236}">
                    <a16:creationId xmlns:a16="http://schemas.microsoft.com/office/drawing/2014/main" id="{14118613-CD30-4BF6-83C5-EE97CBE4FC54}"/>
                  </a:ext>
                </a:extLst>
              </p:cNvPr>
              <p:cNvGraphicFramePr>
                <a:graphicFrameLocks noChangeAspect="1"/>
              </p:cNvGraphicFramePr>
              <p:nvPr/>
            </p:nvGraphicFramePr>
            <p:xfrm>
              <a:off x="4834" y="1728"/>
              <a:ext cx="538" cy="550"/>
            </p:xfrm>
            <a:graphic>
              <a:graphicData uri="http://schemas.openxmlformats.org/presentationml/2006/ole">
                <mc:AlternateContent xmlns:mc="http://schemas.openxmlformats.org/markup-compatibility/2006">
                  <mc:Choice xmlns:v="urn:schemas-microsoft-com:vml" Requires="v">
                    <p:oleObj r:id="rId4" imgW="4572000" imgH="2743200" progId="">
                      <p:embed/>
                    </p:oleObj>
                  </mc:Choice>
                  <mc:Fallback>
                    <p:oleObj r:id="rId4" imgW="4572000" imgH="2743200" progId="">
                      <p:embed/>
                      <p:pic>
                        <p:nvPicPr>
                          <p:cNvPr id="67337" name="Object 1801">
                            <a:extLst>
                              <a:ext uri="{FF2B5EF4-FFF2-40B4-BE49-F238E27FC236}">
                                <a16:creationId xmlns:a16="http://schemas.microsoft.com/office/drawing/2014/main" id="{14118613-CD30-4BF6-83C5-EE97CBE4FC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4834" y="1728"/>
                            <a:ext cx="538"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7490" name="Group 1954">
                <a:extLst>
                  <a:ext uri="{FF2B5EF4-FFF2-40B4-BE49-F238E27FC236}">
                    <a16:creationId xmlns:a16="http://schemas.microsoft.com/office/drawing/2014/main" id="{AA9264B5-4AE3-4B5A-A2A2-1E3823C6294D}"/>
                  </a:ext>
                </a:extLst>
              </p:cNvPr>
              <p:cNvGrpSpPr>
                <a:grpSpLocks/>
              </p:cNvGrpSpPr>
              <p:nvPr/>
            </p:nvGrpSpPr>
            <p:grpSpPr bwMode="auto">
              <a:xfrm>
                <a:off x="4888" y="1813"/>
                <a:ext cx="427" cy="449"/>
                <a:chOff x="4888" y="1813"/>
                <a:chExt cx="427" cy="449"/>
              </a:xfrm>
            </p:grpSpPr>
            <p:sp>
              <p:nvSpPr>
                <p:cNvPr id="67339" name="Rectangle 1803">
                  <a:extLst>
                    <a:ext uri="{FF2B5EF4-FFF2-40B4-BE49-F238E27FC236}">
                      <a16:creationId xmlns:a16="http://schemas.microsoft.com/office/drawing/2014/main" id="{2808D334-6CD4-4A81-BC39-05086B969708}"/>
                    </a:ext>
                  </a:extLst>
                </p:cNvPr>
                <p:cNvSpPr>
                  <a:spLocks noChangeAspect="1" noChangeArrowheads="1"/>
                </p:cNvSpPr>
                <p:nvPr/>
              </p:nvSpPr>
              <p:spPr bwMode="auto">
                <a:xfrm>
                  <a:off x="5134" y="1986"/>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40" name="Rectangle 1804">
                  <a:extLst>
                    <a:ext uri="{FF2B5EF4-FFF2-40B4-BE49-F238E27FC236}">
                      <a16:creationId xmlns:a16="http://schemas.microsoft.com/office/drawing/2014/main" id="{CBE53DF0-C808-4EBF-8029-666D7A756C35}"/>
                    </a:ext>
                  </a:extLst>
                </p:cNvPr>
                <p:cNvSpPr>
                  <a:spLocks noChangeAspect="1" noChangeArrowheads="1"/>
                </p:cNvSpPr>
                <p:nvPr/>
              </p:nvSpPr>
              <p:spPr bwMode="auto">
                <a:xfrm>
                  <a:off x="4888" y="1813"/>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41" name="Rectangle 1805">
                  <a:extLst>
                    <a:ext uri="{FF2B5EF4-FFF2-40B4-BE49-F238E27FC236}">
                      <a16:creationId xmlns:a16="http://schemas.microsoft.com/office/drawing/2014/main" id="{0BB07A1B-7645-4FA6-90BD-CA6766A89CAC}"/>
                    </a:ext>
                  </a:extLst>
                </p:cNvPr>
                <p:cNvSpPr>
                  <a:spLocks noChangeAspect="1" noChangeArrowheads="1"/>
                </p:cNvSpPr>
                <p:nvPr/>
              </p:nvSpPr>
              <p:spPr bwMode="auto">
                <a:xfrm>
                  <a:off x="4923" y="1850"/>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42" name="Rectangle 1806">
                  <a:extLst>
                    <a:ext uri="{FF2B5EF4-FFF2-40B4-BE49-F238E27FC236}">
                      <a16:creationId xmlns:a16="http://schemas.microsoft.com/office/drawing/2014/main" id="{68C150C7-D3CC-48CC-8DDC-A925CD7BA750}"/>
                    </a:ext>
                  </a:extLst>
                </p:cNvPr>
                <p:cNvSpPr>
                  <a:spLocks noChangeAspect="1" noChangeArrowheads="1"/>
                </p:cNvSpPr>
                <p:nvPr/>
              </p:nvSpPr>
              <p:spPr bwMode="auto">
                <a:xfrm>
                  <a:off x="4911" y="2047"/>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43" name="Rectangle 1807">
                  <a:extLst>
                    <a:ext uri="{FF2B5EF4-FFF2-40B4-BE49-F238E27FC236}">
                      <a16:creationId xmlns:a16="http://schemas.microsoft.com/office/drawing/2014/main" id="{D4B884FF-DE26-4339-A742-A15EE2C3440B}"/>
                    </a:ext>
                  </a:extLst>
                </p:cNvPr>
                <p:cNvSpPr>
                  <a:spLocks noChangeAspect="1" noChangeArrowheads="1"/>
                </p:cNvSpPr>
                <p:nvPr/>
              </p:nvSpPr>
              <p:spPr bwMode="auto">
                <a:xfrm>
                  <a:off x="5087" y="1899"/>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44" name="Rectangle 1808">
                  <a:extLst>
                    <a:ext uri="{FF2B5EF4-FFF2-40B4-BE49-F238E27FC236}">
                      <a16:creationId xmlns:a16="http://schemas.microsoft.com/office/drawing/2014/main" id="{154919AC-6380-4943-9F97-50A69A859537}"/>
                    </a:ext>
                  </a:extLst>
                </p:cNvPr>
                <p:cNvSpPr>
                  <a:spLocks noChangeAspect="1" noChangeArrowheads="1"/>
                </p:cNvSpPr>
                <p:nvPr/>
              </p:nvSpPr>
              <p:spPr bwMode="auto">
                <a:xfrm>
                  <a:off x="5029" y="1961"/>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45" name="Rectangle 1809">
                  <a:extLst>
                    <a:ext uri="{FF2B5EF4-FFF2-40B4-BE49-F238E27FC236}">
                      <a16:creationId xmlns:a16="http://schemas.microsoft.com/office/drawing/2014/main" id="{A5FD8983-20FA-4C65-9622-DEC865EF7A36}"/>
                    </a:ext>
                  </a:extLst>
                </p:cNvPr>
                <p:cNvSpPr>
                  <a:spLocks noChangeAspect="1" noChangeArrowheads="1"/>
                </p:cNvSpPr>
                <p:nvPr/>
              </p:nvSpPr>
              <p:spPr bwMode="auto">
                <a:xfrm>
                  <a:off x="5064" y="2158"/>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46" name="Rectangle 1810">
                  <a:extLst>
                    <a:ext uri="{FF2B5EF4-FFF2-40B4-BE49-F238E27FC236}">
                      <a16:creationId xmlns:a16="http://schemas.microsoft.com/office/drawing/2014/main" id="{E11B5176-1A45-4D52-A785-0241CDD085DA}"/>
                    </a:ext>
                  </a:extLst>
                </p:cNvPr>
                <p:cNvSpPr>
                  <a:spLocks noChangeAspect="1" noChangeArrowheads="1"/>
                </p:cNvSpPr>
                <p:nvPr/>
              </p:nvSpPr>
              <p:spPr bwMode="auto">
                <a:xfrm>
                  <a:off x="4923" y="2207"/>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47" name="Rectangle 1811">
                  <a:extLst>
                    <a:ext uri="{FF2B5EF4-FFF2-40B4-BE49-F238E27FC236}">
                      <a16:creationId xmlns:a16="http://schemas.microsoft.com/office/drawing/2014/main" id="{5ABD07A2-4455-45D0-99E0-F8C4CEFA9F51}"/>
                    </a:ext>
                  </a:extLst>
                </p:cNvPr>
                <p:cNvSpPr>
                  <a:spLocks noChangeAspect="1" noChangeArrowheads="1"/>
                </p:cNvSpPr>
                <p:nvPr/>
              </p:nvSpPr>
              <p:spPr bwMode="auto">
                <a:xfrm>
                  <a:off x="5122" y="2072"/>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48" name="Rectangle 1812">
                  <a:extLst>
                    <a:ext uri="{FF2B5EF4-FFF2-40B4-BE49-F238E27FC236}">
                      <a16:creationId xmlns:a16="http://schemas.microsoft.com/office/drawing/2014/main" id="{18BF7597-9BBE-434D-9B76-C8621FB0BD10}"/>
                    </a:ext>
                  </a:extLst>
                </p:cNvPr>
                <p:cNvSpPr>
                  <a:spLocks noChangeAspect="1" noChangeArrowheads="1"/>
                </p:cNvSpPr>
                <p:nvPr/>
              </p:nvSpPr>
              <p:spPr bwMode="auto">
                <a:xfrm>
                  <a:off x="5204" y="2059"/>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49" name="Rectangle 1813">
                  <a:extLst>
                    <a:ext uri="{FF2B5EF4-FFF2-40B4-BE49-F238E27FC236}">
                      <a16:creationId xmlns:a16="http://schemas.microsoft.com/office/drawing/2014/main" id="{0E1D45A8-653A-4A0C-9B74-E9714E029C9D}"/>
                    </a:ext>
                  </a:extLst>
                </p:cNvPr>
                <p:cNvSpPr>
                  <a:spLocks noChangeAspect="1" noChangeArrowheads="1"/>
                </p:cNvSpPr>
                <p:nvPr/>
              </p:nvSpPr>
              <p:spPr bwMode="auto">
                <a:xfrm>
                  <a:off x="5204" y="2146"/>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50" name="Rectangle 1814">
                  <a:extLst>
                    <a:ext uri="{FF2B5EF4-FFF2-40B4-BE49-F238E27FC236}">
                      <a16:creationId xmlns:a16="http://schemas.microsoft.com/office/drawing/2014/main" id="{262C8592-B550-43DA-810A-F586B26A8969}"/>
                    </a:ext>
                  </a:extLst>
                </p:cNvPr>
                <p:cNvSpPr>
                  <a:spLocks noChangeAspect="1" noChangeArrowheads="1"/>
                </p:cNvSpPr>
                <p:nvPr/>
              </p:nvSpPr>
              <p:spPr bwMode="auto">
                <a:xfrm>
                  <a:off x="5169" y="2220"/>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51" name="Rectangle 1815">
                  <a:extLst>
                    <a:ext uri="{FF2B5EF4-FFF2-40B4-BE49-F238E27FC236}">
                      <a16:creationId xmlns:a16="http://schemas.microsoft.com/office/drawing/2014/main" id="{7CE717BB-28FE-401B-86CD-BF432B507650}"/>
                    </a:ext>
                  </a:extLst>
                </p:cNvPr>
                <p:cNvSpPr>
                  <a:spLocks noChangeAspect="1" noChangeArrowheads="1"/>
                </p:cNvSpPr>
                <p:nvPr/>
              </p:nvSpPr>
              <p:spPr bwMode="auto">
                <a:xfrm>
                  <a:off x="5275" y="2220"/>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52" name="Rectangle 1816">
                  <a:extLst>
                    <a:ext uri="{FF2B5EF4-FFF2-40B4-BE49-F238E27FC236}">
                      <a16:creationId xmlns:a16="http://schemas.microsoft.com/office/drawing/2014/main" id="{406AD0C9-874B-48D2-971C-AF9B056844FD}"/>
                    </a:ext>
                  </a:extLst>
                </p:cNvPr>
                <p:cNvSpPr>
                  <a:spLocks noChangeAspect="1" noChangeArrowheads="1"/>
                </p:cNvSpPr>
                <p:nvPr/>
              </p:nvSpPr>
              <p:spPr bwMode="auto">
                <a:xfrm>
                  <a:off x="5286" y="2084"/>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53" name="Rectangle 1817">
                  <a:extLst>
                    <a:ext uri="{FF2B5EF4-FFF2-40B4-BE49-F238E27FC236}">
                      <a16:creationId xmlns:a16="http://schemas.microsoft.com/office/drawing/2014/main" id="{376BEE63-BDE8-4151-97B1-581D05A37D6E}"/>
                    </a:ext>
                  </a:extLst>
                </p:cNvPr>
                <p:cNvSpPr>
                  <a:spLocks noChangeAspect="1" noChangeArrowheads="1"/>
                </p:cNvSpPr>
                <p:nvPr/>
              </p:nvSpPr>
              <p:spPr bwMode="auto">
                <a:xfrm>
                  <a:off x="5075" y="2244"/>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54" name="Rectangle 1818">
                  <a:extLst>
                    <a:ext uri="{FF2B5EF4-FFF2-40B4-BE49-F238E27FC236}">
                      <a16:creationId xmlns:a16="http://schemas.microsoft.com/office/drawing/2014/main" id="{101F522C-3B89-41E2-841B-37CF6EDF689D}"/>
                    </a:ext>
                  </a:extLst>
                </p:cNvPr>
                <p:cNvSpPr>
                  <a:spLocks noChangeAspect="1" noChangeArrowheads="1"/>
                </p:cNvSpPr>
                <p:nvPr/>
              </p:nvSpPr>
              <p:spPr bwMode="auto">
                <a:xfrm>
                  <a:off x="4911" y="1961"/>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55" name="Rectangle 1819">
                  <a:extLst>
                    <a:ext uri="{FF2B5EF4-FFF2-40B4-BE49-F238E27FC236}">
                      <a16:creationId xmlns:a16="http://schemas.microsoft.com/office/drawing/2014/main" id="{40E0B067-2DB5-4792-9609-4049E7846696}"/>
                    </a:ext>
                  </a:extLst>
                </p:cNvPr>
                <p:cNvSpPr>
                  <a:spLocks noChangeAspect="1" noChangeArrowheads="1"/>
                </p:cNvSpPr>
                <p:nvPr/>
              </p:nvSpPr>
              <p:spPr bwMode="auto">
                <a:xfrm>
                  <a:off x="4970" y="2109"/>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56" name="Rectangle 1820">
                  <a:extLst>
                    <a:ext uri="{FF2B5EF4-FFF2-40B4-BE49-F238E27FC236}">
                      <a16:creationId xmlns:a16="http://schemas.microsoft.com/office/drawing/2014/main" id="{D5B88367-3BA6-4FE5-8F8B-D4B503EEF543}"/>
                    </a:ext>
                  </a:extLst>
                </p:cNvPr>
                <p:cNvSpPr>
                  <a:spLocks noChangeAspect="1" noChangeArrowheads="1"/>
                </p:cNvSpPr>
                <p:nvPr/>
              </p:nvSpPr>
              <p:spPr bwMode="auto">
                <a:xfrm>
                  <a:off x="5298" y="1949"/>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57" name="Rectangle 1821">
                  <a:extLst>
                    <a:ext uri="{FF2B5EF4-FFF2-40B4-BE49-F238E27FC236}">
                      <a16:creationId xmlns:a16="http://schemas.microsoft.com/office/drawing/2014/main" id="{B2DA9FF7-835E-411E-85C0-FD20CB09F47F}"/>
                    </a:ext>
                  </a:extLst>
                </p:cNvPr>
                <p:cNvSpPr>
                  <a:spLocks noChangeAspect="1" noChangeArrowheads="1"/>
                </p:cNvSpPr>
                <p:nvPr/>
              </p:nvSpPr>
              <p:spPr bwMode="auto">
                <a:xfrm>
                  <a:off x="5017" y="1825"/>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58" name="Rectangle 1822">
                  <a:extLst>
                    <a:ext uri="{FF2B5EF4-FFF2-40B4-BE49-F238E27FC236}">
                      <a16:creationId xmlns:a16="http://schemas.microsoft.com/office/drawing/2014/main" id="{A5421E8C-1860-468F-9022-9435EDE515CE}"/>
                    </a:ext>
                  </a:extLst>
                </p:cNvPr>
                <p:cNvSpPr>
                  <a:spLocks noChangeAspect="1" noChangeArrowheads="1"/>
                </p:cNvSpPr>
                <p:nvPr/>
              </p:nvSpPr>
              <p:spPr bwMode="auto">
                <a:xfrm>
                  <a:off x="5087" y="1838"/>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59" name="Rectangle 1823">
                  <a:extLst>
                    <a:ext uri="{FF2B5EF4-FFF2-40B4-BE49-F238E27FC236}">
                      <a16:creationId xmlns:a16="http://schemas.microsoft.com/office/drawing/2014/main" id="{B97EFF5A-E940-433B-BE8B-804072CB2254}"/>
                    </a:ext>
                  </a:extLst>
                </p:cNvPr>
                <p:cNvSpPr>
                  <a:spLocks noChangeAspect="1" noChangeArrowheads="1"/>
                </p:cNvSpPr>
                <p:nvPr/>
              </p:nvSpPr>
              <p:spPr bwMode="auto">
                <a:xfrm>
                  <a:off x="5193" y="1813"/>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60" name="Rectangle 1824">
                  <a:extLst>
                    <a:ext uri="{FF2B5EF4-FFF2-40B4-BE49-F238E27FC236}">
                      <a16:creationId xmlns:a16="http://schemas.microsoft.com/office/drawing/2014/main" id="{9CC213DD-B1F4-4B4A-B87E-7E4F96CB3A18}"/>
                    </a:ext>
                  </a:extLst>
                </p:cNvPr>
                <p:cNvSpPr>
                  <a:spLocks noChangeAspect="1" noChangeArrowheads="1"/>
                </p:cNvSpPr>
                <p:nvPr/>
              </p:nvSpPr>
              <p:spPr bwMode="auto">
                <a:xfrm>
                  <a:off x="5158" y="1850"/>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61" name="Rectangle 1825">
                  <a:extLst>
                    <a:ext uri="{FF2B5EF4-FFF2-40B4-BE49-F238E27FC236}">
                      <a16:creationId xmlns:a16="http://schemas.microsoft.com/office/drawing/2014/main" id="{3150B585-C8ED-46F2-8FE1-B92B3DD93166}"/>
                    </a:ext>
                  </a:extLst>
                </p:cNvPr>
                <p:cNvSpPr>
                  <a:spLocks noChangeAspect="1" noChangeArrowheads="1"/>
                </p:cNvSpPr>
                <p:nvPr/>
              </p:nvSpPr>
              <p:spPr bwMode="auto">
                <a:xfrm>
                  <a:off x="5263" y="1875"/>
                  <a:ext cx="17" cy="17"/>
                </a:xfrm>
                <a:prstGeom prst="rect">
                  <a:avLst/>
                </a:prstGeom>
                <a:solidFill>
                  <a:srgbClr val="FF0000"/>
                </a:solidFill>
                <a:ln w="9525">
                  <a:solidFill>
                    <a:srgbClr val="000000"/>
                  </a:solidFill>
                  <a:miter lim="800000"/>
                  <a:headEnd/>
                  <a:tailEnd/>
                </a:ln>
              </p:spPr>
              <p:txBody>
                <a:bodyPr/>
                <a:lstStyle/>
                <a:p>
                  <a:endParaRPr lang="en-US"/>
                </a:p>
              </p:txBody>
            </p:sp>
            <p:sp>
              <p:nvSpPr>
                <p:cNvPr id="67362" name="Rectangle 1826">
                  <a:extLst>
                    <a:ext uri="{FF2B5EF4-FFF2-40B4-BE49-F238E27FC236}">
                      <a16:creationId xmlns:a16="http://schemas.microsoft.com/office/drawing/2014/main" id="{503D854E-6B78-4B8B-BBA6-5A2A906C2C04}"/>
                    </a:ext>
                  </a:extLst>
                </p:cNvPr>
                <p:cNvSpPr>
                  <a:spLocks noChangeAspect="1" noChangeArrowheads="1"/>
                </p:cNvSpPr>
                <p:nvPr/>
              </p:nvSpPr>
              <p:spPr bwMode="auto">
                <a:xfrm>
                  <a:off x="5228" y="1924"/>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63" name="Rectangle 1827">
                  <a:extLst>
                    <a:ext uri="{FF2B5EF4-FFF2-40B4-BE49-F238E27FC236}">
                      <a16:creationId xmlns:a16="http://schemas.microsoft.com/office/drawing/2014/main" id="{D0CA3A4A-285C-49F4-89EC-3E485804130B}"/>
                    </a:ext>
                  </a:extLst>
                </p:cNvPr>
                <p:cNvSpPr>
                  <a:spLocks noChangeAspect="1" noChangeArrowheads="1"/>
                </p:cNvSpPr>
                <p:nvPr/>
              </p:nvSpPr>
              <p:spPr bwMode="auto">
                <a:xfrm>
                  <a:off x="5275" y="1998"/>
                  <a:ext cx="17" cy="18"/>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89" name="Group 1953">
                <a:extLst>
                  <a:ext uri="{FF2B5EF4-FFF2-40B4-BE49-F238E27FC236}">
                    <a16:creationId xmlns:a16="http://schemas.microsoft.com/office/drawing/2014/main" id="{A78A68D2-7258-44B3-A339-571828928ECE}"/>
                  </a:ext>
                </a:extLst>
              </p:cNvPr>
              <p:cNvGrpSpPr>
                <a:grpSpLocks/>
              </p:cNvGrpSpPr>
              <p:nvPr/>
            </p:nvGrpSpPr>
            <p:grpSpPr bwMode="auto">
              <a:xfrm>
                <a:off x="4970" y="1774"/>
                <a:ext cx="392" cy="449"/>
                <a:chOff x="4970" y="1774"/>
                <a:chExt cx="392" cy="449"/>
              </a:xfrm>
            </p:grpSpPr>
            <p:sp>
              <p:nvSpPr>
                <p:cNvPr id="67365" name="Rectangle 1829">
                  <a:extLst>
                    <a:ext uri="{FF2B5EF4-FFF2-40B4-BE49-F238E27FC236}">
                      <a16:creationId xmlns:a16="http://schemas.microsoft.com/office/drawing/2014/main" id="{0265B208-C562-4909-98FF-47A71AA42FE3}"/>
                    </a:ext>
                  </a:extLst>
                </p:cNvPr>
                <p:cNvSpPr>
                  <a:spLocks noChangeAspect="1" noChangeArrowheads="1"/>
                </p:cNvSpPr>
                <p:nvPr/>
              </p:nvSpPr>
              <p:spPr bwMode="auto">
                <a:xfrm flipH="1">
                  <a:off x="5121" y="1947"/>
                  <a:ext cx="15" cy="17"/>
                </a:xfrm>
                <a:prstGeom prst="rect">
                  <a:avLst/>
                </a:prstGeom>
                <a:solidFill>
                  <a:srgbClr val="FF0000"/>
                </a:solidFill>
                <a:ln w="9525">
                  <a:solidFill>
                    <a:srgbClr val="000000"/>
                  </a:solidFill>
                  <a:miter lim="800000"/>
                  <a:headEnd/>
                  <a:tailEnd/>
                </a:ln>
              </p:spPr>
              <p:txBody>
                <a:bodyPr/>
                <a:lstStyle/>
                <a:p>
                  <a:endParaRPr lang="en-US"/>
                </a:p>
              </p:txBody>
            </p:sp>
            <p:sp>
              <p:nvSpPr>
                <p:cNvPr id="67366" name="Rectangle 1830">
                  <a:extLst>
                    <a:ext uri="{FF2B5EF4-FFF2-40B4-BE49-F238E27FC236}">
                      <a16:creationId xmlns:a16="http://schemas.microsoft.com/office/drawing/2014/main" id="{59D62E81-8AB2-478A-95FB-4D104FD6F95D}"/>
                    </a:ext>
                  </a:extLst>
                </p:cNvPr>
                <p:cNvSpPr>
                  <a:spLocks noChangeAspect="1" noChangeArrowheads="1"/>
                </p:cNvSpPr>
                <p:nvPr/>
              </p:nvSpPr>
              <p:spPr bwMode="auto">
                <a:xfrm flipH="1">
                  <a:off x="5347" y="1774"/>
                  <a:ext cx="15" cy="18"/>
                </a:xfrm>
                <a:prstGeom prst="rect">
                  <a:avLst/>
                </a:prstGeom>
                <a:solidFill>
                  <a:srgbClr val="FF0000"/>
                </a:solidFill>
                <a:ln w="9525">
                  <a:solidFill>
                    <a:srgbClr val="000000"/>
                  </a:solidFill>
                  <a:miter lim="800000"/>
                  <a:headEnd/>
                  <a:tailEnd/>
                </a:ln>
              </p:spPr>
              <p:txBody>
                <a:bodyPr/>
                <a:lstStyle/>
                <a:p>
                  <a:endParaRPr lang="en-US"/>
                </a:p>
              </p:txBody>
            </p:sp>
            <p:sp>
              <p:nvSpPr>
                <p:cNvPr id="67367" name="Rectangle 1831">
                  <a:extLst>
                    <a:ext uri="{FF2B5EF4-FFF2-40B4-BE49-F238E27FC236}">
                      <a16:creationId xmlns:a16="http://schemas.microsoft.com/office/drawing/2014/main" id="{ED430FE0-E553-4AA2-9869-D3F6A767A41C}"/>
                    </a:ext>
                  </a:extLst>
                </p:cNvPr>
                <p:cNvSpPr>
                  <a:spLocks noChangeAspect="1" noChangeArrowheads="1"/>
                </p:cNvSpPr>
                <p:nvPr/>
              </p:nvSpPr>
              <p:spPr bwMode="auto">
                <a:xfrm flipH="1">
                  <a:off x="5314" y="1811"/>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68" name="Rectangle 1832">
                  <a:extLst>
                    <a:ext uri="{FF2B5EF4-FFF2-40B4-BE49-F238E27FC236}">
                      <a16:creationId xmlns:a16="http://schemas.microsoft.com/office/drawing/2014/main" id="{9193D213-5FAF-464C-BD6B-6084533F8AFD}"/>
                    </a:ext>
                  </a:extLst>
                </p:cNvPr>
                <p:cNvSpPr>
                  <a:spLocks noChangeAspect="1" noChangeArrowheads="1"/>
                </p:cNvSpPr>
                <p:nvPr/>
              </p:nvSpPr>
              <p:spPr bwMode="auto">
                <a:xfrm flipH="1">
                  <a:off x="5325" y="2008"/>
                  <a:ext cx="15" cy="18"/>
                </a:xfrm>
                <a:prstGeom prst="rect">
                  <a:avLst/>
                </a:prstGeom>
                <a:solidFill>
                  <a:srgbClr val="FF0000"/>
                </a:solidFill>
                <a:ln w="9525">
                  <a:solidFill>
                    <a:srgbClr val="000000"/>
                  </a:solidFill>
                  <a:miter lim="800000"/>
                  <a:headEnd/>
                  <a:tailEnd/>
                </a:ln>
              </p:spPr>
              <p:txBody>
                <a:bodyPr/>
                <a:lstStyle/>
                <a:p>
                  <a:endParaRPr lang="en-US"/>
                </a:p>
              </p:txBody>
            </p:sp>
            <p:sp>
              <p:nvSpPr>
                <p:cNvPr id="67369" name="Rectangle 1833">
                  <a:extLst>
                    <a:ext uri="{FF2B5EF4-FFF2-40B4-BE49-F238E27FC236}">
                      <a16:creationId xmlns:a16="http://schemas.microsoft.com/office/drawing/2014/main" id="{2AB16EEC-83AC-462A-B8D1-2D5A4865548C}"/>
                    </a:ext>
                  </a:extLst>
                </p:cNvPr>
                <p:cNvSpPr>
                  <a:spLocks noChangeAspect="1" noChangeArrowheads="1"/>
                </p:cNvSpPr>
                <p:nvPr/>
              </p:nvSpPr>
              <p:spPr bwMode="auto">
                <a:xfrm flipH="1">
                  <a:off x="5164" y="1860"/>
                  <a:ext cx="15" cy="18"/>
                </a:xfrm>
                <a:prstGeom prst="rect">
                  <a:avLst/>
                </a:prstGeom>
                <a:solidFill>
                  <a:srgbClr val="FF0000"/>
                </a:solidFill>
                <a:ln w="9525">
                  <a:solidFill>
                    <a:srgbClr val="000000"/>
                  </a:solidFill>
                  <a:miter lim="800000"/>
                  <a:headEnd/>
                  <a:tailEnd/>
                </a:ln>
              </p:spPr>
              <p:txBody>
                <a:bodyPr/>
                <a:lstStyle/>
                <a:p>
                  <a:endParaRPr lang="en-US"/>
                </a:p>
              </p:txBody>
            </p:sp>
            <p:sp>
              <p:nvSpPr>
                <p:cNvPr id="67370" name="Rectangle 1834">
                  <a:extLst>
                    <a:ext uri="{FF2B5EF4-FFF2-40B4-BE49-F238E27FC236}">
                      <a16:creationId xmlns:a16="http://schemas.microsoft.com/office/drawing/2014/main" id="{5FD5D334-9DE3-4206-919C-A98488A63664}"/>
                    </a:ext>
                  </a:extLst>
                </p:cNvPr>
                <p:cNvSpPr>
                  <a:spLocks noChangeAspect="1" noChangeArrowheads="1"/>
                </p:cNvSpPr>
                <p:nvPr/>
              </p:nvSpPr>
              <p:spPr bwMode="auto">
                <a:xfrm flipH="1">
                  <a:off x="5217" y="1922"/>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71" name="Rectangle 1835">
                  <a:extLst>
                    <a:ext uri="{FF2B5EF4-FFF2-40B4-BE49-F238E27FC236}">
                      <a16:creationId xmlns:a16="http://schemas.microsoft.com/office/drawing/2014/main" id="{DA07AA6E-219F-4130-9A93-CAE54F8C1A85}"/>
                    </a:ext>
                  </a:extLst>
                </p:cNvPr>
                <p:cNvSpPr>
                  <a:spLocks noChangeAspect="1" noChangeArrowheads="1"/>
                </p:cNvSpPr>
                <p:nvPr/>
              </p:nvSpPr>
              <p:spPr bwMode="auto">
                <a:xfrm flipH="1">
                  <a:off x="5185" y="2119"/>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72" name="Rectangle 1836">
                  <a:extLst>
                    <a:ext uri="{FF2B5EF4-FFF2-40B4-BE49-F238E27FC236}">
                      <a16:creationId xmlns:a16="http://schemas.microsoft.com/office/drawing/2014/main" id="{D0305958-2D63-433F-9620-31B8F482C0FF}"/>
                    </a:ext>
                  </a:extLst>
                </p:cNvPr>
                <p:cNvSpPr>
                  <a:spLocks noChangeAspect="1" noChangeArrowheads="1"/>
                </p:cNvSpPr>
                <p:nvPr/>
              </p:nvSpPr>
              <p:spPr bwMode="auto">
                <a:xfrm flipH="1">
                  <a:off x="5314" y="2168"/>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73" name="Rectangle 1837">
                  <a:extLst>
                    <a:ext uri="{FF2B5EF4-FFF2-40B4-BE49-F238E27FC236}">
                      <a16:creationId xmlns:a16="http://schemas.microsoft.com/office/drawing/2014/main" id="{C44FAC49-2742-46BF-9680-876C8D074351}"/>
                    </a:ext>
                  </a:extLst>
                </p:cNvPr>
                <p:cNvSpPr>
                  <a:spLocks noChangeAspect="1" noChangeArrowheads="1"/>
                </p:cNvSpPr>
                <p:nvPr/>
              </p:nvSpPr>
              <p:spPr bwMode="auto">
                <a:xfrm flipH="1">
                  <a:off x="5131" y="2033"/>
                  <a:ext cx="16" cy="17"/>
                </a:xfrm>
                <a:prstGeom prst="rect">
                  <a:avLst/>
                </a:prstGeom>
                <a:solidFill>
                  <a:srgbClr val="FF0000"/>
                </a:solidFill>
                <a:ln w="9525">
                  <a:solidFill>
                    <a:srgbClr val="000000"/>
                  </a:solidFill>
                  <a:miter lim="800000"/>
                  <a:headEnd/>
                  <a:tailEnd/>
                </a:ln>
              </p:spPr>
              <p:txBody>
                <a:bodyPr/>
                <a:lstStyle/>
                <a:p>
                  <a:endParaRPr lang="en-US"/>
                </a:p>
              </p:txBody>
            </p:sp>
            <p:sp>
              <p:nvSpPr>
                <p:cNvPr id="67374" name="Rectangle 1838">
                  <a:extLst>
                    <a:ext uri="{FF2B5EF4-FFF2-40B4-BE49-F238E27FC236}">
                      <a16:creationId xmlns:a16="http://schemas.microsoft.com/office/drawing/2014/main" id="{F4A50CAA-E2FA-4D0D-B41A-AC642214C21B}"/>
                    </a:ext>
                  </a:extLst>
                </p:cNvPr>
                <p:cNvSpPr>
                  <a:spLocks noChangeAspect="1" noChangeArrowheads="1"/>
                </p:cNvSpPr>
                <p:nvPr/>
              </p:nvSpPr>
              <p:spPr bwMode="auto">
                <a:xfrm flipH="1">
                  <a:off x="5056" y="2020"/>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75" name="Rectangle 1839">
                  <a:extLst>
                    <a:ext uri="{FF2B5EF4-FFF2-40B4-BE49-F238E27FC236}">
                      <a16:creationId xmlns:a16="http://schemas.microsoft.com/office/drawing/2014/main" id="{D401D878-7D74-4531-8D08-632D598D88EC}"/>
                    </a:ext>
                  </a:extLst>
                </p:cNvPr>
                <p:cNvSpPr>
                  <a:spLocks noChangeAspect="1" noChangeArrowheads="1"/>
                </p:cNvSpPr>
                <p:nvPr/>
              </p:nvSpPr>
              <p:spPr bwMode="auto">
                <a:xfrm flipH="1">
                  <a:off x="5056" y="2107"/>
                  <a:ext cx="16" cy="17"/>
                </a:xfrm>
                <a:prstGeom prst="rect">
                  <a:avLst/>
                </a:prstGeom>
                <a:solidFill>
                  <a:srgbClr val="FF0000"/>
                </a:solidFill>
                <a:ln w="9525">
                  <a:solidFill>
                    <a:srgbClr val="000000"/>
                  </a:solidFill>
                  <a:miter lim="800000"/>
                  <a:headEnd/>
                  <a:tailEnd/>
                </a:ln>
              </p:spPr>
              <p:txBody>
                <a:bodyPr/>
                <a:lstStyle/>
                <a:p>
                  <a:endParaRPr lang="en-US"/>
                </a:p>
              </p:txBody>
            </p:sp>
            <p:sp>
              <p:nvSpPr>
                <p:cNvPr id="67376" name="Rectangle 1840">
                  <a:extLst>
                    <a:ext uri="{FF2B5EF4-FFF2-40B4-BE49-F238E27FC236}">
                      <a16:creationId xmlns:a16="http://schemas.microsoft.com/office/drawing/2014/main" id="{44927F46-CF28-4788-B16E-62B5B0A24027}"/>
                    </a:ext>
                  </a:extLst>
                </p:cNvPr>
                <p:cNvSpPr>
                  <a:spLocks noChangeAspect="1" noChangeArrowheads="1"/>
                </p:cNvSpPr>
                <p:nvPr/>
              </p:nvSpPr>
              <p:spPr bwMode="auto">
                <a:xfrm flipH="1">
                  <a:off x="5088" y="2181"/>
                  <a:ext cx="16" cy="17"/>
                </a:xfrm>
                <a:prstGeom prst="rect">
                  <a:avLst/>
                </a:prstGeom>
                <a:solidFill>
                  <a:srgbClr val="FF0000"/>
                </a:solidFill>
                <a:ln w="9525">
                  <a:solidFill>
                    <a:srgbClr val="000000"/>
                  </a:solidFill>
                  <a:miter lim="800000"/>
                  <a:headEnd/>
                  <a:tailEnd/>
                </a:ln>
              </p:spPr>
              <p:txBody>
                <a:bodyPr/>
                <a:lstStyle/>
                <a:p>
                  <a:endParaRPr lang="en-US"/>
                </a:p>
              </p:txBody>
            </p:sp>
            <p:sp>
              <p:nvSpPr>
                <p:cNvPr id="67377" name="Rectangle 1841">
                  <a:extLst>
                    <a:ext uri="{FF2B5EF4-FFF2-40B4-BE49-F238E27FC236}">
                      <a16:creationId xmlns:a16="http://schemas.microsoft.com/office/drawing/2014/main" id="{BC4FB160-554B-401C-AA72-E60E8606F7EA}"/>
                    </a:ext>
                  </a:extLst>
                </p:cNvPr>
                <p:cNvSpPr>
                  <a:spLocks noChangeAspect="1" noChangeArrowheads="1"/>
                </p:cNvSpPr>
                <p:nvPr/>
              </p:nvSpPr>
              <p:spPr bwMode="auto">
                <a:xfrm flipH="1">
                  <a:off x="4992" y="2181"/>
                  <a:ext cx="15" cy="17"/>
                </a:xfrm>
                <a:prstGeom prst="rect">
                  <a:avLst/>
                </a:prstGeom>
                <a:solidFill>
                  <a:srgbClr val="FF0000"/>
                </a:solidFill>
                <a:ln w="9525">
                  <a:solidFill>
                    <a:srgbClr val="000000"/>
                  </a:solidFill>
                  <a:miter lim="800000"/>
                  <a:headEnd/>
                  <a:tailEnd/>
                </a:ln>
              </p:spPr>
              <p:txBody>
                <a:bodyPr/>
                <a:lstStyle/>
                <a:p>
                  <a:endParaRPr lang="en-US"/>
                </a:p>
              </p:txBody>
            </p:sp>
            <p:sp>
              <p:nvSpPr>
                <p:cNvPr id="67378" name="Rectangle 1842">
                  <a:extLst>
                    <a:ext uri="{FF2B5EF4-FFF2-40B4-BE49-F238E27FC236}">
                      <a16:creationId xmlns:a16="http://schemas.microsoft.com/office/drawing/2014/main" id="{0C2F1951-F2EF-41D7-8942-E1F12C927A39}"/>
                    </a:ext>
                  </a:extLst>
                </p:cNvPr>
                <p:cNvSpPr>
                  <a:spLocks noChangeAspect="1" noChangeArrowheads="1"/>
                </p:cNvSpPr>
                <p:nvPr/>
              </p:nvSpPr>
              <p:spPr bwMode="auto">
                <a:xfrm flipH="1">
                  <a:off x="4981" y="2045"/>
                  <a:ext cx="15" cy="18"/>
                </a:xfrm>
                <a:prstGeom prst="rect">
                  <a:avLst/>
                </a:prstGeom>
                <a:solidFill>
                  <a:srgbClr val="FF0000"/>
                </a:solidFill>
                <a:ln w="9525">
                  <a:solidFill>
                    <a:srgbClr val="000000"/>
                  </a:solidFill>
                  <a:miter lim="800000"/>
                  <a:headEnd/>
                  <a:tailEnd/>
                </a:ln>
              </p:spPr>
              <p:txBody>
                <a:bodyPr/>
                <a:lstStyle/>
                <a:p>
                  <a:endParaRPr lang="en-US"/>
                </a:p>
              </p:txBody>
            </p:sp>
            <p:sp>
              <p:nvSpPr>
                <p:cNvPr id="67379" name="Rectangle 1843">
                  <a:extLst>
                    <a:ext uri="{FF2B5EF4-FFF2-40B4-BE49-F238E27FC236}">
                      <a16:creationId xmlns:a16="http://schemas.microsoft.com/office/drawing/2014/main" id="{BD7E7D5F-2DB1-468E-84D7-609BF2230DBE}"/>
                    </a:ext>
                  </a:extLst>
                </p:cNvPr>
                <p:cNvSpPr>
                  <a:spLocks noChangeAspect="1" noChangeArrowheads="1"/>
                </p:cNvSpPr>
                <p:nvPr/>
              </p:nvSpPr>
              <p:spPr bwMode="auto">
                <a:xfrm flipH="1">
                  <a:off x="5174" y="2205"/>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80" name="Rectangle 1844">
                  <a:extLst>
                    <a:ext uri="{FF2B5EF4-FFF2-40B4-BE49-F238E27FC236}">
                      <a16:creationId xmlns:a16="http://schemas.microsoft.com/office/drawing/2014/main" id="{2377D700-B8F5-4D73-A4B1-4294BBB551EE}"/>
                    </a:ext>
                  </a:extLst>
                </p:cNvPr>
                <p:cNvSpPr>
                  <a:spLocks noChangeAspect="1" noChangeArrowheads="1"/>
                </p:cNvSpPr>
                <p:nvPr/>
              </p:nvSpPr>
              <p:spPr bwMode="auto">
                <a:xfrm flipH="1">
                  <a:off x="5325" y="1922"/>
                  <a:ext cx="15" cy="18"/>
                </a:xfrm>
                <a:prstGeom prst="rect">
                  <a:avLst/>
                </a:prstGeom>
                <a:solidFill>
                  <a:srgbClr val="FF0000"/>
                </a:solidFill>
                <a:ln w="9525">
                  <a:solidFill>
                    <a:srgbClr val="000000"/>
                  </a:solidFill>
                  <a:miter lim="800000"/>
                  <a:headEnd/>
                  <a:tailEnd/>
                </a:ln>
              </p:spPr>
              <p:txBody>
                <a:bodyPr/>
                <a:lstStyle/>
                <a:p>
                  <a:endParaRPr lang="en-US"/>
                </a:p>
              </p:txBody>
            </p:sp>
            <p:sp>
              <p:nvSpPr>
                <p:cNvPr id="67381" name="Rectangle 1845">
                  <a:extLst>
                    <a:ext uri="{FF2B5EF4-FFF2-40B4-BE49-F238E27FC236}">
                      <a16:creationId xmlns:a16="http://schemas.microsoft.com/office/drawing/2014/main" id="{58280B31-A7D4-4563-9CEA-454E6F56775C}"/>
                    </a:ext>
                  </a:extLst>
                </p:cNvPr>
                <p:cNvSpPr>
                  <a:spLocks noChangeAspect="1" noChangeArrowheads="1"/>
                </p:cNvSpPr>
                <p:nvPr/>
              </p:nvSpPr>
              <p:spPr bwMode="auto">
                <a:xfrm flipH="1">
                  <a:off x="5271" y="2070"/>
                  <a:ext cx="16" cy="17"/>
                </a:xfrm>
                <a:prstGeom prst="rect">
                  <a:avLst/>
                </a:prstGeom>
                <a:solidFill>
                  <a:srgbClr val="FF0000"/>
                </a:solidFill>
                <a:ln w="9525">
                  <a:solidFill>
                    <a:srgbClr val="000000"/>
                  </a:solidFill>
                  <a:miter lim="800000"/>
                  <a:headEnd/>
                  <a:tailEnd/>
                </a:ln>
              </p:spPr>
              <p:txBody>
                <a:bodyPr/>
                <a:lstStyle/>
                <a:p>
                  <a:endParaRPr lang="en-US"/>
                </a:p>
              </p:txBody>
            </p:sp>
            <p:sp>
              <p:nvSpPr>
                <p:cNvPr id="67382" name="Rectangle 1846">
                  <a:extLst>
                    <a:ext uri="{FF2B5EF4-FFF2-40B4-BE49-F238E27FC236}">
                      <a16:creationId xmlns:a16="http://schemas.microsoft.com/office/drawing/2014/main" id="{2CDEC235-1DAA-407D-9B5B-1CA730EC3390}"/>
                    </a:ext>
                  </a:extLst>
                </p:cNvPr>
                <p:cNvSpPr>
                  <a:spLocks noChangeAspect="1" noChangeArrowheads="1"/>
                </p:cNvSpPr>
                <p:nvPr/>
              </p:nvSpPr>
              <p:spPr bwMode="auto">
                <a:xfrm flipH="1">
                  <a:off x="4970" y="1910"/>
                  <a:ext cx="15" cy="17"/>
                </a:xfrm>
                <a:prstGeom prst="rect">
                  <a:avLst/>
                </a:prstGeom>
                <a:solidFill>
                  <a:srgbClr val="FF0000"/>
                </a:solidFill>
                <a:ln w="9525">
                  <a:solidFill>
                    <a:srgbClr val="000000"/>
                  </a:solidFill>
                  <a:miter lim="800000"/>
                  <a:headEnd/>
                  <a:tailEnd/>
                </a:ln>
              </p:spPr>
              <p:txBody>
                <a:bodyPr/>
                <a:lstStyle/>
                <a:p>
                  <a:endParaRPr lang="en-US"/>
                </a:p>
              </p:txBody>
            </p:sp>
            <p:sp>
              <p:nvSpPr>
                <p:cNvPr id="67383" name="Rectangle 1847">
                  <a:extLst>
                    <a:ext uri="{FF2B5EF4-FFF2-40B4-BE49-F238E27FC236}">
                      <a16:creationId xmlns:a16="http://schemas.microsoft.com/office/drawing/2014/main" id="{30820D4A-A0CC-473C-9A64-06F86193304A}"/>
                    </a:ext>
                  </a:extLst>
                </p:cNvPr>
                <p:cNvSpPr>
                  <a:spLocks noChangeAspect="1" noChangeArrowheads="1"/>
                </p:cNvSpPr>
                <p:nvPr/>
              </p:nvSpPr>
              <p:spPr bwMode="auto">
                <a:xfrm flipH="1">
                  <a:off x="5228" y="1786"/>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84" name="Rectangle 1848">
                  <a:extLst>
                    <a:ext uri="{FF2B5EF4-FFF2-40B4-BE49-F238E27FC236}">
                      <a16:creationId xmlns:a16="http://schemas.microsoft.com/office/drawing/2014/main" id="{40359676-F9A7-40B6-8CDE-22D1F84F2E09}"/>
                    </a:ext>
                  </a:extLst>
                </p:cNvPr>
                <p:cNvSpPr>
                  <a:spLocks noChangeAspect="1" noChangeArrowheads="1"/>
                </p:cNvSpPr>
                <p:nvPr/>
              </p:nvSpPr>
              <p:spPr bwMode="auto">
                <a:xfrm flipH="1">
                  <a:off x="5164" y="1799"/>
                  <a:ext cx="15" cy="17"/>
                </a:xfrm>
                <a:prstGeom prst="rect">
                  <a:avLst/>
                </a:prstGeom>
                <a:solidFill>
                  <a:srgbClr val="FF0000"/>
                </a:solidFill>
                <a:ln w="9525">
                  <a:solidFill>
                    <a:srgbClr val="000000"/>
                  </a:solidFill>
                  <a:miter lim="800000"/>
                  <a:headEnd/>
                  <a:tailEnd/>
                </a:ln>
              </p:spPr>
              <p:txBody>
                <a:bodyPr/>
                <a:lstStyle/>
                <a:p>
                  <a:endParaRPr lang="en-US"/>
                </a:p>
              </p:txBody>
            </p:sp>
            <p:sp>
              <p:nvSpPr>
                <p:cNvPr id="67385" name="Rectangle 1849">
                  <a:extLst>
                    <a:ext uri="{FF2B5EF4-FFF2-40B4-BE49-F238E27FC236}">
                      <a16:creationId xmlns:a16="http://schemas.microsoft.com/office/drawing/2014/main" id="{A6DEEBC6-BE54-4B30-855B-ABBDD25F3B1B}"/>
                    </a:ext>
                  </a:extLst>
                </p:cNvPr>
                <p:cNvSpPr>
                  <a:spLocks noChangeAspect="1" noChangeArrowheads="1"/>
                </p:cNvSpPr>
                <p:nvPr/>
              </p:nvSpPr>
              <p:spPr bwMode="auto">
                <a:xfrm flipH="1">
                  <a:off x="5067" y="1774"/>
                  <a:ext cx="15" cy="18"/>
                </a:xfrm>
                <a:prstGeom prst="rect">
                  <a:avLst/>
                </a:prstGeom>
                <a:solidFill>
                  <a:srgbClr val="FF0000"/>
                </a:solidFill>
                <a:ln w="9525">
                  <a:solidFill>
                    <a:srgbClr val="000000"/>
                  </a:solidFill>
                  <a:miter lim="800000"/>
                  <a:headEnd/>
                  <a:tailEnd/>
                </a:ln>
              </p:spPr>
              <p:txBody>
                <a:bodyPr/>
                <a:lstStyle/>
                <a:p>
                  <a:endParaRPr lang="en-US"/>
                </a:p>
              </p:txBody>
            </p:sp>
            <p:sp>
              <p:nvSpPr>
                <p:cNvPr id="67386" name="Rectangle 1850">
                  <a:extLst>
                    <a:ext uri="{FF2B5EF4-FFF2-40B4-BE49-F238E27FC236}">
                      <a16:creationId xmlns:a16="http://schemas.microsoft.com/office/drawing/2014/main" id="{83A57ABC-48CE-4F31-AC32-F2A3331AEB70}"/>
                    </a:ext>
                  </a:extLst>
                </p:cNvPr>
                <p:cNvSpPr>
                  <a:spLocks noChangeAspect="1" noChangeArrowheads="1"/>
                </p:cNvSpPr>
                <p:nvPr/>
              </p:nvSpPr>
              <p:spPr bwMode="auto">
                <a:xfrm flipH="1">
                  <a:off x="5099" y="1811"/>
                  <a:ext cx="16" cy="18"/>
                </a:xfrm>
                <a:prstGeom prst="rect">
                  <a:avLst/>
                </a:prstGeom>
                <a:solidFill>
                  <a:srgbClr val="FF0000"/>
                </a:solidFill>
                <a:ln w="9525">
                  <a:solidFill>
                    <a:srgbClr val="000000"/>
                  </a:solidFill>
                  <a:miter lim="800000"/>
                  <a:headEnd/>
                  <a:tailEnd/>
                </a:ln>
              </p:spPr>
              <p:txBody>
                <a:bodyPr/>
                <a:lstStyle/>
                <a:p>
                  <a:endParaRPr lang="en-US"/>
                </a:p>
              </p:txBody>
            </p:sp>
            <p:sp>
              <p:nvSpPr>
                <p:cNvPr id="67387" name="Rectangle 1851">
                  <a:extLst>
                    <a:ext uri="{FF2B5EF4-FFF2-40B4-BE49-F238E27FC236}">
                      <a16:creationId xmlns:a16="http://schemas.microsoft.com/office/drawing/2014/main" id="{0CBA142E-C05F-46E7-9B14-2A00D8285ACF}"/>
                    </a:ext>
                  </a:extLst>
                </p:cNvPr>
                <p:cNvSpPr>
                  <a:spLocks noChangeAspect="1" noChangeArrowheads="1"/>
                </p:cNvSpPr>
                <p:nvPr/>
              </p:nvSpPr>
              <p:spPr bwMode="auto">
                <a:xfrm flipH="1">
                  <a:off x="5002" y="1836"/>
                  <a:ext cx="16" cy="17"/>
                </a:xfrm>
                <a:prstGeom prst="rect">
                  <a:avLst/>
                </a:prstGeom>
                <a:solidFill>
                  <a:srgbClr val="FF0000"/>
                </a:solidFill>
                <a:ln w="9525">
                  <a:solidFill>
                    <a:srgbClr val="000000"/>
                  </a:solidFill>
                  <a:miter lim="800000"/>
                  <a:headEnd/>
                  <a:tailEnd/>
                </a:ln>
              </p:spPr>
              <p:txBody>
                <a:bodyPr/>
                <a:lstStyle/>
                <a:p>
                  <a:endParaRPr lang="en-US"/>
                </a:p>
              </p:txBody>
            </p:sp>
            <p:sp>
              <p:nvSpPr>
                <p:cNvPr id="67388" name="Rectangle 1852">
                  <a:extLst>
                    <a:ext uri="{FF2B5EF4-FFF2-40B4-BE49-F238E27FC236}">
                      <a16:creationId xmlns:a16="http://schemas.microsoft.com/office/drawing/2014/main" id="{09083987-2169-426C-838E-26431410077A}"/>
                    </a:ext>
                  </a:extLst>
                </p:cNvPr>
                <p:cNvSpPr>
                  <a:spLocks noChangeAspect="1" noChangeArrowheads="1"/>
                </p:cNvSpPr>
                <p:nvPr/>
              </p:nvSpPr>
              <p:spPr bwMode="auto">
                <a:xfrm flipH="1">
                  <a:off x="5035" y="1885"/>
                  <a:ext cx="15" cy="18"/>
                </a:xfrm>
                <a:prstGeom prst="rect">
                  <a:avLst/>
                </a:prstGeom>
                <a:solidFill>
                  <a:srgbClr val="FF0000"/>
                </a:solidFill>
                <a:ln w="9525">
                  <a:solidFill>
                    <a:srgbClr val="000000"/>
                  </a:solidFill>
                  <a:miter lim="800000"/>
                  <a:headEnd/>
                  <a:tailEnd/>
                </a:ln>
              </p:spPr>
              <p:txBody>
                <a:bodyPr/>
                <a:lstStyle/>
                <a:p>
                  <a:endParaRPr lang="en-US"/>
                </a:p>
              </p:txBody>
            </p:sp>
            <p:sp>
              <p:nvSpPr>
                <p:cNvPr id="67389" name="Rectangle 1853">
                  <a:extLst>
                    <a:ext uri="{FF2B5EF4-FFF2-40B4-BE49-F238E27FC236}">
                      <a16:creationId xmlns:a16="http://schemas.microsoft.com/office/drawing/2014/main" id="{FB40B126-3338-4BA2-B1FD-A9410DDBA953}"/>
                    </a:ext>
                  </a:extLst>
                </p:cNvPr>
                <p:cNvSpPr>
                  <a:spLocks noChangeAspect="1" noChangeArrowheads="1"/>
                </p:cNvSpPr>
                <p:nvPr/>
              </p:nvSpPr>
              <p:spPr bwMode="auto">
                <a:xfrm flipH="1">
                  <a:off x="4992" y="1959"/>
                  <a:ext cx="15" cy="18"/>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88" name="Group 1952">
                <a:extLst>
                  <a:ext uri="{FF2B5EF4-FFF2-40B4-BE49-F238E27FC236}">
                    <a16:creationId xmlns:a16="http://schemas.microsoft.com/office/drawing/2014/main" id="{B4BA0264-1882-4F36-879E-4C468AF8C63D}"/>
                  </a:ext>
                </a:extLst>
              </p:cNvPr>
              <p:cNvGrpSpPr>
                <a:grpSpLocks/>
              </p:cNvGrpSpPr>
              <p:nvPr/>
            </p:nvGrpSpPr>
            <p:grpSpPr bwMode="auto">
              <a:xfrm>
                <a:off x="4882" y="1747"/>
                <a:ext cx="457" cy="449"/>
                <a:chOff x="4882" y="1747"/>
                <a:chExt cx="457" cy="449"/>
              </a:xfrm>
            </p:grpSpPr>
            <p:sp>
              <p:nvSpPr>
                <p:cNvPr id="67391" name="Rectangle 1855">
                  <a:extLst>
                    <a:ext uri="{FF2B5EF4-FFF2-40B4-BE49-F238E27FC236}">
                      <a16:creationId xmlns:a16="http://schemas.microsoft.com/office/drawing/2014/main" id="{9E2C18DD-08F3-412E-A443-0686313E44BF}"/>
                    </a:ext>
                  </a:extLst>
                </p:cNvPr>
                <p:cNvSpPr>
                  <a:spLocks noChangeAspect="1" noChangeArrowheads="1"/>
                </p:cNvSpPr>
                <p:nvPr/>
              </p:nvSpPr>
              <p:spPr bwMode="auto">
                <a:xfrm rot="5400000" flipV="1">
                  <a:off x="5058" y="2006"/>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92" name="Rectangle 1856">
                  <a:extLst>
                    <a:ext uri="{FF2B5EF4-FFF2-40B4-BE49-F238E27FC236}">
                      <a16:creationId xmlns:a16="http://schemas.microsoft.com/office/drawing/2014/main" id="{3BA013D2-EA6F-447F-B644-5EE3A6CF173B}"/>
                    </a:ext>
                  </a:extLst>
                </p:cNvPr>
                <p:cNvSpPr>
                  <a:spLocks noChangeAspect="1" noChangeArrowheads="1"/>
                </p:cNvSpPr>
                <p:nvPr/>
              </p:nvSpPr>
              <p:spPr bwMode="auto">
                <a:xfrm rot="5400000" flipV="1">
                  <a:off x="4882" y="1747"/>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393" name="Rectangle 1857">
                  <a:extLst>
                    <a:ext uri="{FF2B5EF4-FFF2-40B4-BE49-F238E27FC236}">
                      <a16:creationId xmlns:a16="http://schemas.microsoft.com/office/drawing/2014/main" id="{BA91BEF4-E8A9-4657-B7B2-21654B8C5DFB}"/>
                    </a:ext>
                  </a:extLst>
                </p:cNvPr>
                <p:cNvSpPr>
                  <a:spLocks noChangeAspect="1" noChangeArrowheads="1"/>
                </p:cNvSpPr>
                <p:nvPr/>
              </p:nvSpPr>
              <p:spPr bwMode="auto">
                <a:xfrm rot="5400000" flipV="1">
                  <a:off x="4920" y="1784"/>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394" name="Rectangle 1858">
                  <a:extLst>
                    <a:ext uri="{FF2B5EF4-FFF2-40B4-BE49-F238E27FC236}">
                      <a16:creationId xmlns:a16="http://schemas.microsoft.com/office/drawing/2014/main" id="{22E5D117-C62B-4375-ACA1-8D486610DD88}"/>
                    </a:ext>
                  </a:extLst>
                </p:cNvPr>
                <p:cNvSpPr>
                  <a:spLocks noChangeAspect="1" noChangeArrowheads="1"/>
                </p:cNvSpPr>
                <p:nvPr/>
              </p:nvSpPr>
              <p:spPr bwMode="auto">
                <a:xfrm rot="5400000" flipV="1">
                  <a:off x="5120" y="1772"/>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395" name="Rectangle 1859">
                  <a:extLst>
                    <a:ext uri="{FF2B5EF4-FFF2-40B4-BE49-F238E27FC236}">
                      <a16:creationId xmlns:a16="http://schemas.microsoft.com/office/drawing/2014/main" id="{97CCB900-73A4-49C2-BE00-1BD6C37E9130}"/>
                    </a:ext>
                  </a:extLst>
                </p:cNvPr>
                <p:cNvSpPr>
                  <a:spLocks noChangeAspect="1" noChangeArrowheads="1"/>
                </p:cNvSpPr>
                <p:nvPr/>
              </p:nvSpPr>
              <p:spPr bwMode="auto">
                <a:xfrm rot="5400000" flipV="1">
                  <a:off x="4970" y="1956"/>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396" name="Rectangle 1860">
                  <a:extLst>
                    <a:ext uri="{FF2B5EF4-FFF2-40B4-BE49-F238E27FC236}">
                      <a16:creationId xmlns:a16="http://schemas.microsoft.com/office/drawing/2014/main" id="{C8BE7B21-8182-4DBC-909C-A11E9DF206A4}"/>
                    </a:ext>
                  </a:extLst>
                </p:cNvPr>
                <p:cNvSpPr>
                  <a:spLocks noChangeAspect="1" noChangeArrowheads="1"/>
                </p:cNvSpPr>
                <p:nvPr/>
              </p:nvSpPr>
              <p:spPr bwMode="auto">
                <a:xfrm rot="5400000" flipV="1">
                  <a:off x="5033" y="1895"/>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397" name="Rectangle 1861">
                  <a:extLst>
                    <a:ext uri="{FF2B5EF4-FFF2-40B4-BE49-F238E27FC236}">
                      <a16:creationId xmlns:a16="http://schemas.microsoft.com/office/drawing/2014/main" id="{FE9AA563-E835-4926-AFDF-0139212D52E2}"/>
                    </a:ext>
                  </a:extLst>
                </p:cNvPr>
                <p:cNvSpPr>
                  <a:spLocks noChangeAspect="1" noChangeArrowheads="1"/>
                </p:cNvSpPr>
                <p:nvPr/>
              </p:nvSpPr>
              <p:spPr bwMode="auto">
                <a:xfrm rot="5400000" flipV="1">
                  <a:off x="5233" y="1932"/>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398" name="Rectangle 1862">
                  <a:extLst>
                    <a:ext uri="{FF2B5EF4-FFF2-40B4-BE49-F238E27FC236}">
                      <a16:creationId xmlns:a16="http://schemas.microsoft.com/office/drawing/2014/main" id="{F003F20E-5107-4127-A28F-BCD955769C14}"/>
                    </a:ext>
                  </a:extLst>
                </p:cNvPr>
                <p:cNvSpPr>
                  <a:spLocks noChangeAspect="1" noChangeArrowheads="1"/>
                </p:cNvSpPr>
                <p:nvPr/>
              </p:nvSpPr>
              <p:spPr bwMode="auto">
                <a:xfrm rot="5400000" flipV="1">
                  <a:off x="5283" y="1784"/>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399" name="Rectangle 1863">
                  <a:extLst>
                    <a:ext uri="{FF2B5EF4-FFF2-40B4-BE49-F238E27FC236}">
                      <a16:creationId xmlns:a16="http://schemas.microsoft.com/office/drawing/2014/main" id="{B6A00E10-BD4E-42AC-9D13-B60E4517B947}"/>
                    </a:ext>
                  </a:extLst>
                </p:cNvPr>
                <p:cNvSpPr>
                  <a:spLocks noChangeAspect="1" noChangeArrowheads="1"/>
                </p:cNvSpPr>
                <p:nvPr/>
              </p:nvSpPr>
              <p:spPr bwMode="auto">
                <a:xfrm rot="5400000" flipV="1">
                  <a:off x="5145" y="1993"/>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00" name="Rectangle 1864">
                  <a:extLst>
                    <a:ext uri="{FF2B5EF4-FFF2-40B4-BE49-F238E27FC236}">
                      <a16:creationId xmlns:a16="http://schemas.microsoft.com/office/drawing/2014/main" id="{AC01D978-5AB2-40E3-9446-551A5B55E422}"/>
                    </a:ext>
                  </a:extLst>
                </p:cNvPr>
                <p:cNvSpPr>
                  <a:spLocks noChangeAspect="1" noChangeArrowheads="1"/>
                </p:cNvSpPr>
                <p:nvPr/>
              </p:nvSpPr>
              <p:spPr bwMode="auto">
                <a:xfrm rot="5400000" flipV="1">
                  <a:off x="5133" y="2080"/>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401" name="Rectangle 1865">
                  <a:extLst>
                    <a:ext uri="{FF2B5EF4-FFF2-40B4-BE49-F238E27FC236}">
                      <a16:creationId xmlns:a16="http://schemas.microsoft.com/office/drawing/2014/main" id="{7442A1AE-888E-4D16-A334-94DF3F864EFF}"/>
                    </a:ext>
                  </a:extLst>
                </p:cNvPr>
                <p:cNvSpPr>
                  <a:spLocks noChangeAspect="1" noChangeArrowheads="1"/>
                </p:cNvSpPr>
                <p:nvPr/>
              </p:nvSpPr>
              <p:spPr bwMode="auto">
                <a:xfrm rot="5400000" flipV="1">
                  <a:off x="5221" y="2080"/>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402" name="Rectangle 1866">
                  <a:extLst>
                    <a:ext uri="{FF2B5EF4-FFF2-40B4-BE49-F238E27FC236}">
                      <a16:creationId xmlns:a16="http://schemas.microsoft.com/office/drawing/2014/main" id="{EAC9E85E-EEA3-46A5-A844-D09F7043E17E}"/>
                    </a:ext>
                  </a:extLst>
                </p:cNvPr>
                <p:cNvSpPr>
                  <a:spLocks noChangeAspect="1" noChangeArrowheads="1"/>
                </p:cNvSpPr>
                <p:nvPr/>
              </p:nvSpPr>
              <p:spPr bwMode="auto">
                <a:xfrm rot="5400000" flipV="1">
                  <a:off x="5296" y="2043"/>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403" name="Rectangle 1867">
                  <a:extLst>
                    <a:ext uri="{FF2B5EF4-FFF2-40B4-BE49-F238E27FC236}">
                      <a16:creationId xmlns:a16="http://schemas.microsoft.com/office/drawing/2014/main" id="{9FC4B646-C297-410F-924D-CB5BA44161A7}"/>
                    </a:ext>
                  </a:extLst>
                </p:cNvPr>
                <p:cNvSpPr>
                  <a:spLocks noChangeAspect="1" noChangeArrowheads="1"/>
                </p:cNvSpPr>
                <p:nvPr/>
              </p:nvSpPr>
              <p:spPr bwMode="auto">
                <a:xfrm rot="5400000" flipV="1">
                  <a:off x="5296" y="2154"/>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404" name="Rectangle 1868">
                  <a:extLst>
                    <a:ext uri="{FF2B5EF4-FFF2-40B4-BE49-F238E27FC236}">
                      <a16:creationId xmlns:a16="http://schemas.microsoft.com/office/drawing/2014/main" id="{47F431CD-2E3B-4A8A-99FC-F81923C78307}"/>
                    </a:ext>
                  </a:extLst>
                </p:cNvPr>
                <p:cNvSpPr>
                  <a:spLocks noChangeAspect="1" noChangeArrowheads="1"/>
                </p:cNvSpPr>
                <p:nvPr/>
              </p:nvSpPr>
              <p:spPr bwMode="auto">
                <a:xfrm rot="5400000" flipV="1">
                  <a:off x="5158" y="2166"/>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05" name="Rectangle 1869">
                  <a:extLst>
                    <a:ext uri="{FF2B5EF4-FFF2-40B4-BE49-F238E27FC236}">
                      <a16:creationId xmlns:a16="http://schemas.microsoft.com/office/drawing/2014/main" id="{EC68C938-6D9A-4A2C-8D2B-D16C12CFCE0A}"/>
                    </a:ext>
                  </a:extLst>
                </p:cNvPr>
                <p:cNvSpPr>
                  <a:spLocks noChangeAspect="1" noChangeArrowheads="1"/>
                </p:cNvSpPr>
                <p:nvPr/>
              </p:nvSpPr>
              <p:spPr bwMode="auto">
                <a:xfrm rot="5400000" flipV="1">
                  <a:off x="5321" y="1944"/>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06" name="Rectangle 1870">
                  <a:extLst>
                    <a:ext uri="{FF2B5EF4-FFF2-40B4-BE49-F238E27FC236}">
                      <a16:creationId xmlns:a16="http://schemas.microsoft.com/office/drawing/2014/main" id="{ADDFCAA5-822C-47DA-98FB-EBAE21D35A50}"/>
                    </a:ext>
                  </a:extLst>
                </p:cNvPr>
                <p:cNvSpPr>
                  <a:spLocks noChangeAspect="1" noChangeArrowheads="1"/>
                </p:cNvSpPr>
                <p:nvPr/>
              </p:nvSpPr>
              <p:spPr bwMode="auto">
                <a:xfrm rot="5400000" flipV="1">
                  <a:off x="5033" y="1772"/>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407" name="Rectangle 1871">
                  <a:extLst>
                    <a:ext uri="{FF2B5EF4-FFF2-40B4-BE49-F238E27FC236}">
                      <a16:creationId xmlns:a16="http://schemas.microsoft.com/office/drawing/2014/main" id="{927CF65A-B76A-4956-A414-B9BDBA9CFB62}"/>
                    </a:ext>
                  </a:extLst>
                </p:cNvPr>
                <p:cNvSpPr>
                  <a:spLocks noChangeAspect="1" noChangeArrowheads="1"/>
                </p:cNvSpPr>
                <p:nvPr/>
              </p:nvSpPr>
              <p:spPr bwMode="auto">
                <a:xfrm rot="5400000" flipV="1">
                  <a:off x="5183" y="1833"/>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08" name="Rectangle 1872">
                  <a:extLst>
                    <a:ext uri="{FF2B5EF4-FFF2-40B4-BE49-F238E27FC236}">
                      <a16:creationId xmlns:a16="http://schemas.microsoft.com/office/drawing/2014/main" id="{0C7E633D-1E77-4D4E-B8F7-AC3E88A8ED04}"/>
                    </a:ext>
                  </a:extLst>
                </p:cNvPr>
                <p:cNvSpPr>
                  <a:spLocks noChangeAspect="1" noChangeArrowheads="1"/>
                </p:cNvSpPr>
                <p:nvPr/>
              </p:nvSpPr>
              <p:spPr bwMode="auto">
                <a:xfrm rot="5400000" flipV="1">
                  <a:off x="5020" y="2178"/>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09" name="Rectangle 1873">
                  <a:extLst>
                    <a:ext uri="{FF2B5EF4-FFF2-40B4-BE49-F238E27FC236}">
                      <a16:creationId xmlns:a16="http://schemas.microsoft.com/office/drawing/2014/main" id="{CF368482-2B3E-493D-A716-126D965FE5A4}"/>
                    </a:ext>
                  </a:extLst>
                </p:cNvPr>
                <p:cNvSpPr>
                  <a:spLocks noChangeAspect="1" noChangeArrowheads="1"/>
                </p:cNvSpPr>
                <p:nvPr/>
              </p:nvSpPr>
              <p:spPr bwMode="auto">
                <a:xfrm rot="5400000" flipV="1">
                  <a:off x="4895" y="1883"/>
                  <a:ext cx="17" cy="18"/>
                </a:xfrm>
                <a:prstGeom prst="rect">
                  <a:avLst/>
                </a:prstGeom>
                <a:solidFill>
                  <a:srgbClr val="FF0000"/>
                </a:solidFill>
                <a:ln w="9525">
                  <a:solidFill>
                    <a:srgbClr val="000000"/>
                  </a:solidFill>
                  <a:miter lim="800000"/>
                  <a:headEnd/>
                  <a:tailEnd/>
                </a:ln>
              </p:spPr>
              <p:txBody>
                <a:bodyPr/>
                <a:lstStyle/>
                <a:p>
                  <a:endParaRPr lang="en-US"/>
                </a:p>
              </p:txBody>
            </p:sp>
            <p:sp>
              <p:nvSpPr>
                <p:cNvPr id="67410" name="Rectangle 1874">
                  <a:extLst>
                    <a:ext uri="{FF2B5EF4-FFF2-40B4-BE49-F238E27FC236}">
                      <a16:creationId xmlns:a16="http://schemas.microsoft.com/office/drawing/2014/main" id="{767B5EED-305C-4FE4-8D59-6516F0835248}"/>
                    </a:ext>
                  </a:extLst>
                </p:cNvPr>
                <p:cNvSpPr>
                  <a:spLocks noChangeAspect="1" noChangeArrowheads="1"/>
                </p:cNvSpPr>
                <p:nvPr/>
              </p:nvSpPr>
              <p:spPr bwMode="auto">
                <a:xfrm rot="5400000" flipV="1">
                  <a:off x="4907" y="1956"/>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11" name="Rectangle 1875">
                  <a:extLst>
                    <a:ext uri="{FF2B5EF4-FFF2-40B4-BE49-F238E27FC236}">
                      <a16:creationId xmlns:a16="http://schemas.microsoft.com/office/drawing/2014/main" id="{5B7E21B4-F0D5-4E7B-ADBD-E687F897291A}"/>
                    </a:ext>
                  </a:extLst>
                </p:cNvPr>
                <p:cNvSpPr>
                  <a:spLocks noChangeAspect="1" noChangeArrowheads="1"/>
                </p:cNvSpPr>
                <p:nvPr/>
              </p:nvSpPr>
              <p:spPr bwMode="auto">
                <a:xfrm rot="5400000" flipV="1">
                  <a:off x="4882" y="2067"/>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12" name="Rectangle 1876">
                  <a:extLst>
                    <a:ext uri="{FF2B5EF4-FFF2-40B4-BE49-F238E27FC236}">
                      <a16:creationId xmlns:a16="http://schemas.microsoft.com/office/drawing/2014/main" id="{8560F8C5-D6B9-4265-8895-D107C9513E22}"/>
                    </a:ext>
                  </a:extLst>
                </p:cNvPr>
                <p:cNvSpPr>
                  <a:spLocks noChangeAspect="1" noChangeArrowheads="1"/>
                </p:cNvSpPr>
                <p:nvPr/>
              </p:nvSpPr>
              <p:spPr bwMode="auto">
                <a:xfrm rot="5400000" flipV="1">
                  <a:off x="4920" y="2030"/>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13" name="Rectangle 1877">
                  <a:extLst>
                    <a:ext uri="{FF2B5EF4-FFF2-40B4-BE49-F238E27FC236}">
                      <a16:creationId xmlns:a16="http://schemas.microsoft.com/office/drawing/2014/main" id="{64305D41-8830-49D5-944D-3C4D4927C62F}"/>
                    </a:ext>
                  </a:extLst>
                </p:cNvPr>
                <p:cNvSpPr>
                  <a:spLocks noChangeAspect="1" noChangeArrowheads="1"/>
                </p:cNvSpPr>
                <p:nvPr/>
              </p:nvSpPr>
              <p:spPr bwMode="auto">
                <a:xfrm rot="5400000" flipV="1">
                  <a:off x="4945" y="2141"/>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14" name="Rectangle 1878">
                  <a:extLst>
                    <a:ext uri="{FF2B5EF4-FFF2-40B4-BE49-F238E27FC236}">
                      <a16:creationId xmlns:a16="http://schemas.microsoft.com/office/drawing/2014/main" id="{999D705E-0E9B-4290-8AA6-45D3CB8765C8}"/>
                    </a:ext>
                  </a:extLst>
                </p:cNvPr>
                <p:cNvSpPr>
                  <a:spLocks noChangeAspect="1" noChangeArrowheads="1"/>
                </p:cNvSpPr>
                <p:nvPr/>
              </p:nvSpPr>
              <p:spPr bwMode="auto">
                <a:xfrm rot="5400000" flipV="1">
                  <a:off x="4995" y="2104"/>
                  <a:ext cx="18" cy="18"/>
                </a:xfrm>
                <a:prstGeom prst="rect">
                  <a:avLst/>
                </a:prstGeom>
                <a:solidFill>
                  <a:srgbClr val="FF0000"/>
                </a:solidFill>
                <a:ln w="9525">
                  <a:solidFill>
                    <a:srgbClr val="000000"/>
                  </a:solidFill>
                  <a:miter lim="800000"/>
                  <a:headEnd/>
                  <a:tailEnd/>
                </a:ln>
              </p:spPr>
              <p:txBody>
                <a:bodyPr/>
                <a:lstStyle/>
                <a:p>
                  <a:endParaRPr lang="en-US"/>
                </a:p>
              </p:txBody>
            </p:sp>
            <p:sp>
              <p:nvSpPr>
                <p:cNvPr id="67415" name="Rectangle 1879">
                  <a:extLst>
                    <a:ext uri="{FF2B5EF4-FFF2-40B4-BE49-F238E27FC236}">
                      <a16:creationId xmlns:a16="http://schemas.microsoft.com/office/drawing/2014/main" id="{F2835D9E-2C51-487C-AC06-AE25541D5609}"/>
                    </a:ext>
                  </a:extLst>
                </p:cNvPr>
                <p:cNvSpPr>
                  <a:spLocks noChangeAspect="1" noChangeArrowheads="1"/>
                </p:cNvSpPr>
                <p:nvPr/>
              </p:nvSpPr>
              <p:spPr bwMode="auto">
                <a:xfrm rot="5400000" flipV="1">
                  <a:off x="5070" y="2154"/>
                  <a:ext cx="17" cy="18"/>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87" name="Group 1951">
                <a:extLst>
                  <a:ext uri="{FF2B5EF4-FFF2-40B4-BE49-F238E27FC236}">
                    <a16:creationId xmlns:a16="http://schemas.microsoft.com/office/drawing/2014/main" id="{2BB4BF7C-597D-4DA3-A607-1F4EF702C761}"/>
                  </a:ext>
                </a:extLst>
              </p:cNvPr>
              <p:cNvGrpSpPr>
                <a:grpSpLocks/>
              </p:cNvGrpSpPr>
              <p:nvPr/>
            </p:nvGrpSpPr>
            <p:grpSpPr bwMode="auto">
              <a:xfrm>
                <a:off x="4844" y="1792"/>
                <a:ext cx="428" cy="410"/>
                <a:chOff x="4844" y="1792"/>
                <a:chExt cx="428" cy="410"/>
              </a:xfrm>
            </p:grpSpPr>
            <p:sp>
              <p:nvSpPr>
                <p:cNvPr id="67417" name="Rectangle 1881">
                  <a:extLst>
                    <a:ext uri="{FF2B5EF4-FFF2-40B4-BE49-F238E27FC236}">
                      <a16:creationId xmlns:a16="http://schemas.microsoft.com/office/drawing/2014/main" id="{0BC0E569-F353-4215-BBF0-34AEDE73E104}"/>
                    </a:ext>
                  </a:extLst>
                </p:cNvPr>
                <p:cNvSpPr>
                  <a:spLocks noChangeAspect="1" noChangeArrowheads="1"/>
                </p:cNvSpPr>
                <p:nvPr/>
              </p:nvSpPr>
              <p:spPr bwMode="auto">
                <a:xfrm rot="-10800000">
                  <a:off x="5008" y="2028"/>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18" name="Rectangle 1882">
                  <a:extLst>
                    <a:ext uri="{FF2B5EF4-FFF2-40B4-BE49-F238E27FC236}">
                      <a16:creationId xmlns:a16="http://schemas.microsoft.com/office/drawing/2014/main" id="{257E9B08-EAFB-4280-A70D-6C92029A6600}"/>
                    </a:ext>
                  </a:extLst>
                </p:cNvPr>
                <p:cNvSpPr>
                  <a:spLocks noChangeAspect="1" noChangeArrowheads="1"/>
                </p:cNvSpPr>
                <p:nvPr/>
              </p:nvSpPr>
              <p:spPr bwMode="auto">
                <a:xfrm rot="-10800000">
                  <a:off x="5255" y="2186"/>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19" name="Rectangle 1883">
                  <a:extLst>
                    <a:ext uri="{FF2B5EF4-FFF2-40B4-BE49-F238E27FC236}">
                      <a16:creationId xmlns:a16="http://schemas.microsoft.com/office/drawing/2014/main" id="{96C3A00F-3FA8-42C3-A973-63EA7A7723B5}"/>
                    </a:ext>
                  </a:extLst>
                </p:cNvPr>
                <p:cNvSpPr>
                  <a:spLocks noChangeAspect="1" noChangeArrowheads="1"/>
                </p:cNvSpPr>
                <p:nvPr/>
              </p:nvSpPr>
              <p:spPr bwMode="auto">
                <a:xfrm rot="-10800000">
                  <a:off x="5220" y="2152"/>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0" name="Rectangle 1884">
                  <a:extLst>
                    <a:ext uri="{FF2B5EF4-FFF2-40B4-BE49-F238E27FC236}">
                      <a16:creationId xmlns:a16="http://schemas.microsoft.com/office/drawing/2014/main" id="{7A455F10-1C6C-49C7-ADCA-FF208D405BD5}"/>
                    </a:ext>
                  </a:extLst>
                </p:cNvPr>
                <p:cNvSpPr>
                  <a:spLocks noChangeAspect="1" noChangeArrowheads="1"/>
                </p:cNvSpPr>
                <p:nvPr/>
              </p:nvSpPr>
              <p:spPr bwMode="auto">
                <a:xfrm rot="-10800000">
                  <a:off x="5232" y="1972"/>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1" name="Rectangle 1885">
                  <a:extLst>
                    <a:ext uri="{FF2B5EF4-FFF2-40B4-BE49-F238E27FC236}">
                      <a16:creationId xmlns:a16="http://schemas.microsoft.com/office/drawing/2014/main" id="{FF1A444A-F274-410A-BA4D-417B272FCC66}"/>
                    </a:ext>
                  </a:extLst>
                </p:cNvPr>
                <p:cNvSpPr>
                  <a:spLocks noChangeAspect="1" noChangeArrowheads="1"/>
                </p:cNvSpPr>
                <p:nvPr/>
              </p:nvSpPr>
              <p:spPr bwMode="auto">
                <a:xfrm rot="-10800000">
                  <a:off x="5055" y="2107"/>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2" name="Rectangle 1886">
                  <a:extLst>
                    <a:ext uri="{FF2B5EF4-FFF2-40B4-BE49-F238E27FC236}">
                      <a16:creationId xmlns:a16="http://schemas.microsoft.com/office/drawing/2014/main" id="{FB4100EE-054E-4E00-AC02-A3F13F36091F}"/>
                    </a:ext>
                  </a:extLst>
                </p:cNvPr>
                <p:cNvSpPr>
                  <a:spLocks noChangeAspect="1" noChangeArrowheads="1"/>
                </p:cNvSpPr>
                <p:nvPr/>
              </p:nvSpPr>
              <p:spPr bwMode="auto">
                <a:xfrm rot="-10800000">
                  <a:off x="5114" y="2051"/>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3" name="Rectangle 1887">
                  <a:extLst>
                    <a:ext uri="{FF2B5EF4-FFF2-40B4-BE49-F238E27FC236}">
                      <a16:creationId xmlns:a16="http://schemas.microsoft.com/office/drawing/2014/main" id="{29C7C5A5-0968-40C6-B0B4-3749BC0AE95F}"/>
                    </a:ext>
                  </a:extLst>
                </p:cNvPr>
                <p:cNvSpPr>
                  <a:spLocks noChangeAspect="1" noChangeArrowheads="1"/>
                </p:cNvSpPr>
                <p:nvPr/>
              </p:nvSpPr>
              <p:spPr bwMode="auto">
                <a:xfrm rot="-10800000">
                  <a:off x="5079" y="1871"/>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4" name="Rectangle 1888">
                  <a:extLst>
                    <a:ext uri="{FF2B5EF4-FFF2-40B4-BE49-F238E27FC236}">
                      <a16:creationId xmlns:a16="http://schemas.microsoft.com/office/drawing/2014/main" id="{F4E9C2AE-ED2B-440B-87B6-779B3D60F632}"/>
                    </a:ext>
                  </a:extLst>
                </p:cNvPr>
                <p:cNvSpPr>
                  <a:spLocks noChangeAspect="1" noChangeArrowheads="1"/>
                </p:cNvSpPr>
                <p:nvPr/>
              </p:nvSpPr>
              <p:spPr bwMode="auto">
                <a:xfrm rot="-10800000">
                  <a:off x="5220" y="1826"/>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5" name="Rectangle 1889">
                  <a:extLst>
                    <a:ext uri="{FF2B5EF4-FFF2-40B4-BE49-F238E27FC236}">
                      <a16:creationId xmlns:a16="http://schemas.microsoft.com/office/drawing/2014/main" id="{235E08B6-2BA1-47DB-BDCA-E30333B651D2}"/>
                    </a:ext>
                  </a:extLst>
                </p:cNvPr>
                <p:cNvSpPr>
                  <a:spLocks noChangeAspect="1" noChangeArrowheads="1"/>
                </p:cNvSpPr>
                <p:nvPr/>
              </p:nvSpPr>
              <p:spPr bwMode="auto">
                <a:xfrm rot="-10800000">
                  <a:off x="5020" y="1950"/>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6" name="Rectangle 1890">
                  <a:extLst>
                    <a:ext uri="{FF2B5EF4-FFF2-40B4-BE49-F238E27FC236}">
                      <a16:creationId xmlns:a16="http://schemas.microsoft.com/office/drawing/2014/main" id="{F6BFA356-3329-47BE-94FA-DBFCEE979C20}"/>
                    </a:ext>
                  </a:extLst>
                </p:cNvPr>
                <p:cNvSpPr>
                  <a:spLocks noChangeAspect="1" noChangeArrowheads="1"/>
                </p:cNvSpPr>
                <p:nvPr/>
              </p:nvSpPr>
              <p:spPr bwMode="auto">
                <a:xfrm rot="-10800000">
                  <a:off x="4938" y="1961"/>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7" name="Rectangle 1891">
                  <a:extLst>
                    <a:ext uri="{FF2B5EF4-FFF2-40B4-BE49-F238E27FC236}">
                      <a16:creationId xmlns:a16="http://schemas.microsoft.com/office/drawing/2014/main" id="{E2EC7108-BE60-4E09-A050-FFB73E56A7FB}"/>
                    </a:ext>
                  </a:extLst>
                </p:cNvPr>
                <p:cNvSpPr>
                  <a:spLocks noChangeAspect="1" noChangeArrowheads="1"/>
                </p:cNvSpPr>
                <p:nvPr/>
              </p:nvSpPr>
              <p:spPr bwMode="auto">
                <a:xfrm rot="-10800000">
                  <a:off x="4938" y="1882"/>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8" name="Rectangle 1892">
                  <a:extLst>
                    <a:ext uri="{FF2B5EF4-FFF2-40B4-BE49-F238E27FC236}">
                      <a16:creationId xmlns:a16="http://schemas.microsoft.com/office/drawing/2014/main" id="{78995B87-9BA1-4750-9CC5-372365937FED}"/>
                    </a:ext>
                  </a:extLst>
                </p:cNvPr>
                <p:cNvSpPr>
                  <a:spLocks noChangeAspect="1" noChangeArrowheads="1"/>
                </p:cNvSpPr>
                <p:nvPr/>
              </p:nvSpPr>
              <p:spPr bwMode="auto">
                <a:xfrm rot="-10800000">
                  <a:off x="4973" y="1815"/>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29" name="Rectangle 1893">
                  <a:extLst>
                    <a:ext uri="{FF2B5EF4-FFF2-40B4-BE49-F238E27FC236}">
                      <a16:creationId xmlns:a16="http://schemas.microsoft.com/office/drawing/2014/main" id="{D1BF1255-9FCC-42EB-A80E-CD19971E00B0}"/>
                    </a:ext>
                  </a:extLst>
                </p:cNvPr>
                <p:cNvSpPr>
                  <a:spLocks noChangeAspect="1" noChangeArrowheads="1"/>
                </p:cNvSpPr>
                <p:nvPr/>
              </p:nvSpPr>
              <p:spPr bwMode="auto">
                <a:xfrm rot="-10800000">
                  <a:off x="4867" y="1815"/>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0" name="Rectangle 1894">
                  <a:extLst>
                    <a:ext uri="{FF2B5EF4-FFF2-40B4-BE49-F238E27FC236}">
                      <a16:creationId xmlns:a16="http://schemas.microsoft.com/office/drawing/2014/main" id="{4308C7C8-64D4-4333-8286-A05FDB3A2ED4}"/>
                    </a:ext>
                  </a:extLst>
                </p:cNvPr>
                <p:cNvSpPr>
                  <a:spLocks noChangeAspect="1" noChangeArrowheads="1"/>
                </p:cNvSpPr>
                <p:nvPr/>
              </p:nvSpPr>
              <p:spPr bwMode="auto">
                <a:xfrm rot="-10800000">
                  <a:off x="4856" y="1938"/>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1" name="Rectangle 1895">
                  <a:extLst>
                    <a:ext uri="{FF2B5EF4-FFF2-40B4-BE49-F238E27FC236}">
                      <a16:creationId xmlns:a16="http://schemas.microsoft.com/office/drawing/2014/main" id="{3310F989-3CC1-4B12-AC20-890BCA83A2A0}"/>
                    </a:ext>
                  </a:extLst>
                </p:cNvPr>
                <p:cNvSpPr>
                  <a:spLocks noChangeAspect="1" noChangeArrowheads="1"/>
                </p:cNvSpPr>
                <p:nvPr/>
              </p:nvSpPr>
              <p:spPr bwMode="auto">
                <a:xfrm rot="-10800000">
                  <a:off x="5067" y="1792"/>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2" name="Rectangle 1896">
                  <a:extLst>
                    <a:ext uri="{FF2B5EF4-FFF2-40B4-BE49-F238E27FC236}">
                      <a16:creationId xmlns:a16="http://schemas.microsoft.com/office/drawing/2014/main" id="{AD357505-11DF-4195-955F-B7F2ADCDE86B}"/>
                    </a:ext>
                  </a:extLst>
                </p:cNvPr>
                <p:cNvSpPr>
                  <a:spLocks noChangeAspect="1" noChangeArrowheads="1"/>
                </p:cNvSpPr>
                <p:nvPr/>
              </p:nvSpPr>
              <p:spPr bwMode="auto">
                <a:xfrm rot="-10800000">
                  <a:off x="5232" y="2051"/>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3" name="Rectangle 1897">
                  <a:extLst>
                    <a:ext uri="{FF2B5EF4-FFF2-40B4-BE49-F238E27FC236}">
                      <a16:creationId xmlns:a16="http://schemas.microsoft.com/office/drawing/2014/main" id="{977F4016-6A28-4D28-9403-6F5AB414D183}"/>
                    </a:ext>
                  </a:extLst>
                </p:cNvPr>
                <p:cNvSpPr>
                  <a:spLocks noChangeAspect="1" noChangeArrowheads="1"/>
                </p:cNvSpPr>
                <p:nvPr/>
              </p:nvSpPr>
              <p:spPr bwMode="auto">
                <a:xfrm rot="-10800000">
                  <a:off x="5173" y="1916"/>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4" name="Rectangle 1898">
                  <a:extLst>
                    <a:ext uri="{FF2B5EF4-FFF2-40B4-BE49-F238E27FC236}">
                      <a16:creationId xmlns:a16="http://schemas.microsoft.com/office/drawing/2014/main" id="{F4579E4B-10E3-47BC-AD9B-30C3AF9859C3}"/>
                    </a:ext>
                  </a:extLst>
                </p:cNvPr>
                <p:cNvSpPr>
                  <a:spLocks noChangeAspect="1" noChangeArrowheads="1"/>
                </p:cNvSpPr>
                <p:nvPr/>
              </p:nvSpPr>
              <p:spPr bwMode="auto">
                <a:xfrm rot="-10800000">
                  <a:off x="4844" y="2062"/>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5" name="Rectangle 1899">
                  <a:extLst>
                    <a:ext uri="{FF2B5EF4-FFF2-40B4-BE49-F238E27FC236}">
                      <a16:creationId xmlns:a16="http://schemas.microsoft.com/office/drawing/2014/main" id="{965B644E-6994-4B00-A1AF-D47106479671}"/>
                    </a:ext>
                  </a:extLst>
                </p:cNvPr>
                <p:cNvSpPr>
                  <a:spLocks noChangeAspect="1" noChangeArrowheads="1"/>
                </p:cNvSpPr>
                <p:nvPr/>
              </p:nvSpPr>
              <p:spPr bwMode="auto">
                <a:xfrm rot="-10800000">
                  <a:off x="5126" y="2175"/>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6" name="Rectangle 1900">
                  <a:extLst>
                    <a:ext uri="{FF2B5EF4-FFF2-40B4-BE49-F238E27FC236}">
                      <a16:creationId xmlns:a16="http://schemas.microsoft.com/office/drawing/2014/main" id="{C0F287FD-E959-403A-AB17-38F23E8C3BAF}"/>
                    </a:ext>
                  </a:extLst>
                </p:cNvPr>
                <p:cNvSpPr>
                  <a:spLocks noChangeAspect="1" noChangeArrowheads="1"/>
                </p:cNvSpPr>
                <p:nvPr/>
              </p:nvSpPr>
              <p:spPr bwMode="auto">
                <a:xfrm rot="-10800000">
                  <a:off x="5055" y="2163"/>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7" name="Rectangle 1901">
                  <a:extLst>
                    <a:ext uri="{FF2B5EF4-FFF2-40B4-BE49-F238E27FC236}">
                      <a16:creationId xmlns:a16="http://schemas.microsoft.com/office/drawing/2014/main" id="{F1189A8E-88F5-4086-9105-C92DD9FBE9EC}"/>
                    </a:ext>
                  </a:extLst>
                </p:cNvPr>
                <p:cNvSpPr>
                  <a:spLocks noChangeAspect="1" noChangeArrowheads="1"/>
                </p:cNvSpPr>
                <p:nvPr/>
              </p:nvSpPr>
              <p:spPr bwMode="auto">
                <a:xfrm rot="-10800000">
                  <a:off x="4950" y="2186"/>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8" name="Rectangle 1902">
                  <a:extLst>
                    <a:ext uri="{FF2B5EF4-FFF2-40B4-BE49-F238E27FC236}">
                      <a16:creationId xmlns:a16="http://schemas.microsoft.com/office/drawing/2014/main" id="{0EA1CBE3-66D0-4075-B446-22240D137537}"/>
                    </a:ext>
                  </a:extLst>
                </p:cNvPr>
                <p:cNvSpPr>
                  <a:spLocks noChangeAspect="1" noChangeArrowheads="1"/>
                </p:cNvSpPr>
                <p:nvPr/>
              </p:nvSpPr>
              <p:spPr bwMode="auto">
                <a:xfrm rot="-10800000">
                  <a:off x="4985" y="2152"/>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39" name="Rectangle 1903">
                  <a:extLst>
                    <a:ext uri="{FF2B5EF4-FFF2-40B4-BE49-F238E27FC236}">
                      <a16:creationId xmlns:a16="http://schemas.microsoft.com/office/drawing/2014/main" id="{FE1F97EE-C227-4431-B109-5041F53999B5}"/>
                    </a:ext>
                  </a:extLst>
                </p:cNvPr>
                <p:cNvSpPr>
                  <a:spLocks noChangeAspect="1" noChangeArrowheads="1"/>
                </p:cNvSpPr>
                <p:nvPr/>
              </p:nvSpPr>
              <p:spPr bwMode="auto">
                <a:xfrm rot="-10800000">
                  <a:off x="4879" y="2130"/>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40" name="Rectangle 1904">
                  <a:extLst>
                    <a:ext uri="{FF2B5EF4-FFF2-40B4-BE49-F238E27FC236}">
                      <a16:creationId xmlns:a16="http://schemas.microsoft.com/office/drawing/2014/main" id="{516307A0-2419-41D4-973C-C63A6DCC7794}"/>
                    </a:ext>
                  </a:extLst>
                </p:cNvPr>
                <p:cNvSpPr>
                  <a:spLocks noChangeAspect="1" noChangeArrowheads="1"/>
                </p:cNvSpPr>
                <p:nvPr/>
              </p:nvSpPr>
              <p:spPr bwMode="auto">
                <a:xfrm rot="-10800000">
                  <a:off x="4914" y="2085"/>
                  <a:ext cx="17" cy="16"/>
                </a:xfrm>
                <a:prstGeom prst="rect">
                  <a:avLst/>
                </a:prstGeom>
                <a:solidFill>
                  <a:srgbClr val="FF0000"/>
                </a:solidFill>
                <a:ln w="9525">
                  <a:solidFill>
                    <a:srgbClr val="000000"/>
                  </a:solidFill>
                  <a:miter lim="800000"/>
                  <a:headEnd/>
                  <a:tailEnd/>
                </a:ln>
              </p:spPr>
              <p:txBody>
                <a:bodyPr/>
                <a:lstStyle/>
                <a:p>
                  <a:endParaRPr lang="en-US"/>
                </a:p>
              </p:txBody>
            </p:sp>
            <p:sp>
              <p:nvSpPr>
                <p:cNvPr id="67441" name="Rectangle 1905">
                  <a:extLst>
                    <a:ext uri="{FF2B5EF4-FFF2-40B4-BE49-F238E27FC236}">
                      <a16:creationId xmlns:a16="http://schemas.microsoft.com/office/drawing/2014/main" id="{14A32006-483B-4FD1-B610-89DE9B171EA4}"/>
                    </a:ext>
                  </a:extLst>
                </p:cNvPr>
                <p:cNvSpPr>
                  <a:spLocks noChangeAspect="1" noChangeArrowheads="1"/>
                </p:cNvSpPr>
                <p:nvPr/>
              </p:nvSpPr>
              <p:spPr bwMode="auto">
                <a:xfrm rot="-10800000">
                  <a:off x="4867" y="2017"/>
                  <a:ext cx="17" cy="1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7452" name="AutoShape 1916">
              <a:extLst>
                <a:ext uri="{FF2B5EF4-FFF2-40B4-BE49-F238E27FC236}">
                  <a16:creationId xmlns:a16="http://schemas.microsoft.com/office/drawing/2014/main" id="{E3BF27F9-E41D-4D4A-98DC-FAF66811A909}"/>
                </a:ext>
              </a:extLst>
            </p:cNvPr>
            <p:cNvSpPr>
              <a:spLocks noChangeArrowheads="1"/>
            </p:cNvSpPr>
            <p:nvPr/>
          </p:nvSpPr>
          <p:spPr bwMode="auto">
            <a:xfrm rot="5400000">
              <a:off x="4966" y="1538"/>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7486" name="Group 1950">
              <a:extLst>
                <a:ext uri="{FF2B5EF4-FFF2-40B4-BE49-F238E27FC236}">
                  <a16:creationId xmlns:a16="http://schemas.microsoft.com/office/drawing/2014/main" id="{441B2693-E375-4029-B186-E76500EF442E}"/>
                </a:ext>
              </a:extLst>
            </p:cNvPr>
            <p:cNvGrpSpPr>
              <a:grpSpLocks/>
            </p:cNvGrpSpPr>
            <p:nvPr/>
          </p:nvGrpSpPr>
          <p:grpSpPr bwMode="auto">
            <a:xfrm>
              <a:off x="146" y="800"/>
              <a:ext cx="5192" cy="678"/>
              <a:chOff x="146" y="800"/>
              <a:chExt cx="5192" cy="678"/>
            </a:xfrm>
          </p:grpSpPr>
          <p:grpSp>
            <p:nvGrpSpPr>
              <p:cNvPr id="67475" name="Group 1939">
                <a:extLst>
                  <a:ext uri="{FF2B5EF4-FFF2-40B4-BE49-F238E27FC236}">
                    <a16:creationId xmlns:a16="http://schemas.microsoft.com/office/drawing/2014/main" id="{6046602F-2A40-4CB2-BE7B-65A395994EA8}"/>
                  </a:ext>
                </a:extLst>
              </p:cNvPr>
              <p:cNvGrpSpPr>
                <a:grpSpLocks/>
              </p:cNvGrpSpPr>
              <p:nvPr/>
            </p:nvGrpSpPr>
            <p:grpSpPr bwMode="auto">
              <a:xfrm>
                <a:off x="146" y="800"/>
                <a:ext cx="3828" cy="670"/>
                <a:chOff x="146" y="800"/>
                <a:chExt cx="3828" cy="670"/>
              </a:xfrm>
            </p:grpSpPr>
            <p:grpSp>
              <p:nvGrpSpPr>
                <p:cNvPr id="67474" name="Group 1938">
                  <a:extLst>
                    <a:ext uri="{FF2B5EF4-FFF2-40B4-BE49-F238E27FC236}">
                      <a16:creationId xmlns:a16="http://schemas.microsoft.com/office/drawing/2014/main" id="{89E3CCEB-DAF3-43E6-84EB-583E97BBB024}"/>
                    </a:ext>
                  </a:extLst>
                </p:cNvPr>
                <p:cNvGrpSpPr>
                  <a:grpSpLocks/>
                </p:cNvGrpSpPr>
                <p:nvPr/>
              </p:nvGrpSpPr>
              <p:grpSpPr bwMode="auto">
                <a:xfrm>
                  <a:off x="3226" y="800"/>
                  <a:ext cx="570" cy="646"/>
                  <a:chOff x="3226" y="800"/>
                  <a:chExt cx="570" cy="646"/>
                </a:xfrm>
              </p:grpSpPr>
              <p:grpSp>
                <p:nvGrpSpPr>
                  <p:cNvPr id="67473" name="Group 1937">
                    <a:extLst>
                      <a:ext uri="{FF2B5EF4-FFF2-40B4-BE49-F238E27FC236}">
                        <a16:creationId xmlns:a16="http://schemas.microsoft.com/office/drawing/2014/main" id="{6F9E6053-6D73-4A0E-B25B-D4222A599BF0}"/>
                      </a:ext>
                    </a:extLst>
                  </p:cNvPr>
                  <p:cNvGrpSpPr>
                    <a:grpSpLocks/>
                  </p:cNvGrpSpPr>
                  <p:nvPr/>
                </p:nvGrpSpPr>
                <p:grpSpPr bwMode="auto">
                  <a:xfrm>
                    <a:off x="3226" y="800"/>
                    <a:ext cx="570" cy="646"/>
                    <a:chOff x="3226" y="800"/>
                    <a:chExt cx="570" cy="646"/>
                  </a:xfrm>
                </p:grpSpPr>
                <p:graphicFrame>
                  <p:nvGraphicFramePr>
                    <p:cNvPr id="66992" name="Object 1456">
                      <a:extLst>
                        <a:ext uri="{FF2B5EF4-FFF2-40B4-BE49-F238E27FC236}">
                          <a16:creationId xmlns:a16="http://schemas.microsoft.com/office/drawing/2014/main" id="{951A2EDD-2501-4A9D-9F0A-9906721B5119}"/>
                        </a:ext>
                      </a:extLst>
                    </p:cNvPr>
                    <p:cNvGraphicFramePr>
                      <a:graphicFrameLocks noChangeAspect="1"/>
                    </p:cNvGraphicFramePr>
                    <p:nvPr/>
                  </p:nvGraphicFramePr>
                  <p:xfrm>
                    <a:off x="3226" y="800"/>
                    <a:ext cx="570" cy="646"/>
                  </p:xfrm>
                  <a:graphic>
                    <a:graphicData uri="http://schemas.openxmlformats.org/presentationml/2006/ole">
                      <mc:AlternateContent xmlns:mc="http://schemas.openxmlformats.org/markup-compatibility/2006">
                        <mc:Choice xmlns:v="urn:schemas-microsoft-com:vml" Requires="v">
                          <p:oleObj r:id="rId6" imgW="4572000" imgH="2743200" progId="">
                            <p:embed/>
                          </p:oleObj>
                        </mc:Choice>
                        <mc:Fallback>
                          <p:oleObj r:id="rId6" imgW="4572000" imgH="2743200" progId="">
                            <p:embed/>
                            <p:pic>
                              <p:nvPicPr>
                                <p:cNvPr id="66992" name="Object 1456">
                                  <a:extLst>
                                    <a:ext uri="{FF2B5EF4-FFF2-40B4-BE49-F238E27FC236}">
                                      <a16:creationId xmlns:a16="http://schemas.microsoft.com/office/drawing/2014/main" id="{951A2EDD-2501-4A9D-9F0A-9906721B51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3226" y="800"/>
                                  <a:ext cx="570"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7472" name="Group 1936">
                      <a:extLst>
                        <a:ext uri="{FF2B5EF4-FFF2-40B4-BE49-F238E27FC236}">
                          <a16:creationId xmlns:a16="http://schemas.microsoft.com/office/drawing/2014/main" id="{7BFE29FB-2BB9-4F13-8218-9508AC6192C5}"/>
                        </a:ext>
                      </a:extLst>
                    </p:cNvPr>
                    <p:cNvGrpSpPr>
                      <a:grpSpLocks/>
                    </p:cNvGrpSpPr>
                    <p:nvPr/>
                  </p:nvGrpSpPr>
                  <p:grpSpPr bwMode="auto">
                    <a:xfrm>
                      <a:off x="3283" y="900"/>
                      <a:ext cx="453" cy="527"/>
                      <a:chOff x="3283" y="900"/>
                      <a:chExt cx="453" cy="527"/>
                    </a:xfrm>
                  </p:grpSpPr>
                  <p:sp>
                    <p:nvSpPr>
                      <p:cNvPr id="66994" name="Rectangle 1458">
                        <a:extLst>
                          <a:ext uri="{FF2B5EF4-FFF2-40B4-BE49-F238E27FC236}">
                            <a16:creationId xmlns:a16="http://schemas.microsoft.com/office/drawing/2014/main" id="{53E7E565-7369-44BA-B9F6-B9BF2D9F924E}"/>
                          </a:ext>
                        </a:extLst>
                      </p:cNvPr>
                      <p:cNvSpPr>
                        <a:spLocks noChangeAspect="1" noChangeArrowheads="1"/>
                      </p:cNvSpPr>
                      <p:nvPr/>
                    </p:nvSpPr>
                    <p:spPr bwMode="auto">
                      <a:xfrm>
                        <a:off x="3544" y="1102"/>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6995" name="Rectangle 1459">
                        <a:extLst>
                          <a:ext uri="{FF2B5EF4-FFF2-40B4-BE49-F238E27FC236}">
                            <a16:creationId xmlns:a16="http://schemas.microsoft.com/office/drawing/2014/main" id="{7C6342C4-D6C1-4404-A365-205230620BA7}"/>
                          </a:ext>
                        </a:extLst>
                      </p:cNvPr>
                      <p:cNvSpPr>
                        <a:spLocks noChangeAspect="1" noChangeArrowheads="1"/>
                      </p:cNvSpPr>
                      <p:nvPr/>
                    </p:nvSpPr>
                    <p:spPr bwMode="auto">
                      <a:xfrm>
                        <a:off x="3283" y="900"/>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6996" name="Rectangle 1460">
                        <a:extLst>
                          <a:ext uri="{FF2B5EF4-FFF2-40B4-BE49-F238E27FC236}">
                            <a16:creationId xmlns:a16="http://schemas.microsoft.com/office/drawing/2014/main" id="{EC301BA3-30A8-4007-8808-EB273EC5F6A5}"/>
                          </a:ext>
                        </a:extLst>
                      </p:cNvPr>
                      <p:cNvSpPr>
                        <a:spLocks noChangeAspect="1" noChangeArrowheads="1"/>
                      </p:cNvSpPr>
                      <p:nvPr/>
                    </p:nvSpPr>
                    <p:spPr bwMode="auto">
                      <a:xfrm>
                        <a:off x="3320" y="943"/>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6997" name="Rectangle 1461">
                        <a:extLst>
                          <a:ext uri="{FF2B5EF4-FFF2-40B4-BE49-F238E27FC236}">
                            <a16:creationId xmlns:a16="http://schemas.microsoft.com/office/drawing/2014/main" id="{429D0706-34D5-4FE7-BF8C-3BBEF5E435CE}"/>
                          </a:ext>
                        </a:extLst>
                      </p:cNvPr>
                      <p:cNvSpPr>
                        <a:spLocks noChangeAspect="1" noChangeArrowheads="1"/>
                      </p:cNvSpPr>
                      <p:nvPr/>
                    </p:nvSpPr>
                    <p:spPr bwMode="auto">
                      <a:xfrm>
                        <a:off x="3308" y="1175"/>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6998" name="Rectangle 1462">
                        <a:extLst>
                          <a:ext uri="{FF2B5EF4-FFF2-40B4-BE49-F238E27FC236}">
                            <a16:creationId xmlns:a16="http://schemas.microsoft.com/office/drawing/2014/main" id="{CCE78EDC-0934-4033-B6AF-87B179C227D6}"/>
                          </a:ext>
                        </a:extLst>
                      </p:cNvPr>
                      <p:cNvSpPr>
                        <a:spLocks noChangeAspect="1" noChangeArrowheads="1"/>
                      </p:cNvSpPr>
                      <p:nvPr/>
                    </p:nvSpPr>
                    <p:spPr bwMode="auto">
                      <a:xfrm>
                        <a:off x="3494" y="1001"/>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6999" name="Rectangle 1463">
                        <a:extLst>
                          <a:ext uri="{FF2B5EF4-FFF2-40B4-BE49-F238E27FC236}">
                            <a16:creationId xmlns:a16="http://schemas.microsoft.com/office/drawing/2014/main" id="{A7DD35AF-2189-4908-9B57-8C21AD4F8453}"/>
                          </a:ext>
                        </a:extLst>
                      </p:cNvPr>
                      <p:cNvSpPr>
                        <a:spLocks noChangeAspect="1" noChangeArrowheads="1"/>
                      </p:cNvSpPr>
                      <p:nvPr/>
                    </p:nvSpPr>
                    <p:spPr bwMode="auto">
                      <a:xfrm>
                        <a:off x="3432" y="107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000" name="Rectangle 1464">
                        <a:extLst>
                          <a:ext uri="{FF2B5EF4-FFF2-40B4-BE49-F238E27FC236}">
                            <a16:creationId xmlns:a16="http://schemas.microsoft.com/office/drawing/2014/main" id="{D292E904-8592-43AC-8523-E5B39ED888BA}"/>
                          </a:ext>
                        </a:extLst>
                      </p:cNvPr>
                      <p:cNvSpPr>
                        <a:spLocks noChangeAspect="1" noChangeArrowheads="1"/>
                      </p:cNvSpPr>
                      <p:nvPr/>
                    </p:nvSpPr>
                    <p:spPr bwMode="auto">
                      <a:xfrm>
                        <a:off x="3469" y="1305"/>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1" name="Rectangle 1465">
                        <a:extLst>
                          <a:ext uri="{FF2B5EF4-FFF2-40B4-BE49-F238E27FC236}">
                            <a16:creationId xmlns:a16="http://schemas.microsoft.com/office/drawing/2014/main" id="{C387DDA0-ACD2-4F42-8434-AC30C7991A28}"/>
                          </a:ext>
                        </a:extLst>
                      </p:cNvPr>
                      <p:cNvSpPr>
                        <a:spLocks noChangeAspect="1" noChangeArrowheads="1"/>
                      </p:cNvSpPr>
                      <p:nvPr/>
                    </p:nvSpPr>
                    <p:spPr bwMode="auto">
                      <a:xfrm>
                        <a:off x="3320" y="1363"/>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2" name="Rectangle 1466">
                        <a:extLst>
                          <a:ext uri="{FF2B5EF4-FFF2-40B4-BE49-F238E27FC236}">
                            <a16:creationId xmlns:a16="http://schemas.microsoft.com/office/drawing/2014/main" id="{CD5B2D74-3010-4BBC-BE40-1785346A097D}"/>
                          </a:ext>
                        </a:extLst>
                      </p:cNvPr>
                      <p:cNvSpPr>
                        <a:spLocks noChangeAspect="1" noChangeArrowheads="1"/>
                      </p:cNvSpPr>
                      <p:nvPr/>
                    </p:nvSpPr>
                    <p:spPr bwMode="auto">
                      <a:xfrm>
                        <a:off x="3532" y="1204"/>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3" name="Rectangle 1467">
                        <a:extLst>
                          <a:ext uri="{FF2B5EF4-FFF2-40B4-BE49-F238E27FC236}">
                            <a16:creationId xmlns:a16="http://schemas.microsoft.com/office/drawing/2014/main" id="{0F7F446D-A55B-406F-B50E-9D2B1346E352}"/>
                          </a:ext>
                        </a:extLst>
                      </p:cNvPr>
                      <p:cNvSpPr>
                        <a:spLocks noChangeAspect="1" noChangeArrowheads="1"/>
                      </p:cNvSpPr>
                      <p:nvPr/>
                    </p:nvSpPr>
                    <p:spPr bwMode="auto">
                      <a:xfrm>
                        <a:off x="3619" y="1189"/>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4" name="Rectangle 1468">
                        <a:extLst>
                          <a:ext uri="{FF2B5EF4-FFF2-40B4-BE49-F238E27FC236}">
                            <a16:creationId xmlns:a16="http://schemas.microsoft.com/office/drawing/2014/main" id="{CAE14926-46BB-42B8-B81E-08F24B99F582}"/>
                          </a:ext>
                        </a:extLst>
                      </p:cNvPr>
                      <p:cNvSpPr>
                        <a:spLocks noChangeAspect="1" noChangeArrowheads="1"/>
                      </p:cNvSpPr>
                      <p:nvPr/>
                    </p:nvSpPr>
                    <p:spPr bwMode="auto">
                      <a:xfrm>
                        <a:off x="3619" y="1291"/>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005" name="Rectangle 1469">
                        <a:extLst>
                          <a:ext uri="{FF2B5EF4-FFF2-40B4-BE49-F238E27FC236}">
                            <a16:creationId xmlns:a16="http://schemas.microsoft.com/office/drawing/2014/main" id="{113BAD7A-1021-47A1-9737-E8F026E4848B}"/>
                          </a:ext>
                        </a:extLst>
                      </p:cNvPr>
                      <p:cNvSpPr>
                        <a:spLocks noChangeAspect="1" noChangeArrowheads="1"/>
                      </p:cNvSpPr>
                      <p:nvPr/>
                    </p:nvSpPr>
                    <p:spPr bwMode="auto">
                      <a:xfrm>
                        <a:off x="3581" y="1377"/>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6" name="Rectangle 1470">
                        <a:extLst>
                          <a:ext uri="{FF2B5EF4-FFF2-40B4-BE49-F238E27FC236}">
                            <a16:creationId xmlns:a16="http://schemas.microsoft.com/office/drawing/2014/main" id="{1C0EA77E-AECB-4A3C-AC57-5A8CCB99CE25}"/>
                          </a:ext>
                        </a:extLst>
                      </p:cNvPr>
                      <p:cNvSpPr>
                        <a:spLocks noChangeAspect="1" noChangeArrowheads="1"/>
                      </p:cNvSpPr>
                      <p:nvPr/>
                    </p:nvSpPr>
                    <p:spPr bwMode="auto">
                      <a:xfrm>
                        <a:off x="3693" y="1377"/>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7" name="Rectangle 1471">
                        <a:extLst>
                          <a:ext uri="{FF2B5EF4-FFF2-40B4-BE49-F238E27FC236}">
                            <a16:creationId xmlns:a16="http://schemas.microsoft.com/office/drawing/2014/main" id="{1A9BBEF4-EC1B-4C6E-A6C5-80154DD3E448}"/>
                          </a:ext>
                        </a:extLst>
                      </p:cNvPr>
                      <p:cNvSpPr>
                        <a:spLocks noChangeAspect="1" noChangeArrowheads="1"/>
                      </p:cNvSpPr>
                      <p:nvPr/>
                    </p:nvSpPr>
                    <p:spPr bwMode="auto">
                      <a:xfrm>
                        <a:off x="3706" y="1218"/>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8" name="Rectangle 1472">
                        <a:extLst>
                          <a:ext uri="{FF2B5EF4-FFF2-40B4-BE49-F238E27FC236}">
                            <a16:creationId xmlns:a16="http://schemas.microsoft.com/office/drawing/2014/main" id="{148A3AD4-B2BF-494F-930C-9302FA8CFAF9}"/>
                          </a:ext>
                        </a:extLst>
                      </p:cNvPr>
                      <p:cNvSpPr>
                        <a:spLocks noChangeAspect="1" noChangeArrowheads="1"/>
                      </p:cNvSpPr>
                      <p:nvPr/>
                    </p:nvSpPr>
                    <p:spPr bwMode="auto">
                      <a:xfrm>
                        <a:off x="3482" y="1406"/>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09" name="Rectangle 1473">
                        <a:extLst>
                          <a:ext uri="{FF2B5EF4-FFF2-40B4-BE49-F238E27FC236}">
                            <a16:creationId xmlns:a16="http://schemas.microsoft.com/office/drawing/2014/main" id="{530FB471-B2B5-4AE7-B60C-855F69E6DCEB}"/>
                          </a:ext>
                        </a:extLst>
                      </p:cNvPr>
                      <p:cNvSpPr>
                        <a:spLocks noChangeAspect="1" noChangeArrowheads="1"/>
                      </p:cNvSpPr>
                      <p:nvPr/>
                    </p:nvSpPr>
                    <p:spPr bwMode="auto">
                      <a:xfrm>
                        <a:off x="3308" y="107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010" name="Rectangle 1474">
                        <a:extLst>
                          <a:ext uri="{FF2B5EF4-FFF2-40B4-BE49-F238E27FC236}">
                            <a16:creationId xmlns:a16="http://schemas.microsoft.com/office/drawing/2014/main" id="{ACA23BAE-0B4B-44CC-927C-06D5B5F89E10}"/>
                          </a:ext>
                        </a:extLst>
                      </p:cNvPr>
                      <p:cNvSpPr>
                        <a:spLocks noChangeAspect="1" noChangeArrowheads="1"/>
                      </p:cNvSpPr>
                      <p:nvPr/>
                    </p:nvSpPr>
                    <p:spPr bwMode="auto">
                      <a:xfrm>
                        <a:off x="3370" y="1247"/>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11" name="Rectangle 1475">
                        <a:extLst>
                          <a:ext uri="{FF2B5EF4-FFF2-40B4-BE49-F238E27FC236}">
                            <a16:creationId xmlns:a16="http://schemas.microsoft.com/office/drawing/2014/main" id="{88D5FDD5-FAB1-4C5C-8EF2-C38067A70278}"/>
                          </a:ext>
                        </a:extLst>
                      </p:cNvPr>
                      <p:cNvSpPr>
                        <a:spLocks noChangeAspect="1" noChangeArrowheads="1"/>
                      </p:cNvSpPr>
                      <p:nvPr/>
                    </p:nvSpPr>
                    <p:spPr bwMode="auto">
                      <a:xfrm>
                        <a:off x="3718" y="1059"/>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12" name="Rectangle 1476">
                        <a:extLst>
                          <a:ext uri="{FF2B5EF4-FFF2-40B4-BE49-F238E27FC236}">
                            <a16:creationId xmlns:a16="http://schemas.microsoft.com/office/drawing/2014/main" id="{3253765B-E137-4971-9417-BAC54BE5BA7C}"/>
                          </a:ext>
                        </a:extLst>
                      </p:cNvPr>
                      <p:cNvSpPr>
                        <a:spLocks noChangeAspect="1" noChangeArrowheads="1"/>
                      </p:cNvSpPr>
                      <p:nvPr/>
                    </p:nvSpPr>
                    <p:spPr bwMode="auto">
                      <a:xfrm>
                        <a:off x="3420" y="914"/>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13" name="Rectangle 1477">
                        <a:extLst>
                          <a:ext uri="{FF2B5EF4-FFF2-40B4-BE49-F238E27FC236}">
                            <a16:creationId xmlns:a16="http://schemas.microsoft.com/office/drawing/2014/main" id="{1B4EF500-B4EC-4778-8C24-6E6662528B8F}"/>
                          </a:ext>
                        </a:extLst>
                      </p:cNvPr>
                      <p:cNvSpPr>
                        <a:spLocks noChangeAspect="1" noChangeArrowheads="1"/>
                      </p:cNvSpPr>
                      <p:nvPr/>
                    </p:nvSpPr>
                    <p:spPr bwMode="auto">
                      <a:xfrm>
                        <a:off x="3494" y="929"/>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14" name="Rectangle 1478">
                        <a:extLst>
                          <a:ext uri="{FF2B5EF4-FFF2-40B4-BE49-F238E27FC236}">
                            <a16:creationId xmlns:a16="http://schemas.microsoft.com/office/drawing/2014/main" id="{7FE8CE75-A4EB-49F0-BAE6-74565CFC294E}"/>
                          </a:ext>
                        </a:extLst>
                      </p:cNvPr>
                      <p:cNvSpPr>
                        <a:spLocks noChangeAspect="1" noChangeArrowheads="1"/>
                      </p:cNvSpPr>
                      <p:nvPr/>
                    </p:nvSpPr>
                    <p:spPr bwMode="auto">
                      <a:xfrm>
                        <a:off x="3606" y="900"/>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15" name="Rectangle 1479">
                        <a:extLst>
                          <a:ext uri="{FF2B5EF4-FFF2-40B4-BE49-F238E27FC236}">
                            <a16:creationId xmlns:a16="http://schemas.microsoft.com/office/drawing/2014/main" id="{778DFF0F-C4E6-4957-90FF-E86A1F6BAE8F}"/>
                          </a:ext>
                        </a:extLst>
                      </p:cNvPr>
                      <p:cNvSpPr>
                        <a:spLocks noChangeAspect="1" noChangeArrowheads="1"/>
                      </p:cNvSpPr>
                      <p:nvPr/>
                    </p:nvSpPr>
                    <p:spPr bwMode="auto">
                      <a:xfrm>
                        <a:off x="3569" y="943"/>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16" name="Rectangle 1480">
                        <a:extLst>
                          <a:ext uri="{FF2B5EF4-FFF2-40B4-BE49-F238E27FC236}">
                            <a16:creationId xmlns:a16="http://schemas.microsoft.com/office/drawing/2014/main" id="{C8022786-23FE-4862-BE6A-DA20167C0404}"/>
                          </a:ext>
                        </a:extLst>
                      </p:cNvPr>
                      <p:cNvSpPr>
                        <a:spLocks noChangeAspect="1" noChangeArrowheads="1"/>
                      </p:cNvSpPr>
                      <p:nvPr/>
                    </p:nvSpPr>
                    <p:spPr bwMode="auto">
                      <a:xfrm>
                        <a:off x="3681" y="972"/>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017" name="Rectangle 1481">
                        <a:extLst>
                          <a:ext uri="{FF2B5EF4-FFF2-40B4-BE49-F238E27FC236}">
                            <a16:creationId xmlns:a16="http://schemas.microsoft.com/office/drawing/2014/main" id="{72F360D6-DDFA-4777-9195-52998F6C1CC3}"/>
                          </a:ext>
                        </a:extLst>
                      </p:cNvPr>
                      <p:cNvSpPr>
                        <a:spLocks noChangeAspect="1" noChangeArrowheads="1"/>
                      </p:cNvSpPr>
                      <p:nvPr/>
                    </p:nvSpPr>
                    <p:spPr bwMode="auto">
                      <a:xfrm>
                        <a:off x="3644" y="1030"/>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18" name="Rectangle 1482">
                        <a:extLst>
                          <a:ext uri="{FF2B5EF4-FFF2-40B4-BE49-F238E27FC236}">
                            <a16:creationId xmlns:a16="http://schemas.microsoft.com/office/drawing/2014/main" id="{47C3883E-4A36-4C5A-B380-C676557F9116}"/>
                          </a:ext>
                        </a:extLst>
                      </p:cNvPr>
                      <p:cNvSpPr>
                        <a:spLocks noChangeAspect="1" noChangeArrowheads="1"/>
                      </p:cNvSpPr>
                      <p:nvPr/>
                    </p:nvSpPr>
                    <p:spPr bwMode="auto">
                      <a:xfrm>
                        <a:off x="3693" y="1117"/>
                        <a:ext cx="18" cy="21"/>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71" name="Group 1935">
                      <a:extLst>
                        <a:ext uri="{FF2B5EF4-FFF2-40B4-BE49-F238E27FC236}">
                          <a16:creationId xmlns:a16="http://schemas.microsoft.com/office/drawing/2014/main" id="{43C520A3-F0B1-404B-837E-E2745284366F}"/>
                        </a:ext>
                      </a:extLst>
                    </p:cNvPr>
                    <p:cNvGrpSpPr>
                      <a:grpSpLocks/>
                    </p:cNvGrpSpPr>
                    <p:nvPr/>
                  </p:nvGrpSpPr>
                  <p:grpSpPr bwMode="auto">
                    <a:xfrm>
                      <a:off x="3370" y="854"/>
                      <a:ext cx="416" cy="527"/>
                      <a:chOff x="3370" y="854"/>
                      <a:chExt cx="416" cy="527"/>
                    </a:xfrm>
                  </p:grpSpPr>
                  <p:sp>
                    <p:nvSpPr>
                      <p:cNvPr id="67020" name="Rectangle 1484">
                        <a:extLst>
                          <a:ext uri="{FF2B5EF4-FFF2-40B4-BE49-F238E27FC236}">
                            <a16:creationId xmlns:a16="http://schemas.microsoft.com/office/drawing/2014/main" id="{B0DE0A6A-9949-4F00-96DD-95A0147CE43A}"/>
                          </a:ext>
                        </a:extLst>
                      </p:cNvPr>
                      <p:cNvSpPr>
                        <a:spLocks noChangeAspect="1" noChangeArrowheads="1"/>
                      </p:cNvSpPr>
                      <p:nvPr/>
                    </p:nvSpPr>
                    <p:spPr bwMode="auto">
                      <a:xfrm flipH="1">
                        <a:off x="3530" y="1056"/>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21" name="Rectangle 1485">
                        <a:extLst>
                          <a:ext uri="{FF2B5EF4-FFF2-40B4-BE49-F238E27FC236}">
                            <a16:creationId xmlns:a16="http://schemas.microsoft.com/office/drawing/2014/main" id="{671488D1-C17E-4D88-AC57-83BFDC603F5A}"/>
                          </a:ext>
                        </a:extLst>
                      </p:cNvPr>
                      <p:cNvSpPr>
                        <a:spLocks noChangeAspect="1" noChangeArrowheads="1"/>
                      </p:cNvSpPr>
                      <p:nvPr/>
                    </p:nvSpPr>
                    <p:spPr bwMode="auto">
                      <a:xfrm flipH="1">
                        <a:off x="3770" y="854"/>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22" name="Rectangle 1486">
                        <a:extLst>
                          <a:ext uri="{FF2B5EF4-FFF2-40B4-BE49-F238E27FC236}">
                            <a16:creationId xmlns:a16="http://schemas.microsoft.com/office/drawing/2014/main" id="{5DFB371D-63AC-4295-99F9-BB90CC2A8A50}"/>
                          </a:ext>
                        </a:extLst>
                      </p:cNvPr>
                      <p:cNvSpPr>
                        <a:spLocks noChangeAspect="1" noChangeArrowheads="1"/>
                      </p:cNvSpPr>
                      <p:nvPr/>
                    </p:nvSpPr>
                    <p:spPr bwMode="auto">
                      <a:xfrm flipH="1">
                        <a:off x="3735" y="897"/>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23" name="Rectangle 1487">
                        <a:extLst>
                          <a:ext uri="{FF2B5EF4-FFF2-40B4-BE49-F238E27FC236}">
                            <a16:creationId xmlns:a16="http://schemas.microsoft.com/office/drawing/2014/main" id="{5F59C00C-5994-42BC-904E-5593B5C61364}"/>
                          </a:ext>
                        </a:extLst>
                      </p:cNvPr>
                      <p:cNvSpPr>
                        <a:spLocks noChangeAspect="1" noChangeArrowheads="1"/>
                      </p:cNvSpPr>
                      <p:nvPr/>
                    </p:nvSpPr>
                    <p:spPr bwMode="auto">
                      <a:xfrm flipH="1">
                        <a:off x="3747" y="1129"/>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24" name="Rectangle 1488">
                        <a:extLst>
                          <a:ext uri="{FF2B5EF4-FFF2-40B4-BE49-F238E27FC236}">
                            <a16:creationId xmlns:a16="http://schemas.microsoft.com/office/drawing/2014/main" id="{6EAA493A-AE23-46F5-9A30-2CBBAE33E67E}"/>
                          </a:ext>
                        </a:extLst>
                      </p:cNvPr>
                      <p:cNvSpPr>
                        <a:spLocks noChangeAspect="1" noChangeArrowheads="1"/>
                      </p:cNvSpPr>
                      <p:nvPr/>
                    </p:nvSpPr>
                    <p:spPr bwMode="auto">
                      <a:xfrm flipH="1">
                        <a:off x="3576" y="955"/>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25" name="Rectangle 1489">
                        <a:extLst>
                          <a:ext uri="{FF2B5EF4-FFF2-40B4-BE49-F238E27FC236}">
                            <a16:creationId xmlns:a16="http://schemas.microsoft.com/office/drawing/2014/main" id="{018F79EA-F7C0-4DE2-B963-60940C2B7E7A}"/>
                          </a:ext>
                        </a:extLst>
                      </p:cNvPr>
                      <p:cNvSpPr>
                        <a:spLocks noChangeAspect="1" noChangeArrowheads="1"/>
                      </p:cNvSpPr>
                      <p:nvPr/>
                    </p:nvSpPr>
                    <p:spPr bwMode="auto">
                      <a:xfrm flipH="1">
                        <a:off x="3633" y="1028"/>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026" name="Rectangle 1490">
                        <a:extLst>
                          <a:ext uri="{FF2B5EF4-FFF2-40B4-BE49-F238E27FC236}">
                            <a16:creationId xmlns:a16="http://schemas.microsoft.com/office/drawing/2014/main" id="{4308D630-6136-437F-A1BC-EC7780D08D9F}"/>
                          </a:ext>
                        </a:extLst>
                      </p:cNvPr>
                      <p:cNvSpPr>
                        <a:spLocks noChangeAspect="1" noChangeArrowheads="1"/>
                      </p:cNvSpPr>
                      <p:nvPr/>
                    </p:nvSpPr>
                    <p:spPr bwMode="auto">
                      <a:xfrm flipH="1">
                        <a:off x="3598" y="1259"/>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27" name="Rectangle 1491">
                        <a:extLst>
                          <a:ext uri="{FF2B5EF4-FFF2-40B4-BE49-F238E27FC236}">
                            <a16:creationId xmlns:a16="http://schemas.microsoft.com/office/drawing/2014/main" id="{7BEAFC82-1A0F-4E68-9DC3-9B8652D7883B}"/>
                          </a:ext>
                        </a:extLst>
                      </p:cNvPr>
                      <p:cNvSpPr>
                        <a:spLocks noChangeAspect="1" noChangeArrowheads="1"/>
                      </p:cNvSpPr>
                      <p:nvPr/>
                    </p:nvSpPr>
                    <p:spPr bwMode="auto">
                      <a:xfrm flipH="1">
                        <a:off x="3735" y="1317"/>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28" name="Rectangle 1492">
                        <a:extLst>
                          <a:ext uri="{FF2B5EF4-FFF2-40B4-BE49-F238E27FC236}">
                            <a16:creationId xmlns:a16="http://schemas.microsoft.com/office/drawing/2014/main" id="{8846DD69-2148-474E-BECE-64F8E8D37D78}"/>
                          </a:ext>
                        </a:extLst>
                      </p:cNvPr>
                      <p:cNvSpPr>
                        <a:spLocks noChangeAspect="1" noChangeArrowheads="1"/>
                      </p:cNvSpPr>
                      <p:nvPr/>
                    </p:nvSpPr>
                    <p:spPr bwMode="auto">
                      <a:xfrm flipH="1">
                        <a:off x="3541" y="1158"/>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29" name="Rectangle 1493">
                        <a:extLst>
                          <a:ext uri="{FF2B5EF4-FFF2-40B4-BE49-F238E27FC236}">
                            <a16:creationId xmlns:a16="http://schemas.microsoft.com/office/drawing/2014/main" id="{11AB70C3-CE58-4DEC-9BA9-E7C56D9A76D9}"/>
                          </a:ext>
                        </a:extLst>
                      </p:cNvPr>
                      <p:cNvSpPr>
                        <a:spLocks noChangeAspect="1" noChangeArrowheads="1"/>
                      </p:cNvSpPr>
                      <p:nvPr/>
                    </p:nvSpPr>
                    <p:spPr bwMode="auto">
                      <a:xfrm flipH="1">
                        <a:off x="3461" y="1143"/>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30" name="Rectangle 1494">
                        <a:extLst>
                          <a:ext uri="{FF2B5EF4-FFF2-40B4-BE49-F238E27FC236}">
                            <a16:creationId xmlns:a16="http://schemas.microsoft.com/office/drawing/2014/main" id="{0C23125D-1625-492D-8AAC-D2B60C69257F}"/>
                          </a:ext>
                        </a:extLst>
                      </p:cNvPr>
                      <p:cNvSpPr>
                        <a:spLocks noChangeAspect="1" noChangeArrowheads="1"/>
                      </p:cNvSpPr>
                      <p:nvPr/>
                    </p:nvSpPr>
                    <p:spPr bwMode="auto">
                      <a:xfrm flipH="1">
                        <a:off x="3461" y="124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031" name="Rectangle 1495">
                        <a:extLst>
                          <a:ext uri="{FF2B5EF4-FFF2-40B4-BE49-F238E27FC236}">
                            <a16:creationId xmlns:a16="http://schemas.microsoft.com/office/drawing/2014/main" id="{898EA849-C3E1-43A9-BDC6-DD1064F08839}"/>
                          </a:ext>
                        </a:extLst>
                      </p:cNvPr>
                      <p:cNvSpPr>
                        <a:spLocks noChangeAspect="1" noChangeArrowheads="1"/>
                      </p:cNvSpPr>
                      <p:nvPr/>
                    </p:nvSpPr>
                    <p:spPr bwMode="auto">
                      <a:xfrm flipH="1">
                        <a:off x="3496" y="1331"/>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32" name="Rectangle 1496">
                        <a:extLst>
                          <a:ext uri="{FF2B5EF4-FFF2-40B4-BE49-F238E27FC236}">
                            <a16:creationId xmlns:a16="http://schemas.microsoft.com/office/drawing/2014/main" id="{EF5E2D92-732A-4871-8E70-17B05C730DF9}"/>
                          </a:ext>
                        </a:extLst>
                      </p:cNvPr>
                      <p:cNvSpPr>
                        <a:spLocks noChangeAspect="1" noChangeArrowheads="1"/>
                      </p:cNvSpPr>
                      <p:nvPr/>
                    </p:nvSpPr>
                    <p:spPr bwMode="auto">
                      <a:xfrm flipH="1">
                        <a:off x="3393" y="1331"/>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33" name="Rectangle 1497">
                        <a:extLst>
                          <a:ext uri="{FF2B5EF4-FFF2-40B4-BE49-F238E27FC236}">
                            <a16:creationId xmlns:a16="http://schemas.microsoft.com/office/drawing/2014/main" id="{81BBE528-47E0-417C-8D48-6BE2D0E680F6}"/>
                          </a:ext>
                        </a:extLst>
                      </p:cNvPr>
                      <p:cNvSpPr>
                        <a:spLocks noChangeAspect="1" noChangeArrowheads="1"/>
                      </p:cNvSpPr>
                      <p:nvPr/>
                    </p:nvSpPr>
                    <p:spPr bwMode="auto">
                      <a:xfrm flipH="1">
                        <a:off x="3381" y="1172"/>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34" name="Rectangle 1498">
                        <a:extLst>
                          <a:ext uri="{FF2B5EF4-FFF2-40B4-BE49-F238E27FC236}">
                            <a16:creationId xmlns:a16="http://schemas.microsoft.com/office/drawing/2014/main" id="{B0390238-C861-4B68-AA3A-AC11CE043B51}"/>
                          </a:ext>
                        </a:extLst>
                      </p:cNvPr>
                      <p:cNvSpPr>
                        <a:spLocks noChangeAspect="1" noChangeArrowheads="1"/>
                      </p:cNvSpPr>
                      <p:nvPr/>
                    </p:nvSpPr>
                    <p:spPr bwMode="auto">
                      <a:xfrm flipH="1">
                        <a:off x="3587" y="1360"/>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35" name="Rectangle 1499">
                        <a:extLst>
                          <a:ext uri="{FF2B5EF4-FFF2-40B4-BE49-F238E27FC236}">
                            <a16:creationId xmlns:a16="http://schemas.microsoft.com/office/drawing/2014/main" id="{784CCA89-A397-445F-9D92-E94ADF246C42}"/>
                          </a:ext>
                        </a:extLst>
                      </p:cNvPr>
                      <p:cNvSpPr>
                        <a:spLocks noChangeAspect="1" noChangeArrowheads="1"/>
                      </p:cNvSpPr>
                      <p:nvPr/>
                    </p:nvSpPr>
                    <p:spPr bwMode="auto">
                      <a:xfrm flipH="1">
                        <a:off x="3747" y="1028"/>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036" name="Rectangle 1500">
                        <a:extLst>
                          <a:ext uri="{FF2B5EF4-FFF2-40B4-BE49-F238E27FC236}">
                            <a16:creationId xmlns:a16="http://schemas.microsoft.com/office/drawing/2014/main" id="{5167BC91-920E-4CF1-8ADC-6E976D2EB361}"/>
                          </a:ext>
                        </a:extLst>
                      </p:cNvPr>
                      <p:cNvSpPr>
                        <a:spLocks noChangeAspect="1" noChangeArrowheads="1"/>
                      </p:cNvSpPr>
                      <p:nvPr/>
                    </p:nvSpPr>
                    <p:spPr bwMode="auto">
                      <a:xfrm flipH="1">
                        <a:off x="3690" y="1201"/>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37" name="Rectangle 1501">
                        <a:extLst>
                          <a:ext uri="{FF2B5EF4-FFF2-40B4-BE49-F238E27FC236}">
                            <a16:creationId xmlns:a16="http://schemas.microsoft.com/office/drawing/2014/main" id="{E10ADD2B-79CA-40A7-8E46-1910981E309F}"/>
                          </a:ext>
                        </a:extLst>
                      </p:cNvPr>
                      <p:cNvSpPr>
                        <a:spLocks noChangeAspect="1" noChangeArrowheads="1"/>
                      </p:cNvSpPr>
                      <p:nvPr/>
                    </p:nvSpPr>
                    <p:spPr bwMode="auto">
                      <a:xfrm flipH="1">
                        <a:off x="3370" y="1013"/>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38" name="Rectangle 1502">
                        <a:extLst>
                          <a:ext uri="{FF2B5EF4-FFF2-40B4-BE49-F238E27FC236}">
                            <a16:creationId xmlns:a16="http://schemas.microsoft.com/office/drawing/2014/main" id="{9EC5C60E-7CC0-4A8F-BB7F-F6C6B3FB8074}"/>
                          </a:ext>
                        </a:extLst>
                      </p:cNvPr>
                      <p:cNvSpPr>
                        <a:spLocks noChangeAspect="1" noChangeArrowheads="1"/>
                      </p:cNvSpPr>
                      <p:nvPr/>
                    </p:nvSpPr>
                    <p:spPr bwMode="auto">
                      <a:xfrm flipH="1">
                        <a:off x="3644" y="868"/>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39" name="Rectangle 1503">
                        <a:extLst>
                          <a:ext uri="{FF2B5EF4-FFF2-40B4-BE49-F238E27FC236}">
                            <a16:creationId xmlns:a16="http://schemas.microsoft.com/office/drawing/2014/main" id="{62CC01D0-660B-42B5-81C9-0041EEA43DA9}"/>
                          </a:ext>
                        </a:extLst>
                      </p:cNvPr>
                      <p:cNvSpPr>
                        <a:spLocks noChangeAspect="1" noChangeArrowheads="1"/>
                      </p:cNvSpPr>
                      <p:nvPr/>
                    </p:nvSpPr>
                    <p:spPr bwMode="auto">
                      <a:xfrm flipH="1">
                        <a:off x="3576" y="883"/>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40" name="Rectangle 1504">
                        <a:extLst>
                          <a:ext uri="{FF2B5EF4-FFF2-40B4-BE49-F238E27FC236}">
                            <a16:creationId xmlns:a16="http://schemas.microsoft.com/office/drawing/2014/main" id="{CCDF2DA1-A1EC-40B9-AB7D-65A8FE9CF7DC}"/>
                          </a:ext>
                        </a:extLst>
                      </p:cNvPr>
                      <p:cNvSpPr>
                        <a:spLocks noChangeAspect="1" noChangeArrowheads="1"/>
                      </p:cNvSpPr>
                      <p:nvPr/>
                    </p:nvSpPr>
                    <p:spPr bwMode="auto">
                      <a:xfrm flipH="1">
                        <a:off x="3473" y="854"/>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41" name="Rectangle 1505">
                        <a:extLst>
                          <a:ext uri="{FF2B5EF4-FFF2-40B4-BE49-F238E27FC236}">
                            <a16:creationId xmlns:a16="http://schemas.microsoft.com/office/drawing/2014/main" id="{63B7E3EC-D1A2-4B7D-81BE-A60BC67017B5}"/>
                          </a:ext>
                        </a:extLst>
                      </p:cNvPr>
                      <p:cNvSpPr>
                        <a:spLocks noChangeAspect="1" noChangeArrowheads="1"/>
                      </p:cNvSpPr>
                      <p:nvPr/>
                    </p:nvSpPr>
                    <p:spPr bwMode="auto">
                      <a:xfrm flipH="1">
                        <a:off x="3507" y="897"/>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42" name="Rectangle 1506">
                        <a:extLst>
                          <a:ext uri="{FF2B5EF4-FFF2-40B4-BE49-F238E27FC236}">
                            <a16:creationId xmlns:a16="http://schemas.microsoft.com/office/drawing/2014/main" id="{522491E2-A4FC-4E2B-B92A-BA6994913740}"/>
                          </a:ext>
                        </a:extLst>
                      </p:cNvPr>
                      <p:cNvSpPr>
                        <a:spLocks noChangeAspect="1" noChangeArrowheads="1"/>
                      </p:cNvSpPr>
                      <p:nvPr/>
                    </p:nvSpPr>
                    <p:spPr bwMode="auto">
                      <a:xfrm flipH="1">
                        <a:off x="3404" y="926"/>
                        <a:ext cx="17" cy="21"/>
                      </a:xfrm>
                      <a:prstGeom prst="rect">
                        <a:avLst/>
                      </a:prstGeom>
                      <a:solidFill>
                        <a:srgbClr val="FF0000"/>
                      </a:solidFill>
                      <a:ln w="9525">
                        <a:solidFill>
                          <a:srgbClr val="000000"/>
                        </a:solidFill>
                        <a:miter lim="800000"/>
                        <a:headEnd/>
                        <a:tailEnd/>
                      </a:ln>
                    </p:spPr>
                    <p:txBody>
                      <a:bodyPr/>
                      <a:lstStyle/>
                      <a:p>
                        <a:endParaRPr lang="en-US"/>
                      </a:p>
                    </p:txBody>
                  </p:sp>
                  <p:sp>
                    <p:nvSpPr>
                      <p:cNvPr id="67043" name="Rectangle 1507">
                        <a:extLst>
                          <a:ext uri="{FF2B5EF4-FFF2-40B4-BE49-F238E27FC236}">
                            <a16:creationId xmlns:a16="http://schemas.microsoft.com/office/drawing/2014/main" id="{1A1DAAF1-933F-4234-B6FC-3A6F9676FFD1}"/>
                          </a:ext>
                        </a:extLst>
                      </p:cNvPr>
                      <p:cNvSpPr>
                        <a:spLocks noChangeAspect="1" noChangeArrowheads="1"/>
                      </p:cNvSpPr>
                      <p:nvPr/>
                    </p:nvSpPr>
                    <p:spPr bwMode="auto">
                      <a:xfrm flipH="1">
                        <a:off x="3439" y="984"/>
                        <a:ext cx="16" cy="21"/>
                      </a:xfrm>
                      <a:prstGeom prst="rect">
                        <a:avLst/>
                      </a:prstGeom>
                      <a:solidFill>
                        <a:srgbClr val="FF0000"/>
                      </a:solidFill>
                      <a:ln w="9525">
                        <a:solidFill>
                          <a:srgbClr val="000000"/>
                        </a:solidFill>
                        <a:miter lim="800000"/>
                        <a:headEnd/>
                        <a:tailEnd/>
                      </a:ln>
                    </p:spPr>
                    <p:txBody>
                      <a:bodyPr/>
                      <a:lstStyle/>
                      <a:p>
                        <a:endParaRPr lang="en-US"/>
                      </a:p>
                    </p:txBody>
                  </p:sp>
                  <p:sp>
                    <p:nvSpPr>
                      <p:cNvPr id="67044" name="Rectangle 1508">
                        <a:extLst>
                          <a:ext uri="{FF2B5EF4-FFF2-40B4-BE49-F238E27FC236}">
                            <a16:creationId xmlns:a16="http://schemas.microsoft.com/office/drawing/2014/main" id="{61A38B67-4575-40CC-B663-B34ACE5F68B3}"/>
                          </a:ext>
                        </a:extLst>
                      </p:cNvPr>
                      <p:cNvSpPr>
                        <a:spLocks noChangeAspect="1" noChangeArrowheads="1"/>
                      </p:cNvSpPr>
                      <p:nvPr/>
                    </p:nvSpPr>
                    <p:spPr bwMode="auto">
                      <a:xfrm flipH="1">
                        <a:off x="3393" y="1071"/>
                        <a:ext cx="16" cy="21"/>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70" name="Group 1934">
                      <a:extLst>
                        <a:ext uri="{FF2B5EF4-FFF2-40B4-BE49-F238E27FC236}">
                          <a16:creationId xmlns:a16="http://schemas.microsoft.com/office/drawing/2014/main" id="{809D62FC-336C-492F-BF02-568A645E3ACC}"/>
                        </a:ext>
                      </a:extLst>
                    </p:cNvPr>
                    <p:cNvGrpSpPr>
                      <a:grpSpLocks/>
                    </p:cNvGrpSpPr>
                    <p:nvPr/>
                  </p:nvGrpSpPr>
                  <p:grpSpPr bwMode="auto">
                    <a:xfrm>
                      <a:off x="3308" y="822"/>
                      <a:ext cx="453" cy="527"/>
                      <a:chOff x="3308" y="822"/>
                      <a:chExt cx="453" cy="527"/>
                    </a:xfrm>
                  </p:grpSpPr>
                  <p:sp>
                    <p:nvSpPr>
                      <p:cNvPr id="67046" name="Rectangle 1510">
                        <a:extLst>
                          <a:ext uri="{FF2B5EF4-FFF2-40B4-BE49-F238E27FC236}">
                            <a16:creationId xmlns:a16="http://schemas.microsoft.com/office/drawing/2014/main" id="{B78E7B50-390A-446A-8D07-DED80BD11116}"/>
                          </a:ext>
                        </a:extLst>
                      </p:cNvPr>
                      <p:cNvSpPr>
                        <a:spLocks noChangeAspect="1" noChangeArrowheads="1"/>
                      </p:cNvSpPr>
                      <p:nvPr/>
                    </p:nvSpPr>
                    <p:spPr bwMode="auto">
                      <a:xfrm rot="5400000" flipV="1">
                        <a:off x="3480" y="1128"/>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47" name="Rectangle 1511">
                        <a:extLst>
                          <a:ext uri="{FF2B5EF4-FFF2-40B4-BE49-F238E27FC236}">
                            <a16:creationId xmlns:a16="http://schemas.microsoft.com/office/drawing/2014/main" id="{C727183B-DD06-4FE2-95A7-4F0C81957546}"/>
                          </a:ext>
                        </a:extLst>
                      </p:cNvPr>
                      <p:cNvSpPr>
                        <a:spLocks noChangeAspect="1" noChangeArrowheads="1"/>
                      </p:cNvSpPr>
                      <p:nvPr/>
                    </p:nvSpPr>
                    <p:spPr bwMode="auto">
                      <a:xfrm rot="5400000" flipV="1">
                        <a:off x="3306" y="824"/>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48" name="Rectangle 1512">
                        <a:extLst>
                          <a:ext uri="{FF2B5EF4-FFF2-40B4-BE49-F238E27FC236}">
                            <a16:creationId xmlns:a16="http://schemas.microsoft.com/office/drawing/2014/main" id="{A355A4F4-B9D5-445B-958F-8D5D70E89161}"/>
                          </a:ext>
                        </a:extLst>
                      </p:cNvPr>
                      <p:cNvSpPr>
                        <a:spLocks noChangeAspect="1" noChangeArrowheads="1"/>
                      </p:cNvSpPr>
                      <p:nvPr/>
                    </p:nvSpPr>
                    <p:spPr bwMode="auto">
                      <a:xfrm rot="5400000" flipV="1">
                        <a:off x="3343" y="867"/>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49" name="Rectangle 1513">
                        <a:extLst>
                          <a:ext uri="{FF2B5EF4-FFF2-40B4-BE49-F238E27FC236}">
                            <a16:creationId xmlns:a16="http://schemas.microsoft.com/office/drawing/2014/main" id="{2F1C1A0F-B6B4-498E-BE74-4E540668A199}"/>
                          </a:ext>
                        </a:extLst>
                      </p:cNvPr>
                      <p:cNvSpPr>
                        <a:spLocks noChangeAspect="1" noChangeArrowheads="1"/>
                      </p:cNvSpPr>
                      <p:nvPr/>
                    </p:nvSpPr>
                    <p:spPr bwMode="auto">
                      <a:xfrm rot="5400000" flipV="1">
                        <a:off x="3542" y="853"/>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50" name="Rectangle 1514">
                        <a:extLst>
                          <a:ext uri="{FF2B5EF4-FFF2-40B4-BE49-F238E27FC236}">
                            <a16:creationId xmlns:a16="http://schemas.microsoft.com/office/drawing/2014/main" id="{BCE41803-0011-4BBD-92A0-3F24D38CC847}"/>
                          </a:ext>
                        </a:extLst>
                      </p:cNvPr>
                      <p:cNvSpPr>
                        <a:spLocks noChangeAspect="1" noChangeArrowheads="1"/>
                      </p:cNvSpPr>
                      <p:nvPr/>
                    </p:nvSpPr>
                    <p:spPr bwMode="auto">
                      <a:xfrm rot="5400000" flipV="1">
                        <a:off x="3393" y="1070"/>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51" name="Rectangle 1515">
                        <a:extLst>
                          <a:ext uri="{FF2B5EF4-FFF2-40B4-BE49-F238E27FC236}">
                            <a16:creationId xmlns:a16="http://schemas.microsoft.com/office/drawing/2014/main" id="{173EAB20-32CB-45D0-9184-5C4851A90879}"/>
                          </a:ext>
                        </a:extLst>
                      </p:cNvPr>
                      <p:cNvSpPr>
                        <a:spLocks noChangeAspect="1" noChangeArrowheads="1"/>
                      </p:cNvSpPr>
                      <p:nvPr/>
                    </p:nvSpPr>
                    <p:spPr bwMode="auto">
                      <a:xfrm rot="5400000" flipV="1">
                        <a:off x="3456" y="997"/>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052" name="Rectangle 1516">
                        <a:extLst>
                          <a:ext uri="{FF2B5EF4-FFF2-40B4-BE49-F238E27FC236}">
                            <a16:creationId xmlns:a16="http://schemas.microsoft.com/office/drawing/2014/main" id="{48BE5EE5-6227-4919-A885-E1092FBF1608}"/>
                          </a:ext>
                        </a:extLst>
                      </p:cNvPr>
                      <p:cNvSpPr>
                        <a:spLocks noChangeAspect="1" noChangeArrowheads="1"/>
                      </p:cNvSpPr>
                      <p:nvPr/>
                    </p:nvSpPr>
                    <p:spPr bwMode="auto">
                      <a:xfrm rot="5400000" flipV="1">
                        <a:off x="3654" y="1041"/>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53" name="Rectangle 1517">
                        <a:extLst>
                          <a:ext uri="{FF2B5EF4-FFF2-40B4-BE49-F238E27FC236}">
                            <a16:creationId xmlns:a16="http://schemas.microsoft.com/office/drawing/2014/main" id="{850DF0D7-2EAE-4CD5-9A30-484E13A1AF85}"/>
                          </a:ext>
                        </a:extLst>
                      </p:cNvPr>
                      <p:cNvSpPr>
                        <a:spLocks noChangeAspect="1" noChangeArrowheads="1"/>
                      </p:cNvSpPr>
                      <p:nvPr/>
                    </p:nvSpPr>
                    <p:spPr bwMode="auto">
                      <a:xfrm rot="5400000" flipV="1">
                        <a:off x="3704" y="867"/>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54" name="Rectangle 1518">
                        <a:extLst>
                          <a:ext uri="{FF2B5EF4-FFF2-40B4-BE49-F238E27FC236}">
                            <a16:creationId xmlns:a16="http://schemas.microsoft.com/office/drawing/2014/main" id="{8AB7A261-E576-40BD-A765-92F543A1F4E1}"/>
                          </a:ext>
                        </a:extLst>
                      </p:cNvPr>
                      <p:cNvSpPr>
                        <a:spLocks noChangeAspect="1" noChangeArrowheads="1"/>
                      </p:cNvSpPr>
                      <p:nvPr/>
                    </p:nvSpPr>
                    <p:spPr bwMode="auto">
                      <a:xfrm rot="5400000" flipV="1">
                        <a:off x="3567" y="1113"/>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55" name="Rectangle 1519">
                        <a:extLst>
                          <a:ext uri="{FF2B5EF4-FFF2-40B4-BE49-F238E27FC236}">
                            <a16:creationId xmlns:a16="http://schemas.microsoft.com/office/drawing/2014/main" id="{B5585E7D-ED1F-4618-A768-98DCB575896F}"/>
                          </a:ext>
                        </a:extLst>
                      </p:cNvPr>
                      <p:cNvSpPr>
                        <a:spLocks noChangeAspect="1" noChangeArrowheads="1"/>
                      </p:cNvSpPr>
                      <p:nvPr/>
                    </p:nvSpPr>
                    <p:spPr bwMode="auto">
                      <a:xfrm rot="5400000" flipV="1">
                        <a:off x="3556" y="1214"/>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056" name="Rectangle 1520">
                        <a:extLst>
                          <a:ext uri="{FF2B5EF4-FFF2-40B4-BE49-F238E27FC236}">
                            <a16:creationId xmlns:a16="http://schemas.microsoft.com/office/drawing/2014/main" id="{C54BB380-2109-4247-B7DA-1C0E3E0FAB8F}"/>
                          </a:ext>
                        </a:extLst>
                      </p:cNvPr>
                      <p:cNvSpPr>
                        <a:spLocks noChangeAspect="1" noChangeArrowheads="1"/>
                      </p:cNvSpPr>
                      <p:nvPr/>
                    </p:nvSpPr>
                    <p:spPr bwMode="auto">
                      <a:xfrm rot="5400000" flipV="1">
                        <a:off x="3643" y="1214"/>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057" name="Rectangle 1521">
                        <a:extLst>
                          <a:ext uri="{FF2B5EF4-FFF2-40B4-BE49-F238E27FC236}">
                            <a16:creationId xmlns:a16="http://schemas.microsoft.com/office/drawing/2014/main" id="{DF390143-BE72-4C4E-B864-79E57D327BBB}"/>
                          </a:ext>
                        </a:extLst>
                      </p:cNvPr>
                      <p:cNvSpPr>
                        <a:spLocks noChangeAspect="1" noChangeArrowheads="1"/>
                      </p:cNvSpPr>
                      <p:nvPr/>
                    </p:nvSpPr>
                    <p:spPr bwMode="auto">
                      <a:xfrm rot="5400000" flipV="1">
                        <a:off x="3716" y="1171"/>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58" name="Rectangle 1522">
                        <a:extLst>
                          <a:ext uri="{FF2B5EF4-FFF2-40B4-BE49-F238E27FC236}">
                            <a16:creationId xmlns:a16="http://schemas.microsoft.com/office/drawing/2014/main" id="{FDFB19BE-8116-4B5F-A7B8-0BFA5369D325}"/>
                          </a:ext>
                        </a:extLst>
                      </p:cNvPr>
                      <p:cNvSpPr>
                        <a:spLocks noChangeAspect="1" noChangeArrowheads="1"/>
                      </p:cNvSpPr>
                      <p:nvPr/>
                    </p:nvSpPr>
                    <p:spPr bwMode="auto">
                      <a:xfrm rot="5400000" flipV="1">
                        <a:off x="3716" y="1301"/>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59" name="Rectangle 1523">
                        <a:extLst>
                          <a:ext uri="{FF2B5EF4-FFF2-40B4-BE49-F238E27FC236}">
                            <a16:creationId xmlns:a16="http://schemas.microsoft.com/office/drawing/2014/main" id="{484108A1-64D2-4B31-80A5-5446A521FFC2}"/>
                          </a:ext>
                        </a:extLst>
                      </p:cNvPr>
                      <p:cNvSpPr>
                        <a:spLocks noChangeAspect="1" noChangeArrowheads="1"/>
                      </p:cNvSpPr>
                      <p:nvPr/>
                    </p:nvSpPr>
                    <p:spPr bwMode="auto">
                      <a:xfrm rot="5400000" flipV="1">
                        <a:off x="3579" y="1316"/>
                        <a:ext cx="21" cy="17"/>
                      </a:xfrm>
                      <a:prstGeom prst="rect">
                        <a:avLst/>
                      </a:prstGeom>
                      <a:solidFill>
                        <a:srgbClr val="FF0000"/>
                      </a:solidFill>
                      <a:ln w="9525">
                        <a:solidFill>
                          <a:srgbClr val="000000"/>
                        </a:solidFill>
                        <a:miter lim="800000"/>
                        <a:headEnd/>
                        <a:tailEnd/>
                      </a:ln>
                    </p:spPr>
                    <p:txBody>
                      <a:bodyPr/>
                      <a:lstStyle/>
                      <a:p>
                        <a:endParaRPr lang="en-US"/>
                      </a:p>
                    </p:txBody>
                  </p:sp>
                  <p:sp>
                    <p:nvSpPr>
                      <p:cNvPr id="67060" name="Rectangle 1524">
                        <a:extLst>
                          <a:ext uri="{FF2B5EF4-FFF2-40B4-BE49-F238E27FC236}">
                            <a16:creationId xmlns:a16="http://schemas.microsoft.com/office/drawing/2014/main" id="{C76ACCEC-2363-43FB-A62D-5965BE71271B}"/>
                          </a:ext>
                        </a:extLst>
                      </p:cNvPr>
                      <p:cNvSpPr>
                        <a:spLocks noChangeAspect="1" noChangeArrowheads="1"/>
                      </p:cNvSpPr>
                      <p:nvPr/>
                    </p:nvSpPr>
                    <p:spPr bwMode="auto">
                      <a:xfrm rot="5400000" flipV="1">
                        <a:off x="3741" y="1055"/>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1" name="Rectangle 1525">
                        <a:extLst>
                          <a:ext uri="{FF2B5EF4-FFF2-40B4-BE49-F238E27FC236}">
                            <a16:creationId xmlns:a16="http://schemas.microsoft.com/office/drawing/2014/main" id="{DC4543E1-47A6-4226-A24D-0FF77866DFE6}"/>
                          </a:ext>
                        </a:extLst>
                      </p:cNvPr>
                      <p:cNvSpPr>
                        <a:spLocks noChangeAspect="1" noChangeArrowheads="1"/>
                      </p:cNvSpPr>
                      <p:nvPr/>
                    </p:nvSpPr>
                    <p:spPr bwMode="auto">
                      <a:xfrm rot="5400000" flipV="1">
                        <a:off x="3455" y="853"/>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2" name="Rectangle 1526">
                        <a:extLst>
                          <a:ext uri="{FF2B5EF4-FFF2-40B4-BE49-F238E27FC236}">
                            <a16:creationId xmlns:a16="http://schemas.microsoft.com/office/drawing/2014/main" id="{82F1EF0C-AED9-4DF9-878C-45DB08B090B1}"/>
                          </a:ext>
                        </a:extLst>
                      </p:cNvPr>
                      <p:cNvSpPr>
                        <a:spLocks noChangeAspect="1" noChangeArrowheads="1"/>
                      </p:cNvSpPr>
                      <p:nvPr/>
                    </p:nvSpPr>
                    <p:spPr bwMode="auto">
                      <a:xfrm rot="5400000" flipV="1">
                        <a:off x="3604" y="925"/>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3" name="Rectangle 1527">
                        <a:extLst>
                          <a:ext uri="{FF2B5EF4-FFF2-40B4-BE49-F238E27FC236}">
                            <a16:creationId xmlns:a16="http://schemas.microsoft.com/office/drawing/2014/main" id="{DBDF3D64-75A7-46D2-8A23-A63156C2366F}"/>
                          </a:ext>
                        </a:extLst>
                      </p:cNvPr>
                      <p:cNvSpPr>
                        <a:spLocks noChangeAspect="1" noChangeArrowheads="1"/>
                      </p:cNvSpPr>
                      <p:nvPr/>
                    </p:nvSpPr>
                    <p:spPr bwMode="auto">
                      <a:xfrm rot="5400000" flipV="1">
                        <a:off x="3443" y="1330"/>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4" name="Rectangle 1528">
                        <a:extLst>
                          <a:ext uri="{FF2B5EF4-FFF2-40B4-BE49-F238E27FC236}">
                            <a16:creationId xmlns:a16="http://schemas.microsoft.com/office/drawing/2014/main" id="{FA0421C6-2C15-4DFD-B932-74EDB398FF37}"/>
                          </a:ext>
                        </a:extLst>
                      </p:cNvPr>
                      <p:cNvSpPr>
                        <a:spLocks noChangeAspect="1" noChangeArrowheads="1"/>
                      </p:cNvSpPr>
                      <p:nvPr/>
                    </p:nvSpPr>
                    <p:spPr bwMode="auto">
                      <a:xfrm rot="5400000" flipV="1">
                        <a:off x="3318" y="983"/>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5" name="Rectangle 1529">
                        <a:extLst>
                          <a:ext uri="{FF2B5EF4-FFF2-40B4-BE49-F238E27FC236}">
                            <a16:creationId xmlns:a16="http://schemas.microsoft.com/office/drawing/2014/main" id="{39C56B7B-9C89-4F47-A08F-BE90666A525B}"/>
                          </a:ext>
                        </a:extLst>
                      </p:cNvPr>
                      <p:cNvSpPr>
                        <a:spLocks noChangeAspect="1" noChangeArrowheads="1"/>
                      </p:cNvSpPr>
                      <p:nvPr/>
                    </p:nvSpPr>
                    <p:spPr bwMode="auto">
                      <a:xfrm rot="5400000" flipV="1">
                        <a:off x="3331" y="1070"/>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6" name="Rectangle 1530">
                        <a:extLst>
                          <a:ext uri="{FF2B5EF4-FFF2-40B4-BE49-F238E27FC236}">
                            <a16:creationId xmlns:a16="http://schemas.microsoft.com/office/drawing/2014/main" id="{A58BD389-7809-44CE-8EA1-31DD5FEA9509}"/>
                          </a:ext>
                        </a:extLst>
                      </p:cNvPr>
                      <p:cNvSpPr>
                        <a:spLocks noChangeAspect="1" noChangeArrowheads="1"/>
                      </p:cNvSpPr>
                      <p:nvPr/>
                    </p:nvSpPr>
                    <p:spPr bwMode="auto">
                      <a:xfrm rot="5400000" flipV="1">
                        <a:off x="3306" y="1200"/>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7" name="Rectangle 1531">
                        <a:extLst>
                          <a:ext uri="{FF2B5EF4-FFF2-40B4-BE49-F238E27FC236}">
                            <a16:creationId xmlns:a16="http://schemas.microsoft.com/office/drawing/2014/main" id="{F165010D-04C1-416C-943A-E7A346A8D03D}"/>
                          </a:ext>
                        </a:extLst>
                      </p:cNvPr>
                      <p:cNvSpPr>
                        <a:spLocks noChangeAspect="1" noChangeArrowheads="1"/>
                      </p:cNvSpPr>
                      <p:nvPr/>
                    </p:nvSpPr>
                    <p:spPr bwMode="auto">
                      <a:xfrm rot="5400000" flipV="1">
                        <a:off x="3344" y="1156"/>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068" name="Rectangle 1532">
                        <a:extLst>
                          <a:ext uri="{FF2B5EF4-FFF2-40B4-BE49-F238E27FC236}">
                            <a16:creationId xmlns:a16="http://schemas.microsoft.com/office/drawing/2014/main" id="{4A3EB45F-D424-44A9-ABBE-54DC34F0BFDB}"/>
                          </a:ext>
                        </a:extLst>
                      </p:cNvPr>
                      <p:cNvSpPr>
                        <a:spLocks noChangeAspect="1" noChangeArrowheads="1"/>
                      </p:cNvSpPr>
                      <p:nvPr/>
                    </p:nvSpPr>
                    <p:spPr bwMode="auto">
                      <a:xfrm rot="5400000" flipV="1">
                        <a:off x="3368" y="1287"/>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69" name="Rectangle 1533">
                        <a:extLst>
                          <a:ext uri="{FF2B5EF4-FFF2-40B4-BE49-F238E27FC236}">
                            <a16:creationId xmlns:a16="http://schemas.microsoft.com/office/drawing/2014/main" id="{FADB233E-E332-4143-905D-5649ED123EE1}"/>
                          </a:ext>
                        </a:extLst>
                      </p:cNvPr>
                      <p:cNvSpPr>
                        <a:spLocks noChangeAspect="1" noChangeArrowheads="1"/>
                      </p:cNvSpPr>
                      <p:nvPr/>
                    </p:nvSpPr>
                    <p:spPr bwMode="auto">
                      <a:xfrm rot="5400000" flipV="1">
                        <a:off x="3418" y="1243"/>
                        <a:ext cx="21" cy="18"/>
                      </a:xfrm>
                      <a:prstGeom prst="rect">
                        <a:avLst/>
                      </a:prstGeom>
                      <a:solidFill>
                        <a:srgbClr val="FF0000"/>
                      </a:solidFill>
                      <a:ln w="9525">
                        <a:solidFill>
                          <a:srgbClr val="000000"/>
                        </a:solidFill>
                        <a:miter lim="800000"/>
                        <a:headEnd/>
                        <a:tailEnd/>
                      </a:ln>
                    </p:spPr>
                    <p:txBody>
                      <a:bodyPr/>
                      <a:lstStyle/>
                      <a:p>
                        <a:endParaRPr lang="en-US"/>
                      </a:p>
                    </p:txBody>
                  </p:sp>
                  <p:sp>
                    <p:nvSpPr>
                      <p:cNvPr id="67070" name="Rectangle 1534">
                        <a:extLst>
                          <a:ext uri="{FF2B5EF4-FFF2-40B4-BE49-F238E27FC236}">
                            <a16:creationId xmlns:a16="http://schemas.microsoft.com/office/drawing/2014/main" id="{BB2BD16A-EBE3-4571-8E07-5542AC171D00}"/>
                          </a:ext>
                        </a:extLst>
                      </p:cNvPr>
                      <p:cNvSpPr>
                        <a:spLocks noChangeAspect="1" noChangeArrowheads="1"/>
                      </p:cNvSpPr>
                      <p:nvPr/>
                    </p:nvSpPr>
                    <p:spPr bwMode="auto">
                      <a:xfrm rot="5400000" flipV="1">
                        <a:off x="3492" y="1301"/>
                        <a:ext cx="21" cy="18"/>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69" name="Group 1933">
                      <a:extLst>
                        <a:ext uri="{FF2B5EF4-FFF2-40B4-BE49-F238E27FC236}">
                          <a16:creationId xmlns:a16="http://schemas.microsoft.com/office/drawing/2014/main" id="{F1C2A086-D43F-45C2-B57D-A8C8A6CE70A9}"/>
                        </a:ext>
                      </a:extLst>
                    </p:cNvPr>
                    <p:cNvGrpSpPr>
                      <a:grpSpLocks/>
                    </p:cNvGrpSpPr>
                    <p:nvPr/>
                  </p:nvGrpSpPr>
                  <p:grpSpPr bwMode="auto">
                    <a:xfrm>
                      <a:off x="3238" y="876"/>
                      <a:ext cx="454" cy="481"/>
                      <a:chOff x="3238" y="876"/>
                      <a:chExt cx="454" cy="481"/>
                    </a:xfrm>
                  </p:grpSpPr>
                  <p:sp>
                    <p:nvSpPr>
                      <p:cNvPr id="67072" name="Rectangle 1536">
                        <a:extLst>
                          <a:ext uri="{FF2B5EF4-FFF2-40B4-BE49-F238E27FC236}">
                            <a16:creationId xmlns:a16="http://schemas.microsoft.com/office/drawing/2014/main" id="{027F5459-1A76-4D4D-BA88-6C07344846A4}"/>
                          </a:ext>
                        </a:extLst>
                      </p:cNvPr>
                      <p:cNvSpPr>
                        <a:spLocks noChangeAspect="1" noChangeArrowheads="1"/>
                      </p:cNvSpPr>
                      <p:nvPr/>
                    </p:nvSpPr>
                    <p:spPr bwMode="auto">
                      <a:xfrm rot="-10800000">
                        <a:off x="3412" y="1153"/>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73" name="Rectangle 1537">
                        <a:extLst>
                          <a:ext uri="{FF2B5EF4-FFF2-40B4-BE49-F238E27FC236}">
                            <a16:creationId xmlns:a16="http://schemas.microsoft.com/office/drawing/2014/main" id="{367FEC41-802D-4368-8019-3DB7935121B5}"/>
                          </a:ext>
                        </a:extLst>
                      </p:cNvPr>
                      <p:cNvSpPr>
                        <a:spLocks noChangeAspect="1" noChangeArrowheads="1"/>
                      </p:cNvSpPr>
                      <p:nvPr/>
                    </p:nvSpPr>
                    <p:spPr bwMode="auto">
                      <a:xfrm rot="-10800000">
                        <a:off x="3674" y="1338"/>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74" name="Rectangle 1538">
                        <a:extLst>
                          <a:ext uri="{FF2B5EF4-FFF2-40B4-BE49-F238E27FC236}">
                            <a16:creationId xmlns:a16="http://schemas.microsoft.com/office/drawing/2014/main" id="{52332DB3-F7D2-4759-A502-FC04F5650E11}"/>
                          </a:ext>
                        </a:extLst>
                      </p:cNvPr>
                      <p:cNvSpPr>
                        <a:spLocks noChangeAspect="1" noChangeArrowheads="1"/>
                      </p:cNvSpPr>
                      <p:nvPr/>
                    </p:nvSpPr>
                    <p:spPr bwMode="auto">
                      <a:xfrm rot="-10800000">
                        <a:off x="3637" y="1298"/>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75" name="Rectangle 1539">
                        <a:extLst>
                          <a:ext uri="{FF2B5EF4-FFF2-40B4-BE49-F238E27FC236}">
                            <a16:creationId xmlns:a16="http://schemas.microsoft.com/office/drawing/2014/main" id="{345191FA-8E1F-405D-A0BC-C4747EDD5350}"/>
                          </a:ext>
                        </a:extLst>
                      </p:cNvPr>
                      <p:cNvSpPr>
                        <a:spLocks noChangeAspect="1" noChangeArrowheads="1"/>
                      </p:cNvSpPr>
                      <p:nvPr/>
                    </p:nvSpPr>
                    <p:spPr bwMode="auto">
                      <a:xfrm rot="-10800000">
                        <a:off x="3649" y="1087"/>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76" name="Rectangle 1540">
                        <a:extLst>
                          <a:ext uri="{FF2B5EF4-FFF2-40B4-BE49-F238E27FC236}">
                            <a16:creationId xmlns:a16="http://schemas.microsoft.com/office/drawing/2014/main" id="{C5F366D4-4AC2-4A37-9C4A-45332EBED57F}"/>
                          </a:ext>
                        </a:extLst>
                      </p:cNvPr>
                      <p:cNvSpPr>
                        <a:spLocks noChangeAspect="1" noChangeArrowheads="1"/>
                      </p:cNvSpPr>
                      <p:nvPr/>
                    </p:nvSpPr>
                    <p:spPr bwMode="auto">
                      <a:xfrm rot="-10800000">
                        <a:off x="3462" y="1246"/>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77" name="Rectangle 1541">
                        <a:extLst>
                          <a:ext uri="{FF2B5EF4-FFF2-40B4-BE49-F238E27FC236}">
                            <a16:creationId xmlns:a16="http://schemas.microsoft.com/office/drawing/2014/main" id="{E6889CE4-ED57-4FA5-AF31-82BC324BC4BB}"/>
                          </a:ext>
                        </a:extLst>
                      </p:cNvPr>
                      <p:cNvSpPr>
                        <a:spLocks noChangeAspect="1" noChangeArrowheads="1"/>
                      </p:cNvSpPr>
                      <p:nvPr/>
                    </p:nvSpPr>
                    <p:spPr bwMode="auto">
                      <a:xfrm rot="-10800000">
                        <a:off x="3524" y="1180"/>
                        <a:ext cx="17" cy="19"/>
                      </a:xfrm>
                      <a:prstGeom prst="rect">
                        <a:avLst/>
                      </a:prstGeom>
                      <a:solidFill>
                        <a:srgbClr val="FF0000"/>
                      </a:solidFill>
                      <a:ln w="9525">
                        <a:solidFill>
                          <a:srgbClr val="000000"/>
                        </a:solidFill>
                        <a:miter lim="800000"/>
                        <a:headEnd/>
                        <a:tailEnd/>
                      </a:ln>
                    </p:spPr>
                    <p:txBody>
                      <a:bodyPr/>
                      <a:lstStyle/>
                      <a:p>
                        <a:endParaRPr lang="en-US"/>
                      </a:p>
                    </p:txBody>
                  </p:sp>
                  <p:sp>
                    <p:nvSpPr>
                      <p:cNvPr id="67078" name="Rectangle 1542">
                        <a:extLst>
                          <a:ext uri="{FF2B5EF4-FFF2-40B4-BE49-F238E27FC236}">
                            <a16:creationId xmlns:a16="http://schemas.microsoft.com/office/drawing/2014/main" id="{B408B00A-CB29-4186-A476-A93CDB559303}"/>
                          </a:ext>
                        </a:extLst>
                      </p:cNvPr>
                      <p:cNvSpPr>
                        <a:spLocks noChangeAspect="1" noChangeArrowheads="1"/>
                      </p:cNvSpPr>
                      <p:nvPr/>
                    </p:nvSpPr>
                    <p:spPr bwMode="auto">
                      <a:xfrm rot="-10800000">
                        <a:off x="3487" y="968"/>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79" name="Rectangle 1543">
                        <a:extLst>
                          <a:ext uri="{FF2B5EF4-FFF2-40B4-BE49-F238E27FC236}">
                            <a16:creationId xmlns:a16="http://schemas.microsoft.com/office/drawing/2014/main" id="{A1BDD062-6BDC-4B07-BDD6-0851A95BCAF4}"/>
                          </a:ext>
                        </a:extLst>
                      </p:cNvPr>
                      <p:cNvSpPr>
                        <a:spLocks noChangeAspect="1" noChangeArrowheads="1"/>
                      </p:cNvSpPr>
                      <p:nvPr/>
                    </p:nvSpPr>
                    <p:spPr bwMode="auto">
                      <a:xfrm rot="-10800000">
                        <a:off x="3637" y="916"/>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0" name="Rectangle 1544">
                        <a:extLst>
                          <a:ext uri="{FF2B5EF4-FFF2-40B4-BE49-F238E27FC236}">
                            <a16:creationId xmlns:a16="http://schemas.microsoft.com/office/drawing/2014/main" id="{6981840C-D62A-4A6F-95F0-4CCD7D9E715A}"/>
                          </a:ext>
                        </a:extLst>
                      </p:cNvPr>
                      <p:cNvSpPr>
                        <a:spLocks noChangeAspect="1" noChangeArrowheads="1"/>
                      </p:cNvSpPr>
                      <p:nvPr/>
                    </p:nvSpPr>
                    <p:spPr bwMode="auto">
                      <a:xfrm rot="-10800000">
                        <a:off x="3425" y="1061"/>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1" name="Rectangle 1545">
                        <a:extLst>
                          <a:ext uri="{FF2B5EF4-FFF2-40B4-BE49-F238E27FC236}">
                            <a16:creationId xmlns:a16="http://schemas.microsoft.com/office/drawing/2014/main" id="{325481E8-CE07-4634-BBC3-73EDB5A5FFE5}"/>
                          </a:ext>
                        </a:extLst>
                      </p:cNvPr>
                      <p:cNvSpPr>
                        <a:spLocks noChangeAspect="1" noChangeArrowheads="1"/>
                      </p:cNvSpPr>
                      <p:nvPr/>
                    </p:nvSpPr>
                    <p:spPr bwMode="auto">
                      <a:xfrm rot="-10800000">
                        <a:off x="3338" y="1074"/>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2" name="Rectangle 1546">
                        <a:extLst>
                          <a:ext uri="{FF2B5EF4-FFF2-40B4-BE49-F238E27FC236}">
                            <a16:creationId xmlns:a16="http://schemas.microsoft.com/office/drawing/2014/main" id="{7CC95E25-ECD4-43F5-AAC3-0C811237076B}"/>
                          </a:ext>
                        </a:extLst>
                      </p:cNvPr>
                      <p:cNvSpPr>
                        <a:spLocks noChangeAspect="1" noChangeArrowheads="1"/>
                      </p:cNvSpPr>
                      <p:nvPr/>
                    </p:nvSpPr>
                    <p:spPr bwMode="auto">
                      <a:xfrm rot="-10800000">
                        <a:off x="3338" y="982"/>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3" name="Rectangle 1547">
                        <a:extLst>
                          <a:ext uri="{FF2B5EF4-FFF2-40B4-BE49-F238E27FC236}">
                            <a16:creationId xmlns:a16="http://schemas.microsoft.com/office/drawing/2014/main" id="{2EDE8350-B1E9-4723-A403-703A2DCA046D}"/>
                          </a:ext>
                        </a:extLst>
                      </p:cNvPr>
                      <p:cNvSpPr>
                        <a:spLocks noChangeAspect="1" noChangeArrowheads="1"/>
                      </p:cNvSpPr>
                      <p:nvPr/>
                    </p:nvSpPr>
                    <p:spPr bwMode="auto">
                      <a:xfrm rot="-10800000">
                        <a:off x="3375" y="902"/>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4" name="Rectangle 1548">
                        <a:extLst>
                          <a:ext uri="{FF2B5EF4-FFF2-40B4-BE49-F238E27FC236}">
                            <a16:creationId xmlns:a16="http://schemas.microsoft.com/office/drawing/2014/main" id="{6D36D5B4-47C2-4DED-8B07-203DAF2E05E4}"/>
                          </a:ext>
                        </a:extLst>
                      </p:cNvPr>
                      <p:cNvSpPr>
                        <a:spLocks noChangeAspect="1" noChangeArrowheads="1"/>
                      </p:cNvSpPr>
                      <p:nvPr/>
                    </p:nvSpPr>
                    <p:spPr bwMode="auto">
                      <a:xfrm rot="-10800000">
                        <a:off x="3263" y="902"/>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5" name="Rectangle 1549">
                        <a:extLst>
                          <a:ext uri="{FF2B5EF4-FFF2-40B4-BE49-F238E27FC236}">
                            <a16:creationId xmlns:a16="http://schemas.microsoft.com/office/drawing/2014/main" id="{4FCEE38F-80B6-46CF-B366-AB91A4EC3B30}"/>
                          </a:ext>
                        </a:extLst>
                      </p:cNvPr>
                      <p:cNvSpPr>
                        <a:spLocks noChangeAspect="1" noChangeArrowheads="1"/>
                      </p:cNvSpPr>
                      <p:nvPr/>
                    </p:nvSpPr>
                    <p:spPr bwMode="auto">
                      <a:xfrm rot="-10800000">
                        <a:off x="3250" y="1048"/>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6" name="Rectangle 1550">
                        <a:extLst>
                          <a:ext uri="{FF2B5EF4-FFF2-40B4-BE49-F238E27FC236}">
                            <a16:creationId xmlns:a16="http://schemas.microsoft.com/office/drawing/2014/main" id="{A8070F80-AEDB-4C73-B30C-E2CCEB429BA1}"/>
                          </a:ext>
                        </a:extLst>
                      </p:cNvPr>
                      <p:cNvSpPr>
                        <a:spLocks noChangeAspect="1" noChangeArrowheads="1"/>
                      </p:cNvSpPr>
                      <p:nvPr/>
                    </p:nvSpPr>
                    <p:spPr bwMode="auto">
                      <a:xfrm rot="-10800000">
                        <a:off x="3475" y="876"/>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7" name="Rectangle 1551">
                        <a:extLst>
                          <a:ext uri="{FF2B5EF4-FFF2-40B4-BE49-F238E27FC236}">
                            <a16:creationId xmlns:a16="http://schemas.microsoft.com/office/drawing/2014/main" id="{FB847122-0A96-4FBD-B8D5-EC037A6ADE05}"/>
                          </a:ext>
                        </a:extLst>
                      </p:cNvPr>
                      <p:cNvSpPr>
                        <a:spLocks noChangeAspect="1" noChangeArrowheads="1"/>
                      </p:cNvSpPr>
                      <p:nvPr/>
                    </p:nvSpPr>
                    <p:spPr bwMode="auto">
                      <a:xfrm rot="-10800000">
                        <a:off x="3649" y="1180"/>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8" name="Rectangle 1552">
                        <a:extLst>
                          <a:ext uri="{FF2B5EF4-FFF2-40B4-BE49-F238E27FC236}">
                            <a16:creationId xmlns:a16="http://schemas.microsoft.com/office/drawing/2014/main" id="{9A6A1A99-4922-428E-8679-88CC1E534CAF}"/>
                          </a:ext>
                        </a:extLst>
                      </p:cNvPr>
                      <p:cNvSpPr>
                        <a:spLocks noChangeAspect="1" noChangeArrowheads="1"/>
                      </p:cNvSpPr>
                      <p:nvPr/>
                    </p:nvSpPr>
                    <p:spPr bwMode="auto">
                      <a:xfrm rot="-10800000">
                        <a:off x="3587" y="1021"/>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89" name="Rectangle 1553">
                        <a:extLst>
                          <a:ext uri="{FF2B5EF4-FFF2-40B4-BE49-F238E27FC236}">
                            <a16:creationId xmlns:a16="http://schemas.microsoft.com/office/drawing/2014/main" id="{3CE67166-E602-4191-A307-E7701062B196}"/>
                          </a:ext>
                        </a:extLst>
                      </p:cNvPr>
                      <p:cNvSpPr>
                        <a:spLocks noChangeAspect="1" noChangeArrowheads="1"/>
                      </p:cNvSpPr>
                      <p:nvPr/>
                    </p:nvSpPr>
                    <p:spPr bwMode="auto">
                      <a:xfrm rot="-10800000">
                        <a:off x="3238" y="1193"/>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90" name="Rectangle 1554">
                        <a:extLst>
                          <a:ext uri="{FF2B5EF4-FFF2-40B4-BE49-F238E27FC236}">
                            <a16:creationId xmlns:a16="http://schemas.microsoft.com/office/drawing/2014/main" id="{26B03E76-DC7F-459B-85BC-060DD754D895}"/>
                          </a:ext>
                        </a:extLst>
                      </p:cNvPr>
                      <p:cNvSpPr>
                        <a:spLocks noChangeAspect="1" noChangeArrowheads="1"/>
                      </p:cNvSpPr>
                      <p:nvPr/>
                    </p:nvSpPr>
                    <p:spPr bwMode="auto">
                      <a:xfrm rot="-10800000">
                        <a:off x="3537" y="1325"/>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91" name="Rectangle 1555">
                        <a:extLst>
                          <a:ext uri="{FF2B5EF4-FFF2-40B4-BE49-F238E27FC236}">
                            <a16:creationId xmlns:a16="http://schemas.microsoft.com/office/drawing/2014/main" id="{001C435A-14A5-4F72-AD36-3202BF5F091E}"/>
                          </a:ext>
                        </a:extLst>
                      </p:cNvPr>
                      <p:cNvSpPr>
                        <a:spLocks noChangeAspect="1" noChangeArrowheads="1"/>
                      </p:cNvSpPr>
                      <p:nvPr/>
                    </p:nvSpPr>
                    <p:spPr bwMode="auto">
                      <a:xfrm rot="-10800000">
                        <a:off x="3462" y="1312"/>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92" name="Rectangle 1556">
                        <a:extLst>
                          <a:ext uri="{FF2B5EF4-FFF2-40B4-BE49-F238E27FC236}">
                            <a16:creationId xmlns:a16="http://schemas.microsoft.com/office/drawing/2014/main" id="{9AACCFEB-F185-4728-962A-8BE426539F45}"/>
                          </a:ext>
                        </a:extLst>
                      </p:cNvPr>
                      <p:cNvSpPr>
                        <a:spLocks noChangeAspect="1" noChangeArrowheads="1"/>
                      </p:cNvSpPr>
                      <p:nvPr/>
                    </p:nvSpPr>
                    <p:spPr bwMode="auto">
                      <a:xfrm rot="-10800000">
                        <a:off x="3350" y="1338"/>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93" name="Rectangle 1557">
                        <a:extLst>
                          <a:ext uri="{FF2B5EF4-FFF2-40B4-BE49-F238E27FC236}">
                            <a16:creationId xmlns:a16="http://schemas.microsoft.com/office/drawing/2014/main" id="{0660FD7F-3E33-4074-A650-C171E8C966AA}"/>
                          </a:ext>
                        </a:extLst>
                      </p:cNvPr>
                      <p:cNvSpPr>
                        <a:spLocks noChangeAspect="1" noChangeArrowheads="1"/>
                      </p:cNvSpPr>
                      <p:nvPr/>
                    </p:nvSpPr>
                    <p:spPr bwMode="auto">
                      <a:xfrm rot="-10800000">
                        <a:off x="3387" y="1298"/>
                        <a:ext cx="17" cy="19"/>
                      </a:xfrm>
                      <a:prstGeom prst="rect">
                        <a:avLst/>
                      </a:prstGeom>
                      <a:solidFill>
                        <a:srgbClr val="FF0000"/>
                      </a:solidFill>
                      <a:ln w="9525">
                        <a:solidFill>
                          <a:srgbClr val="000000"/>
                        </a:solidFill>
                        <a:miter lim="800000"/>
                        <a:headEnd/>
                        <a:tailEnd/>
                      </a:ln>
                    </p:spPr>
                    <p:txBody>
                      <a:bodyPr/>
                      <a:lstStyle/>
                      <a:p>
                        <a:endParaRPr lang="en-US"/>
                      </a:p>
                    </p:txBody>
                  </p:sp>
                  <p:sp>
                    <p:nvSpPr>
                      <p:cNvPr id="67094" name="Rectangle 1558">
                        <a:extLst>
                          <a:ext uri="{FF2B5EF4-FFF2-40B4-BE49-F238E27FC236}">
                            <a16:creationId xmlns:a16="http://schemas.microsoft.com/office/drawing/2014/main" id="{5FA5B88A-2C2D-4278-9286-C6CB057010A7}"/>
                          </a:ext>
                        </a:extLst>
                      </p:cNvPr>
                      <p:cNvSpPr>
                        <a:spLocks noChangeAspect="1" noChangeArrowheads="1"/>
                      </p:cNvSpPr>
                      <p:nvPr/>
                    </p:nvSpPr>
                    <p:spPr bwMode="auto">
                      <a:xfrm rot="-10800000">
                        <a:off x="3275" y="1272"/>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95" name="Rectangle 1559">
                        <a:extLst>
                          <a:ext uri="{FF2B5EF4-FFF2-40B4-BE49-F238E27FC236}">
                            <a16:creationId xmlns:a16="http://schemas.microsoft.com/office/drawing/2014/main" id="{7B3C80EB-F5C1-4832-983A-041E6080E80C}"/>
                          </a:ext>
                        </a:extLst>
                      </p:cNvPr>
                      <p:cNvSpPr>
                        <a:spLocks noChangeAspect="1" noChangeArrowheads="1"/>
                      </p:cNvSpPr>
                      <p:nvPr/>
                    </p:nvSpPr>
                    <p:spPr bwMode="auto">
                      <a:xfrm rot="-10800000">
                        <a:off x="3313" y="1219"/>
                        <a:ext cx="18" cy="19"/>
                      </a:xfrm>
                      <a:prstGeom prst="rect">
                        <a:avLst/>
                      </a:prstGeom>
                      <a:solidFill>
                        <a:srgbClr val="FF0000"/>
                      </a:solidFill>
                      <a:ln w="9525">
                        <a:solidFill>
                          <a:srgbClr val="000000"/>
                        </a:solidFill>
                        <a:miter lim="800000"/>
                        <a:headEnd/>
                        <a:tailEnd/>
                      </a:ln>
                    </p:spPr>
                    <p:txBody>
                      <a:bodyPr/>
                      <a:lstStyle/>
                      <a:p>
                        <a:endParaRPr lang="en-US"/>
                      </a:p>
                    </p:txBody>
                  </p:sp>
                  <p:sp>
                    <p:nvSpPr>
                      <p:cNvPr id="67096" name="Rectangle 1560">
                        <a:extLst>
                          <a:ext uri="{FF2B5EF4-FFF2-40B4-BE49-F238E27FC236}">
                            <a16:creationId xmlns:a16="http://schemas.microsoft.com/office/drawing/2014/main" id="{09787F8D-BB88-4866-BD6A-98CD4584024F}"/>
                          </a:ext>
                        </a:extLst>
                      </p:cNvPr>
                      <p:cNvSpPr>
                        <a:spLocks noChangeAspect="1" noChangeArrowheads="1"/>
                      </p:cNvSpPr>
                      <p:nvPr/>
                    </p:nvSpPr>
                    <p:spPr bwMode="auto">
                      <a:xfrm rot="-10800000">
                        <a:off x="3263" y="1140"/>
                        <a:ext cx="18" cy="19"/>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7103" name="Rectangle 1567">
                    <a:extLst>
                      <a:ext uri="{FF2B5EF4-FFF2-40B4-BE49-F238E27FC236}">
                        <a16:creationId xmlns:a16="http://schemas.microsoft.com/office/drawing/2014/main" id="{A547046B-884F-43BF-A8CD-34B9C63B16DA}"/>
                      </a:ext>
                    </a:extLst>
                  </p:cNvPr>
                  <p:cNvSpPr>
                    <a:spLocks noChangeArrowheads="1"/>
                  </p:cNvSpPr>
                  <p:nvPr/>
                </p:nvSpPr>
                <p:spPr bwMode="auto">
                  <a:xfrm>
                    <a:off x="3670" y="1261"/>
                    <a:ext cx="56" cy="6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468" name="Group 1932">
                  <a:extLst>
                    <a:ext uri="{FF2B5EF4-FFF2-40B4-BE49-F238E27FC236}">
                      <a16:creationId xmlns:a16="http://schemas.microsoft.com/office/drawing/2014/main" id="{CFABE50A-E839-44BA-A187-27B4A3EC92EC}"/>
                    </a:ext>
                  </a:extLst>
                </p:cNvPr>
                <p:cNvGrpSpPr>
                  <a:grpSpLocks/>
                </p:cNvGrpSpPr>
                <p:nvPr/>
              </p:nvGrpSpPr>
              <p:grpSpPr bwMode="auto">
                <a:xfrm>
                  <a:off x="146" y="800"/>
                  <a:ext cx="2882" cy="670"/>
                  <a:chOff x="146" y="800"/>
                  <a:chExt cx="2882" cy="670"/>
                </a:xfrm>
              </p:grpSpPr>
              <p:grpSp>
                <p:nvGrpSpPr>
                  <p:cNvPr id="67467" name="Group 1931">
                    <a:extLst>
                      <a:ext uri="{FF2B5EF4-FFF2-40B4-BE49-F238E27FC236}">
                        <a16:creationId xmlns:a16="http://schemas.microsoft.com/office/drawing/2014/main" id="{645FD389-529A-47D2-9778-046D68082C29}"/>
                      </a:ext>
                    </a:extLst>
                  </p:cNvPr>
                  <p:cNvGrpSpPr>
                    <a:grpSpLocks/>
                  </p:cNvGrpSpPr>
                  <p:nvPr/>
                </p:nvGrpSpPr>
                <p:grpSpPr bwMode="auto">
                  <a:xfrm>
                    <a:off x="946" y="824"/>
                    <a:ext cx="570" cy="646"/>
                    <a:chOff x="946" y="824"/>
                    <a:chExt cx="570" cy="646"/>
                  </a:xfrm>
                </p:grpSpPr>
                <p:grpSp>
                  <p:nvGrpSpPr>
                    <p:cNvPr id="67466" name="Group 1930">
                      <a:extLst>
                        <a:ext uri="{FF2B5EF4-FFF2-40B4-BE49-F238E27FC236}">
                          <a16:creationId xmlns:a16="http://schemas.microsoft.com/office/drawing/2014/main" id="{21EF75E5-C3B9-41D9-8CA8-84E99B5E614F}"/>
                        </a:ext>
                      </a:extLst>
                    </p:cNvPr>
                    <p:cNvGrpSpPr>
                      <a:grpSpLocks/>
                    </p:cNvGrpSpPr>
                    <p:nvPr/>
                  </p:nvGrpSpPr>
                  <p:grpSpPr bwMode="auto">
                    <a:xfrm>
                      <a:off x="946" y="824"/>
                      <a:ext cx="570" cy="646"/>
                      <a:chOff x="946" y="824"/>
                      <a:chExt cx="570" cy="646"/>
                    </a:xfrm>
                  </p:grpSpPr>
                  <p:graphicFrame>
                    <p:nvGraphicFramePr>
                      <p:cNvPr id="66568" name="Object 1032">
                        <a:extLst>
                          <a:ext uri="{FF2B5EF4-FFF2-40B4-BE49-F238E27FC236}">
                            <a16:creationId xmlns:a16="http://schemas.microsoft.com/office/drawing/2014/main" id="{06B74484-5138-45DE-9117-F9D1EABF0B17}"/>
                          </a:ext>
                        </a:extLst>
                      </p:cNvPr>
                      <p:cNvGraphicFramePr>
                        <a:graphicFrameLocks noChangeAspect="1"/>
                      </p:cNvGraphicFramePr>
                      <p:nvPr/>
                    </p:nvGraphicFramePr>
                    <p:xfrm>
                      <a:off x="946" y="824"/>
                      <a:ext cx="570" cy="646"/>
                    </p:xfrm>
                    <a:graphic>
                      <a:graphicData uri="http://schemas.openxmlformats.org/presentationml/2006/ole">
                        <mc:AlternateContent xmlns:mc="http://schemas.openxmlformats.org/markup-compatibility/2006">
                          <mc:Choice xmlns:v="urn:schemas-microsoft-com:vml" Requires="v">
                            <p:oleObj r:id="rId7" imgW="4572000" imgH="2743200" progId="">
                              <p:embed/>
                            </p:oleObj>
                          </mc:Choice>
                          <mc:Fallback>
                            <p:oleObj r:id="rId7" imgW="4572000" imgH="2743200" progId="">
                              <p:embed/>
                              <p:pic>
                                <p:nvPicPr>
                                  <p:cNvPr id="66568" name="Object 1032">
                                    <a:extLst>
                                      <a:ext uri="{FF2B5EF4-FFF2-40B4-BE49-F238E27FC236}">
                                        <a16:creationId xmlns:a16="http://schemas.microsoft.com/office/drawing/2014/main" id="{06B74484-5138-45DE-9117-F9D1EABF0B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946" y="824"/>
                                    <a:ext cx="570"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6569" name="Group 1033">
                        <a:extLst>
                          <a:ext uri="{FF2B5EF4-FFF2-40B4-BE49-F238E27FC236}">
                            <a16:creationId xmlns:a16="http://schemas.microsoft.com/office/drawing/2014/main" id="{2734F6C0-63C2-4FE6-A270-B946A39E554A}"/>
                          </a:ext>
                        </a:extLst>
                      </p:cNvPr>
                      <p:cNvGrpSpPr>
                        <a:grpSpLocks/>
                      </p:cNvGrpSpPr>
                      <p:nvPr/>
                    </p:nvGrpSpPr>
                    <p:grpSpPr bwMode="auto">
                      <a:xfrm>
                        <a:off x="1003" y="860"/>
                        <a:ext cx="453" cy="527"/>
                        <a:chOff x="838" y="2427"/>
                        <a:chExt cx="1166" cy="1166"/>
                      </a:xfrm>
                    </p:grpSpPr>
                    <p:sp>
                      <p:nvSpPr>
                        <p:cNvPr id="66570" name="Rectangle 1034">
                          <a:extLst>
                            <a:ext uri="{FF2B5EF4-FFF2-40B4-BE49-F238E27FC236}">
                              <a16:creationId xmlns:a16="http://schemas.microsoft.com/office/drawing/2014/main" id="{BAC82858-49B7-49AF-A250-D75CC6B131E7}"/>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1" name="Rectangle 1035">
                          <a:extLst>
                            <a:ext uri="{FF2B5EF4-FFF2-40B4-BE49-F238E27FC236}">
                              <a16:creationId xmlns:a16="http://schemas.microsoft.com/office/drawing/2014/main" id="{912D97E5-8650-4F0B-BC36-88DFC8E7F695}"/>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2" name="Rectangle 1036">
                          <a:extLst>
                            <a:ext uri="{FF2B5EF4-FFF2-40B4-BE49-F238E27FC236}">
                              <a16:creationId xmlns:a16="http://schemas.microsoft.com/office/drawing/2014/main" id="{92EB33A1-336A-4326-956F-E98CBAB0BAF5}"/>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3" name="Rectangle 1037">
                          <a:extLst>
                            <a:ext uri="{FF2B5EF4-FFF2-40B4-BE49-F238E27FC236}">
                              <a16:creationId xmlns:a16="http://schemas.microsoft.com/office/drawing/2014/main" id="{916FDBC8-EC45-4C4C-8BF3-AB288691D493}"/>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4" name="Rectangle 1038">
                          <a:extLst>
                            <a:ext uri="{FF2B5EF4-FFF2-40B4-BE49-F238E27FC236}">
                              <a16:creationId xmlns:a16="http://schemas.microsoft.com/office/drawing/2014/main" id="{5069C36D-D0F4-4C8C-B9F7-D850B12850B4}"/>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5" name="Rectangle 1039">
                          <a:extLst>
                            <a:ext uri="{FF2B5EF4-FFF2-40B4-BE49-F238E27FC236}">
                              <a16:creationId xmlns:a16="http://schemas.microsoft.com/office/drawing/2014/main" id="{94E4DC5B-5449-44B9-AE3F-C648450F8109}"/>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6" name="Rectangle 1040">
                          <a:extLst>
                            <a:ext uri="{FF2B5EF4-FFF2-40B4-BE49-F238E27FC236}">
                              <a16:creationId xmlns:a16="http://schemas.microsoft.com/office/drawing/2014/main" id="{95945961-2039-4DFA-8860-862C5CE1FE96}"/>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7" name="Rectangle 1041">
                          <a:extLst>
                            <a:ext uri="{FF2B5EF4-FFF2-40B4-BE49-F238E27FC236}">
                              <a16:creationId xmlns:a16="http://schemas.microsoft.com/office/drawing/2014/main" id="{72077FF9-DBFB-4CB0-95F9-97F66F73EE10}"/>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8" name="Rectangle 1042">
                          <a:extLst>
                            <a:ext uri="{FF2B5EF4-FFF2-40B4-BE49-F238E27FC236}">
                              <a16:creationId xmlns:a16="http://schemas.microsoft.com/office/drawing/2014/main" id="{02D8FA14-3A58-4997-A448-CBB07C7C012C}"/>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79" name="Rectangle 1043">
                          <a:extLst>
                            <a:ext uri="{FF2B5EF4-FFF2-40B4-BE49-F238E27FC236}">
                              <a16:creationId xmlns:a16="http://schemas.microsoft.com/office/drawing/2014/main" id="{32559033-CF58-4312-BA10-6F4BDAC8BF2D}"/>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0" name="Rectangle 1044">
                          <a:extLst>
                            <a:ext uri="{FF2B5EF4-FFF2-40B4-BE49-F238E27FC236}">
                              <a16:creationId xmlns:a16="http://schemas.microsoft.com/office/drawing/2014/main" id="{291ABBC9-C0CB-40B3-8F6E-FFC1D848257F}"/>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1" name="Rectangle 1045">
                          <a:extLst>
                            <a:ext uri="{FF2B5EF4-FFF2-40B4-BE49-F238E27FC236}">
                              <a16:creationId xmlns:a16="http://schemas.microsoft.com/office/drawing/2014/main" id="{D052A4F3-711D-4920-99D4-096C99FB6FE6}"/>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2" name="Rectangle 1046">
                          <a:extLst>
                            <a:ext uri="{FF2B5EF4-FFF2-40B4-BE49-F238E27FC236}">
                              <a16:creationId xmlns:a16="http://schemas.microsoft.com/office/drawing/2014/main" id="{490AE2CB-6C1C-4CEB-AB9F-AAB124243533}"/>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3" name="Rectangle 1047">
                          <a:extLst>
                            <a:ext uri="{FF2B5EF4-FFF2-40B4-BE49-F238E27FC236}">
                              <a16:creationId xmlns:a16="http://schemas.microsoft.com/office/drawing/2014/main" id="{B56D900A-D156-4EEC-A6FC-61AEB87EBA98}"/>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4" name="Rectangle 1048">
                          <a:extLst>
                            <a:ext uri="{FF2B5EF4-FFF2-40B4-BE49-F238E27FC236}">
                              <a16:creationId xmlns:a16="http://schemas.microsoft.com/office/drawing/2014/main" id="{CDF26725-17C7-47CB-8B41-DE84F9516FE3}"/>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5" name="Rectangle 1049">
                          <a:extLst>
                            <a:ext uri="{FF2B5EF4-FFF2-40B4-BE49-F238E27FC236}">
                              <a16:creationId xmlns:a16="http://schemas.microsoft.com/office/drawing/2014/main" id="{C008CA8C-FC68-4F82-B27A-3108D7D82FE2}"/>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6" name="Rectangle 1050">
                          <a:extLst>
                            <a:ext uri="{FF2B5EF4-FFF2-40B4-BE49-F238E27FC236}">
                              <a16:creationId xmlns:a16="http://schemas.microsoft.com/office/drawing/2014/main" id="{2F6CEE04-D12A-4ECB-BB9B-7B3812C53170}"/>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7" name="Rectangle 1051">
                          <a:extLst>
                            <a:ext uri="{FF2B5EF4-FFF2-40B4-BE49-F238E27FC236}">
                              <a16:creationId xmlns:a16="http://schemas.microsoft.com/office/drawing/2014/main" id="{8E445FFB-CA07-4820-92EC-8DD83F1653C0}"/>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8" name="Rectangle 1052">
                          <a:extLst>
                            <a:ext uri="{FF2B5EF4-FFF2-40B4-BE49-F238E27FC236}">
                              <a16:creationId xmlns:a16="http://schemas.microsoft.com/office/drawing/2014/main" id="{B3DBD0D5-AE68-413B-ACFA-329A3CAB9632}"/>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89" name="Rectangle 1053">
                          <a:extLst>
                            <a:ext uri="{FF2B5EF4-FFF2-40B4-BE49-F238E27FC236}">
                              <a16:creationId xmlns:a16="http://schemas.microsoft.com/office/drawing/2014/main" id="{423574AA-2766-40C4-8740-22BF434E1E0A}"/>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90" name="Rectangle 1054">
                          <a:extLst>
                            <a:ext uri="{FF2B5EF4-FFF2-40B4-BE49-F238E27FC236}">
                              <a16:creationId xmlns:a16="http://schemas.microsoft.com/office/drawing/2014/main" id="{C1841FC6-A44C-4F24-BFEC-61911A0339D1}"/>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91" name="Rectangle 1055">
                          <a:extLst>
                            <a:ext uri="{FF2B5EF4-FFF2-40B4-BE49-F238E27FC236}">
                              <a16:creationId xmlns:a16="http://schemas.microsoft.com/office/drawing/2014/main" id="{F6428762-17C6-48B4-A90D-96F7FE0959E9}"/>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92" name="Rectangle 1056">
                          <a:extLst>
                            <a:ext uri="{FF2B5EF4-FFF2-40B4-BE49-F238E27FC236}">
                              <a16:creationId xmlns:a16="http://schemas.microsoft.com/office/drawing/2014/main" id="{6747993E-FA80-45B5-92BC-2B57029A15F7}"/>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93" name="Rectangle 1057">
                          <a:extLst>
                            <a:ext uri="{FF2B5EF4-FFF2-40B4-BE49-F238E27FC236}">
                              <a16:creationId xmlns:a16="http://schemas.microsoft.com/office/drawing/2014/main" id="{E396939F-BCD7-4BC3-9D9B-36CD2580910B}"/>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594" name="Rectangle 1058">
                          <a:extLst>
                            <a:ext uri="{FF2B5EF4-FFF2-40B4-BE49-F238E27FC236}">
                              <a16:creationId xmlns:a16="http://schemas.microsoft.com/office/drawing/2014/main" id="{F6427052-F8B8-4917-9E7D-E9C6BF437D22}"/>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7100" name="Rectangle 1564">
                      <a:extLst>
                        <a:ext uri="{FF2B5EF4-FFF2-40B4-BE49-F238E27FC236}">
                          <a16:creationId xmlns:a16="http://schemas.microsoft.com/office/drawing/2014/main" id="{74E4F7E8-7944-42C9-8393-74889F984ADD}"/>
                        </a:ext>
                      </a:extLst>
                    </p:cNvPr>
                    <p:cNvSpPr>
                      <a:spLocks noChangeArrowheads="1"/>
                    </p:cNvSpPr>
                    <p:nvPr/>
                  </p:nvSpPr>
                  <p:spPr bwMode="auto">
                    <a:xfrm>
                      <a:off x="1054" y="965"/>
                      <a:ext cx="128" cy="16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465" name="Group 1929">
                    <a:extLst>
                      <a:ext uri="{FF2B5EF4-FFF2-40B4-BE49-F238E27FC236}">
                        <a16:creationId xmlns:a16="http://schemas.microsoft.com/office/drawing/2014/main" id="{12B007C6-ADD1-4861-B4FF-FD30A8592801}"/>
                      </a:ext>
                    </a:extLst>
                  </p:cNvPr>
                  <p:cNvGrpSpPr>
                    <a:grpSpLocks/>
                  </p:cNvGrpSpPr>
                  <p:nvPr/>
                </p:nvGrpSpPr>
                <p:grpSpPr bwMode="auto">
                  <a:xfrm>
                    <a:off x="1666" y="832"/>
                    <a:ext cx="570" cy="605"/>
                    <a:chOff x="1666" y="832"/>
                    <a:chExt cx="570" cy="605"/>
                  </a:xfrm>
                </p:grpSpPr>
                <p:grpSp>
                  <p:nvGrpSpPr>
                    <p:cNvPr id="67464" name="Group 1928">
                      <a:extLst>
                        <a:ext uri="{FF2B5EF4-FFF2-40B4-BE49-F238E27FC236}">
                          <a16:creationId xmlns:a16="http://schemas.microsoft.com/office/drawing/2014/main" id="{927E1BC3-8B13-4E7F-8A50-A2439C5F601D}"/>
                        </a:ext>
                      </a:extLst>
                    </p:cNvPr>
                    <p:cNvGrpSpPr>
                      <a:grpSpLocks/>
                    </p:cNvGrpSpPr>
                    <p:nvPr/>
                  </p:nvGrpSpPr>
                  <p:grpSpPr bwMode="auto">
                    <a:xfrm>
                      <a:off x="1666" y="832"/>
                      <a:ext cx="570" cy="605"/>
                      <a:chOff x="1666" y="832"/>
                      <a:chExt cx="570" cy="605"/>
                    </a:xfrm>
                  </p:grpSpPr>
                  <p:graphicFrame>
                    <p:nvGraphicFramePr>
                      <p:cNvPr id="66780" name="Object 1244">
                        <a:extLst>
                          <a:ext uri="{FF2B5EF4-FFF2-40B4-BE49-F238E27FC236}">
                            <a16:creationId xmlns:a16="http://schemas.microsoft.com/office/drawing/2014/main" id="{BBA203FF-7F58-45FF-AE33-9595869DB4AA}"/>
                          </a:ext>
                        </a:extLst>
                      </p:cNvPr>
                      <p:cNvGraphicFramePr>
                        <a:graphicFrameLocks noChangeAspect="1"/>
                      </p:cNvGraphicFramePr>
                      <p:nvPr/>
                    </p:nvGraphicFramePr>
                    <p:xfrm>
                      <a:off x="1666" y="832"/>
                      <a:ext cx="570" cy="605"/>
                    </p:xfrm>
                    <a:graphic>
                      <a:graphicData uri="http://schemas.openxmlformats.org/presentationml/2006/ole">
                        <mc:AlternateContent xmlns:mc="http://schemas.openxmlformats.org/markup-compatibility/2006">
                          <mc:Choice xmlns:v="urn:schemas-microsoft-com:vml" Requires="v">
                            <p:oleObj r:id="rId8" imgW="4572000" imgH="2743200" progId="">
                              <p:embed/>
                            </p:oleObj>
                          </mc:Choice>
                          <mc:Fallback>
                            <p:oleObj r:id="rId8" imgW="4572000" imgH="2743200" progId="">
                              <p:embed/>
                              <p:pic>
                                <p:nvPicPr>
                                  <p:cNvPr id="66780" name="Object 1244">
                                    <a:extLst>
                                      <a:ext uri="{FF2B5EF4-FFF2-40B4-BE49-F238E27FC236}">
                                        <a16:creationId xmlns:a16="http://schemas.microsoft.com/office/drawing/2014/main" id="{BBA203FF-7F58-45FF-AE33-9595869DB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1666" y="832"/>
                                    <a:ext cx="570" cy="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6807" name="Group 1271">
                        <a:extLst>
                          <a:ext uri="{FF2B5EF4-FFF2-40B4-BE49-F238E27FC236}">
                            <a16:creationId xmlns:a16="http://schemas.microsoft.com/office/drawing/2014/main" id="{2FC5A0D4-8F03-43B6-8721-C3A1212F03AD}"/>
                          </a:ext>
                        </a:extLst>
                      </p:cNvPr>
                      <p:cNvGrpSpPr>
                        <a:grpSpLocks/>
                      </p:cNvGrpSpPr>
                      <p:nvPr/>
                    </p:nvGrpSpPr>
                    <p:grpSpPr bwMode="auto">
                      <a:xfrm flipH="1">
                        <a:off x="1810" y="883"/>
                        <a:ext cx="416" cy="493"/>
                        <a:chOff x="838" y="2427"/>
                        <a:chExt cx="1166" cy="1166"/>
                      </a:xfrm>
                    </p:grpSpPr>
                    <p:sp>
                      <p:nvSpPr>
                        <p:cNvPr id="66808" name="Rectangle 1272">
                          <a:extLst>
                            <a:ext uri="{FF2B5EF4-FFF2-40B4-BE49-F238E27FC236}">
                              <a16:creationId xmlns:a16="http://schemas.microsoft.com/office/drawing/2014/main" id="{4E8EA0EB-D4FD-43F7-AA83-5959E4D4DD7C}"/>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09" name="Rectangle 1273">
                          <a:extLst>
                            <a:ext uri="{FF2B5EF4-FFF2-40B4-BE49-F238E27FC236}">
                              <a16:creationId xmlns:a16="http://schemas.microsoft.com/office/drawing/2014/main" id="{CD5D0F17-3907-4F51-BCE9-CC5FCD9C07FD}"/>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0" name="Rectangle 1274">
                          <a:extLst>
                            <a:ext uri="{FF2B5EF4-FFF2-40B4-BE49-F238E27FC236}">
                              <a16:creationId xmlns:a16="http://schemas.microsoft.com/office/drawing/2014/main" id="{FC16DC4A-E885-448C-9765-FF5F1B1D88F7}"/>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1" name="Rectangle 1275">
                          <a:extLst>
                            <a:ext uri="{FF2B5EF4-FFF2-40B4-BE49-F238E27FC236}">
                              <a16:creationId xmlns:a16="http://schemas.microsoft.com/office/drawing/2014/main" id="{3FC0A192-A4CB-41EE-92B0-E66841B3AAE6}"/>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2" name="Rectangle 1276">
                          <a:extLst>
                            <a:ext uri="{FF2B5EF4-FFF2-40B4-BE49-F238E27FC236}">
                              <a16:creationId xmlns:a16="http://schemas.microsoft.com/office/drawing/2014/main" id="{0D5614CA-8036-476C-87B1-AAE4B1B267F0}"/>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3" name="Rectangle 1277">
                          <a:extLst>
                            <a:ext uri="{FF2B5EF4-FFF2-40B4-BE49-F238E27FC236}">
                              <a16:creationId xmlns:a16="http://schemas.microsoft.com/office/drawing/2014/main" id="{68974819-D1B3-4F31-B8B5-3965D212A30F}"/>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4" name="Rectangle 1278">
                          <a:extLst>
                            <a:ext uri="{FF2B5EF4-FFF2-40B4-BE49-F238E27FC236}">
                              <a16:creationId xmlns:a16="http://schemas.microsoft.com/office/drawing/2014/main" id="{186B6E03-A139-4071-B168-D2D2E5AA2847}"/>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5" name="Rectangle 1279">
                          <a:extLst>
                            <a:ext uri="{FF2B5EF4-FFF2-40B4-BE49-F238E27FC236}">
                              <a16:creationId xmlns:a16="http://schemas.microsoft.com/office/drawing/2014/main" id="{4F5736E5-B431-4349-ABE9-F5266D80ECB0}"/>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6" name="Rectangle 1280">
                          <a:extLst>
                            <a:ext uri="{FF2B5EF4-FFF2-40B4-BE49-F238E27FC236}">
                              <a16:creationId xmlns:a16="http://schemas.microsoft.com/office/drawing/2014/main" id="{264AD20A-D2EE-4784-87B8-F6E933354D35}"/>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7" name="Rectangle 1281">
                          <a:extLst>
                            <a:ext uri="{FF2B5EF4-FFF2-40B4-BE49-F238E27FC236}">
                              <a16:creationId xmlns:a16="http://schemas.microsoft.com/office/drawing/2014/main" id="{D4A6C69B-AE7E-4B98-811A-AD82AC9593F5}"/>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8" name="Rectangle 1282">
                          <a:extLst>
                            <a:ext uri="{FF2B5EF4-FFF2-40B4-BE49-F238E27FC236}">
                              <a16:creationId xmlns:a16="http://schemas.microsoft.com/office/drawing/2014/main" id="{F7A0D2C3-8E25-4A8E-8075-F42E5763508B}"/>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19" name="Rectangle 1283">
                          <a:extLst>
                            <a:ext uri="{FF2B5EF4-FFF2-40B4-BE49-F238E27FC236}">
                              <a16:creationId xmlns:a16="http://schemas.microsoft.com/office/drawing/2014/main" id="{730DBAC4-149C-4A92-BBAF-5B06EB3BC302}"/>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0" name="Rectangle 1284">
                          <a:extLst>
                            <a:ext uri="{FF2B5EF4-FFF2-40B4-BE49-F238E27FC236}">
                              <a16:creationId xmlns:a16="http://schemas.microsoft.com/office/drawing/2014/main" id="{06EF9779-5AA1-4341-87BC-A4DE4561800A}"/>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1" name="Rectangle 1285">
                          <a:extLst>
                            <a:ext uri="{FF2B5EF4-FFF2-40B4-BE49-F238E27FC236}">
                              <a16:creationId xmlns:a16="http://schemas.microsoft.com/office/drawing/2014/main" id="{C69F438C-8BE2-44A1-85E6-B6732F19FB1F}"/>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2" name="Rectangle 1286">
                          <a:extLst>
                            <a:ext uri="{FF2B5EF4-FFF2-40B4-BE49-F238E27FC236}">
                              <a16:creationId xmlns:a16="http://schemas.microsoft.com/office/drawing/2014/main" id="{F082F76F-884D-4348-96BE-29E2628BCD8C}"/>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3" name="Rectangle 1287">
                          <a:extLst>
                            <a:ext uri="{FF2B5EF4-FFF2-40B4-BE49-F238E27FC236}">
                              <a16:creationId xmlns:a16="http://schemas.microsoft.com/office/drawing/2014/main" id="{4AB80341-8315-4A35-B107-17438775E89A}"/>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4" name="Rectangle 1288">
                          <a:extLst>
                            <a:ext uri="{FF2B5EF4-FFF2-40B4-BE49-F238E27FC236}">
                              <a16:creationId xmlns:a16="http://schemas.microsoft.com/office/drawing/2014/main" id="{1570CD59-ADBB-4146-8BD7-EAAD84558056}"/>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5" name="Rectangle 1289">
                          <a:extLst>
                            <a:ext uri="{FF2B5EF4-FFF2-40B4-BE49-F238E27FC236}">
                              <a16:creationId xmlns:a16="http://schemas.microsoft.com/office/drawing/2014/main" id="{43CF4EBD-76C5-4504-A49E-6B8EAB589FEE}"/>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6" name="Rectangle 1290">
                          <a:extLst>
                            <a:ext uri="{FF2B5EF4-FFF2-40B4-BE49-F238E27FC236}">
                              <a16:creationId xmlns:a16="http://schemas.microsoft.com/office/drawing/2014/main" id="{7DD90EE0-44BB-453B-B233-A1DC662BF523}"/>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7" name="Rectangle 1291">
                          <a:extLst>
                            <a:ext uri="{FF2B5EF4-FFF2-40B4-BE49-F238E27FC236}">
                              <a16:creationId xmlns:a16="http://schemas.microsoft.com/office/drawing/2014/main" id="{ACE8AA72-7F1D-4830-A1E6-4DDDFCF2C494}"/>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8" name="Rectangle 1292">
                          <a:extLst>
                            <a:ext uri="{FF2B5EF4-FFF2-40B4-BE49-F238E27FC236}">
                              <a16:creationId xmlns:a16="http://schemas.microsoft.com/office/drawing/2014/main" id="{C6C6A4F0-C9DD-48F4-A732-14884BC83D33}"/>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29" name="Rectangle 1293">
                          <a:extLst>
                            <a:ext uri="{FF2B5EF4-FFF2-40B4-BE49-F238E27FC236}">
                              <a16:creationId xmlns:a16="http://schemas.microsoft.com/office/drawing/2014/main" id="{5278CCB4-B8A2-4DD3-A85A-0C7EAA146C16}"/>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30" name="Rectangle 1294">
                          <a:extLst>
                            <a:ext uri="{FF2B5EF4-FFF2-40B4-BE49-F238E27FC236}">
                              <a16:creationId xmlns:a16="http://schemas.microsoft.com/office/drawing/2014/main" id="{D92B011D-D797-4804-BBD3-F1DF569BB68F}"/>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31" name="Rectangle 1295">
                          <a:extLst>
                            <a:ext uri="{FF2B5EF4-FFF2-40B4-BE49-F238E27FC236}">
                              <a16:creationId xmlns:a16="http://schemas.microsoft.com/office/drawing/2014/main" id="{A52A39B4-9382-4964-9779-EC9AE57B3C39}"/>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32" name="Rectangle 1296">
                          <a:extLst>
                            <a:ext uri="{FF2B5EF4-FFF2-40B4-BE49-F238E27FC236}">
                              <a16:creationId xmlns:a16="http://schemas.microsoft.com/office/drawing/2014/main" id="{4B34F4FF-EB53-4077-A5F8-CC3E0C416431}"/>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6859" name="Group 1323">
                        <a:extLst>
                          <a:ext uri="{FF2B5EF4-FFF2-40B4-BE49-F238E27FC236}">
                            <a16:creationId xmlns:a16="http://schemas.microsoft.com/office/drawing/2014/main" id="{7E2A1787-C575-47BB-9332-BF0657574AE2}"/>
                          </a:ext>
                        </a:extLst>
                      </p:cNvPr>
                      <p:cNvGrpSpPr>
                        <a:grpSpLocks/>
                      </p:cNvGrpSpPr>
                      <p:nvPr/>
                    </p:nvGrpSpPr>
                    <p:grpSpPr bwMode="auto">
                      <a:xfrm rot="-10800000">
                        <a:off x="1679" y="904"/>
                        <a:ext cx="454" cy="451"/>
                        <a:chOff x="838" y="2427"/>
                        <a:chExt cx="1166" cy="1166"/>
                      </a:xfrm>
                    </p:grpSpPr>
                    <p:sp>
                      <p:nvSpPr>
                        <p:cNvPr id="66860" name="Rectangle 1324">
                          <a:extLst>
                            <a:ext uri="{FF2B5EF4-FFF2-40B4-BE49-F238E27FC236}">
                              <a16:creationId xmlns:a16="http://schemas.microsoft.com/office/drawing/2014/main" id="{0BD36C0D-B01A-4819-8F40-5C56CC172226}"/>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1" name="Rectangle 1325">
                          <a:extLst>
                            <a:ext uri="{FF2B5EF4-FFF2-40B4-BE49-F238E27FC236}">
                              <a16:creationId xmlns:a16="http://schemas.microsoft.com/office/drawing/2014/main" id="{05AF2B1A-A93E-466A-BE86-480880EAA975}"/>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2" name="Rectangle 1326">
                          <a:extLst>
                            <a:ext uri="{FF2B5EF4-FFF2-40B4-BE49-F238E27FC236}">
                              <a16:creationId xmlns:a16="http://schemas.microsoft.com/office/drawing/2014/main" id="{B9578E66-0C0D-43C7-9D2D-7668D1CA9F9D}"/>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3" name="Rectangle 1327">
                          <a:extLst>
                            <a:ext uri="{FF2B5EF4-FFF2-40B4-BE49-F238E27FC236}">
                              <a16:creationId xmlns:a16="http://schemas.microsoft.com/office/drawing/2014/main" id="{2C884E9B-CCAA-4B16-B47E-A3DED5C4C904}"/>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4" name="Rectangle 1328">
                          <a:extLst>
                            <a:ext uri="{FF2B5EF4-FFF2-40B4-BE49-F238E27FC236}">
                              <a16:creationId xmlns:a16="http://schemas.microsoft.com/office/drawing/2014/main" id="{505081D5-7E0A-4B3F-B57C-307E154BAF44}"/>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5" name="Rectangle 1329">
                          <a:extLst>
                            <a:ext uri="{FF2B5EF4-FFF2-40B4-BE49-F238E27FC236}">
                              <a16:creationId xmlns:a16="http://schemas.microsoft.com/office/drawing/2014/main" id="{38CB7EE7-BA5E-48A6-AEA0-2600E1B5EDD8}"/>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6" name="Rectangle 1330">
                          <a:extLst>
                            <a:ext uri="{FF2B5EF4-FFF2-40B4-BE49-F238E27FC236}">
                              <a16:creationId xmlns:a16="http://schemas.microsoft.com/office/drawing/2014/main" id="{1AAAD692-ABAA-45C4-B10C-4DDF48919BE9}"/>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7" name="Rectangle 1331">
                          <a:extLst>
                            <a:ext uri="{FF2B5EF4-FFF2-40B4-BE49-F238E27FC236}">
                              <a16:creationId xmlns:a16="http://schemas.microsoft.com/office/drawing/2014/main" id="{D471A20F-EB04-4C06-8970-ABA463ED2D2C}"/>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8" name="Rectangle 1332">
                          <a:extLst>
                            <a:ext uri="{FF2B5EF4-FFF2-40B4-BE49-F238E27FC236}">
                              <a16:creationId xmlns:a16="http://schemas.microsoft.com/office/drawing/2014/main" id="{3DE675FC-A748-4DDA-BCF2-AD84BDA34E85}"/>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69" name="Rectangle 1333">
                          <a:extLst>
                            <a:ext uri="{FF2B5EF4-FFF2-40B4-BE49-F238E27FC236}">
                              <a16:creationId xmlns:a16="http://schemas.microsoft.com/office/drawing/2014/main" id="{F496F9AE-1640-4146-A0EF-E1DBDE20BD66}"/>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0" name="Rectangle 1334">
                          <a:extLst>
                            <a:ext uri="{FF2B5EF4-FFF2-40B4-BE49-F238E27FC236}">
                              <a16:creationId xmlns:a16="http://schemas.microsoft.com/office/drawing/2014/main" id="{EDE0E42E-7A33-4511-9BF4-BBE74EA9F62E}"/>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1" name="Rectangle 1335">
                          <a:extLst>
                            <a:ext uri="{FF2B5EF4-FFF2-40B4-BE49-F238E27FC236}">
                              <a16:creationId xmlns:a16="http://schemas.microsoft.com/office/drawing/2014/main" id="{0E249939-AFD6-481C-92FB-65DEC45F0EBF}"/>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2" name="Rectangle 1336">
                          <a:extLst>
                            <a:ext uri="{FF2B5EF4-FFF2-40B4-BE49-F238E27FC236}">
                              <a16:creationId xmlns:a16="http://schemas.microsoft.com/office/drawing/2014/main" id="{593EC315-894C-4169-A030-550D33BCBE82}"/>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3" name="Rectangle 1337">
                          <a:extLst>
                            <a:ext uri="{FF2B5EF4-FFF2-40B4-BE49-F238E27FC236}">
                              <a16:creationId xmlns:a16="http://schemas.microsoft.com/office/drawing/2014/main" id="{E2730168-413F-4C58-A339-25C1508818FD}"/>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4" name="Rectangle 1338">
                          <a:extLst>
                            <a:ext uri="{FF2B5EF4-FFF2-40B4-BE49-F238E27FC236}">
                              <a16:creationId xmlns:a16="http://schemas.microsoft.com/office/drawing/2014/main" id="{CE3BE587-FEEB-45A8-9D92-B4A619111C2B}"/>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5" name="Rectangle 1339">
                          <a:extLst>
                            <a:ext uri="{FF2B5EF4-FFF2-40B4-BE49-F238E27FC236}">
                              <a16:creationId xmlns:a16="http://schemas.microsoft.com/office/drawing/2014/main" id="{9EE7DA30-AA33-4A50-B0A4-57EAD4C4F08D}"/>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6" name="Rectangle 1340">
                          <a:extLst>
                            <a:ext uri="{FF2B5EF4-FFF2-40B4-BE49-F238E27FC236}">
                              <a16:creationId xmlns:a16="http://schemas.microsoft.com/office/drawing/2014/main" id="{73627417-4E50-4BC8-9DEA-A75C1880C82D}"/>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7" name="Rectangle 1341">
                          <a:extLst>
                            <a:ext uri="{FF2B5EF4-FFF2-40B4-BE49-F238E27FC236}">
                              <a16:creationId xmlns:a16="http://schemas.microsoft.com/office/drawing/2014/main" id="{053DC60E-85A9-417D-8AB7-690C5DA66AF1}"/>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8" name="Rectangle 1342">
                          <a:extLst>
                            <a:ext uri="{FF2B5EF4-FFF2-40B4-BE49-F238E27FC236}">
                              <a16:creationId xmlns:a16="http://schemas.microsoft.com/office/drawing/2014/main" id="{7229BC65-9794-4A99-9674-9B2DF1C73551}"/>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79" name="Rectangle 1343">
                          <a:extLst>
                            <a:ext uri="{FF2B5EF4-FFF2-40B4-BE49-F238E27FC236}">
                              <a16:creationId xmlns:a16="http://schemas.microsoft.com/office/drawing/2014/main" id="{33500BDB-DC10-4A3A-A0BB-C957A738EDCA}"/>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80" name="Rectangle 1344">
                          <a:extLst>
                            <a:ext uri="{FF2B5EF4-FFF2-40B4-BE49-F238E27FC236}">
                              <a16:creationId xmlns:a16="http://schemas.microsoft.com/office/drawing/2014/main" id="{B07ADA04-26F9-4131-8D0B-3521914CC39C}"/>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81" name="Rectangle 1345">
                          <a:extLst>
                            <a:ext uri="{FF2B5EF4-FFF2-40B4-BE49-F238E27FC236}">
                              <a16:creationId xmlns:a16="http://schemas.microsoft.com/office/drawing/2014/main" id="{86F3C14E-F85E-4F58-A6BA-3717AF572711}"/>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82" name="Rectangle 1346">
                          <a:extLst>
                            <a:ext uri="{FF2B5EF4-FFF2-40B4-BE49-F238E27FC236}">
                              <a16:creationId xmlns:a16="http://schemas.microsoft.com/office/drawing/2014/main" id="{DBCD4D8C-47E1-4263-AABB-C6472399F4A0}"/>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83" name="Rectangle 1347">
                          <a:extLst>
                            <a:ext uri="{FF2B5EF4-FFF2-40B4-BE49-F238E27FC236}">
                              <a16:creationId xmlns:a16="http://schemas.microsoft.com/office/drawing/2014/main" id="{05CF40F5-1934-4437-8657-FE60ECDE4531}"/>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84" name="Rectangle 1348">
                          <a:extLst>
                            <a:ext uri="{FF2B5EF4-FFF2-40B4-BE49-F238E27FC236}">
                              <a16:creationId xmlns:a16="http://schemas.microsoft.com/office/drawing/2014/main" id="{1615A7F6-41E1-47A5-BBD0-43175FCBEEAE}"/>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7101" name="Rectangle 1565">
                      <a:extLst>
                        <a:ext uri="{FF2B5EF4-FFF2-40B4-BE49-F238E27FC236}">
                          <a16:creationId xmlns:a16="http://schemas.microsoft.com/office/drawing/2014/main" id="{66860F67-9376-46CF-A7CE-B43F7E666B71}"/>
                        </a:ext>
                      </a:extLst>
                    </p:cNvPr>
                    <p:cNvSpPr>
                      <a:spLocks noChangeArrowheads="1"/>
                    </p:cNvSpPr>
                    <p:nvPr/>
                  </p:nvSpPr>
                  <p:spPr bwMode="auto">
                    <a:xfrm>
                      <a:off x="1894" y="1031"/>
                      <a:ext cx="80" cy="10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463" name="Group 1927">
                    <a:extLst>
                      <a:ext uri="{FF2B5EF4-FFF2-40B4-BE49-F238E27FC236}">
                        <a16:creationId xmlns:a16="http://schemas.microsoft.com/office/drawing/2014/main" id="{31950C65-48BD-4FD9-A46A-1AB7905AB52C}"/>
                      </a:ext>
                    </a:extLst>
                  </p:cNvPr>
                  <p:cNvGrpSpPr>
                    <a:grpSpLocks/>
                  </p:cNvGrpSpPr>
                  <p:nvPr/>
                </p:nvGrpSpPr>
                <p:grpSpPr bwMode="auto">
                  <a:xfrm>
                    <a:off x="2458" y="800"/>
                    <a:ext cx="570" cy="637"/>
                    <a:chOff x="2458" y="800"/>
                    <a:chExt cx="570" cy="637"/>
                  </a:xfrm>
                </p:grpSpPr>
                <p:grpSp>
                  <p:nvGrpSpPr>
                    <p:cNvPr id="67462" name="Group 1926">
                      <a:extLst>
                        <a:ext uri="{FF2B5EF4-FFF2-40B4-BE49-F238E27FC236}">
                          <a16:creationId xmlns:a16="http://schemas.microsoft.com/office/drawing/2014/main" id="{CAEDE6EE-C1B4-4DF1-92D0-0BE6189FE214}"/>
                        </a:ext>
                      </a:extLst>
                    </p:cNvPr>
                    <p:cNvGrpSpPr>
                      <a:grpSpLocks/>
                    </p:cNvGrpSpPr>
                    <p:nvPr/>
                  </p:nvGrpSpPr>
                  <p:grpSpPr bwMode="auto">
                    <a:xfrm>
                      <a:off x="2458" y="800"/>
                      <a:ext cx="570" cy="637"/>
                      <a:chOff x="2458" y="800"/>
                      <a:chExt cx="570" cy="637"/>
                    </a:xfrm>
                  </p:grpSpPr>
                  <p:graphicFrame>
                    <p:nvGraphicFramePr>
                      <p:cNvPr id="66886" name="Object 1350">
                        <a:extLst>
                          <a:ext uri="{FF2B5EF4-FFF2-40B4-BE49-F238E27FC236}">
                            <a16:creationId xmlns:a16="http://schemas.microsoft.com/office/drawing/2014/main" id="{18502FFF-A507-452C-B677-49AC9EC3BB15}"/>
                          </a:ext>
                        </a:extLst>
                      </p:cNvPr>
                      <p:cNvGraphicFramePr>
                        <a:graphicFrameLocks noChangeAspect="1"/>
                      </p:cNvGraphicFramePr>
                      <p:nvPr/>
                    </p:nvGraphicFramePr>
                    <p:xfrm>
                      <a:off x="2458" y="800"/>
                      <a:ext cx="570" cy="637"/>
                    </p:xfrm>
                    <a:graphic>
                      <a:graphicData uri="http://schemas.openxmlformats.org/presentationml/2006/ole">
                        <mc:AlternateContent xmlns:mc="http://schemas.openxmlformats.org/markup-compatibility/2006">
                          <mc:Choice xmlns:v="urn:schemas-microsoft-com:vml" Requires="v">
                            <p:oleObj r:id="rId9" imgW="4572000" imgH="2743200" progId="">
                              <p:embed/>
                            </p:oleObj>
                          </mc:Choice>
                          <mc:Fallback>
                            <p:oleObj r:id="rId9" imgW="4572000" imgH="2743200" progId="">
                              <p:embed/>
                              <p:pic>
                                <p:nvPicPr>
                                  <p:cNvPr id="66886" name="Object 1350">
                                    <a:extLst>
                                      <a:ext uri="{FF2B5EF4-FFF2-40B4-BE49-F238E27FC236}">
                                        <a16:creationId xmlns:a16="http://schemas.microsoft.com/office/drawing/2014/main" id="{18502FFF-A507-452C-B677-49AC9EC3BB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2458" y="800"/>
                                    <a:ext cx="570" cy="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6887" name="Group 1351">
                        <a:extLst>
                          <a:ext uri="{FF2B5EF4-FFF2-40B4-BE49-F238E27FC236}">
                            <a16:creationId xmlns:a16="http://schemas.microsoft.com/office/drawing/2014/main" id="{EDB4D858-4957-4D76-9E7E-D0390AEC01E3}"/>
                          </a:ext>
                        </a:extLst>
                      </p:cNvPr>
                      <p:cNvGrpSpPr>
                        <a:grpSpLocks/>
                      </p:cNvGrpSpPr>
                      <p:nvPr/>
                    </p:nvGrpSpPr>
                    <p:grpSpPr bwMode="auto">
                      <a:xfrm>
                        <a:off x="2515" y="899"/>
                        <a:ext cx="453" cy="519"/>
                        <a:chOff x="838" y="2427"/>
                        <a:chExt cx="1166" cy="1166"/>
                      </a:xfrm>
                    </p:grpSpPr>
                    <p:sp>
                      <p:nvSpPr>
                        <p:cNvPr id="66888" name="Rectangle 1352">
                          <a:extLst>
                            <a:ext uri="{FF2B5EF4-FFF2-40B4-BE49-F238E27FC236}">
                              <a16:creationId xmlns:a16="http://schemas.microsoft.com/office/drawing/2014/main" id="{440B6242-4FC3-4482-9989-160A59C7D5B0}"/>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89" name="Rectangle 1353">
                          <a:extLst>
                            <a:ext uri="{FF2B5EF4-FFF2-40B4-BE49-F238E27FC236}">
                              <a16:creationId xmlns:a16="http://schemas.microsoft.com/office/drawing/2014/main" id="{8B6779A3-ED8E-4D71-B43D-0F944FE9E40B}"/>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0" name="Rectangle 1354">
                          <a:extLst>
                            <a:ext uri="{FF2B5EF4-FFF2-40B4-BE49-F238E27FC236}">
                              <a16:creationId xmlns:a16="http://schemas.microsoft.com/office/drawing/2014/main" id="{65FB325F-81C4-4219-A146-AD5446E81824}"/>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1" name="Rectangle 1355">
                          <a:extLst>
                            <a:ext uri="{FF2B5EF4-FFF2-40B4-BE49-F238E27FC236}">
                              <a16:creationId xmlns:a16="http://schemas.microsoft.com/office/drawing/2014/main" id="{88A76FF5-5FDC-4471-8521-96A556D2FA7A}"/>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2" name="Rectangle 1356">
                          <a:extLst>
                            <a:ext uri="{FF2B5EF4-FFF2-40B4-BE49-F238E27FC236}">
                              <a16:creationId xmlns:a16="http://schemas.microsoft.com/office/drawing/2014/main" id="{08B6BDB1-EBB7-4825-BCB6-F04A94F114D7}"/>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3" name="Rectangle 1357">
                          <a:extLst>
                            <a:ext uri="{FF2B5EF4-FFF2-40B4-BE49-F238E27FC236}">
                              <a16:creationId xmlns:a16="http://schemas.microsoft.com/office/drawing/2014/main" id="{55297C72-2376-4BE7-83E1-FB1FD3DF6F22}"/>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4" name="Rectangle 1358">
                          <a:extLst>
                            <a:ext uri="{FF2B5EF4-FFF2-40B4-BE49-F238E27FC236}">
                              <a16:creationId xmlns:a16="http://schemas.microsoft.com/office/drawing/2014/main" id="{769FFFC3-40CF-4819-823C-062D9014EF2E}"/>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5" name="Rectangle 1359">
                          <a:extLst>
                            <a:ext uri="{FF2B5EF4-FFF2-40B4-BE49-F238E27FC236}">
                              <a16:creationId xmlns:a16="http://schemas.microsoft.com/office/drawing/2014/main" id="{C0E9DD5B-CE03-41C6-8870-505C00C3E756}"/>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6" name="Rectangle 1360">
                          <a:extLst>
                            <a:ext uri="{FF2B5EF4-FFF2-40B4-BE49-F238E27FC236}">
                              <a16:creationId xmlns:a16="http://schemas.microsoft.com/office/drawing/2014/main" id="{7407943A-7F1B-4B44-ACC1-107093D64BF0}"/>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7" name="Rectangle 1361">
                          <a:extLst>
                            <a:ext uri="{FF2B5EF4-FFF2-40B4-BE49-F238E27FC236}">
                              <a16:creationId xmlns:a16="http://schemas.microsoft.com/office/drawing/2014/main" id="{7042456F-FB3C-49C4-9F57-19FE90401F4A}"/>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8" name="Rectangle 1362">
                          <a:extLst>
                            <a:ext uri="{FF2B5EF4-FFF2-40B4-BE49-F238E27FC236}">
                              <a16:creationId xmlns:a16="http://schemas.microsoft.com/office/drawing/2014/main" id="{615AEDF9-3506-4B46-B775-4B0270803B5A}"/>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899" name="Rectangle 1363">
                          <a:extLst>
                            <a:ext uri="{FF2B5EF4-FFF2-40B4-BE49-F238E27FC236}">
                              <a16:creationId xmlns:a16="http://schemas.microsoft.com/office/drawing/2014/main" id="{9781B093-7454-4227-937A-F25DBEB72DBF}"/>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0" name="Rectangle 1364">
                          <a:extLst>
                            <a:ext uri="{FF2B5EF4-FFF2-40B4-BE49-F238E27FC236}">
                              <a16:creationId xmlns:a16="http://schemas.microsoft.com/office/drawing/2014/main" id="{56ABD039-1CFC-45F9-BBE7-D4D6ED057E2F}"/>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1" name="Rectangle 1365">
                          <a:extLst>
                            <a:ext uri="{FF2B5EF4-FFF2-40B4-BE49-F238E27FC236}">
                              <a16:creationId xmlns:a16="http://schemas.microsoft.com/office/drawing/2014/main" id="{2784ED34-6DD5-4F85-8076-8C22149FC7EA}"/>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2" name="Rectangle 1366">
                          <a:extLst>
                            <a:ext uri="{FF2B5EF4-FFF2-40B4-BE49-F238E27FC236}">
                              <a16:creationId xmlns:a16="http://schemas.microsoft.com/office/drawing/2014/main" id="{571280D0-11DB-48D8-93AB-D75F5A729162}"/>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3" name="Rectangle 1367">
                          <a:extLst>
                            <a:ext uri="{FF2B5EF4-FFF2-40B4-BE49-F238E27FC236}">
                              <a16:creationId xmlns:a16="http://schemas.microsoft.com/office/drawing/2014/main" id="{1EC1D321-8ED4-4783-923F-F2EA1964D40E}"/>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4" name="Rectangle 1368">
                          <a:extLst>
                            <a:ext uri="{FF2B5EF4-FFF2-40B4-BE49-F238E27FC236}">
                              <a16:creationId xmlns:a16="http://schemas.microsoft.com/office/drawing/2014/main" id="{7CA9BB43-08E6-48FB-B80A-1980BF09CAC0}"/>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5" name="Rectangle 1369">
                          <a:extLst>
                            <a:ext uri="{FF2B5EF4-FFF2-40B4-BE49-F238E27FC236}">
                              <a16:creationId xmlns:a16="http://schemas.microsoft.com/office/drawing/2014/main" id="{DA743070-3B91-4816-ACBC-7CFB6D10FC06}"/>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6" name="Rectangle 1370">
                          <a:extLst>
                            <a:ext uri="{FF2B5EF4-FFF2-40B4-BE49-F238E27FC236}">
                              <a16:creationId xmlns:a16="http://schemas.microsoft.com/office/drawing/2014/main" id="{DA85B99C-5988-4B9C-B48B-FF125FAB58DE}"/>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7" name="Rectangle 1371">
                          <a:extLst>
                            <a:ext uri="{FF2B5EF4-FFF2-40B4-BE49-F238E27FC236}">
                              <a16:creationId xmlns:a16="http://schemas.microsoft.com/office/drawing/2014/main" id="{7A3299E9-EB89-4455-B646-D1021EA699EF}"/>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8" name="Rectangle 1372">
                          <a:extLst>
                            <a:ext uri="{FF2B5EF4-FFF2-40B4-BE49-F238E27FC236}">
                              <a16:creationId xmlns:a16="http://schemas.microsoft.com/office/drawing/2014/main" id="{1E0BE302-23E6-4B5A-9BB0-C83BFDC049EA}"/>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09" name="Rectangle 1373">
                          <a:extLst>
                            <a:ext uri="{FF2B5EF4-FFF2-40B4-BE49-F238E27FC236}">
                              <a16:creationId xmlns:a16="http://schemas.microsoft.com/office/drawing/2014/main" id="{A498D351-AC82-4C32-B77B-D6906E3C846B}"/>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0" name="Rectangle 1374">
                          <a:extLst>
                            <a:ext uri="{FF2B5EF4-FFF2-40B4-BE49-F238E27FC236}">
                              <a16:creationId xmlns:a16="http://schemas.microsoft.com/office/drawing/2014/main" id="{AEA72B44-C469-49A2-8C5D-CABF26E24AD2}"/>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1" name="Rectangle 1375">
                          <a:extLst>
                            <a:ext uri="{FF2B5EF4-FFF2-40B4-BE49-F238E27FC236}">
                              <a16:creationId xmlns:a16="http://schemas.microsoft.com/office/drawing/2014/main" id="{84A94EE2-64DE-4A14-BC59-05AED2E96AA7}"/>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2" name="Rectangle 1376">
                          <a:extLst>
                            <a:ext uri="{FF2B5EF4-FFF2-40B4-BE49-F238E27FC236}">
                              <a16:creationId xmlns:a16="http://schemas.microsoft.com/office/drawing/2014/main" id="{A5DF4278-D3B3-454D-A3F9-3FB677BA883E}"/>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6913" name="Group 1377">
                        <a:extLst>
                          <a:ext uri="{FF2B5EF4-FFF2-40B4-BE49-F238E27FC236}">
                            <a16:creationId xmlns:a16="http://schemas.microsoft.com/office/drawing/2014/main" id="{C3DC1E4B-5EEB-4C77-BD62-4A8C3611D383}"/>
                          </a:ext>
                        </a:extLst>
                      </p:cNvPr>
                      <p:cNvGrpSpPr>
                        <a:grpSpLocks/>
                      </p:cNvGrpSpPr>
                      <p:nvPr/>
                    </p:nvGrpSpPr>
                    <p:grpSpPr bwMode="auto">
                      <a:xfrm flipH="1">
                        <a:off x="2602" y="853"/>
                        <a:ext cx="416" cy="520"/>
                        <a:chOff x="838" y="2427"/>
                        <a:chExt cx="1166" cy="1166"/>
                      </a:xfrm>
                    </p:grpSpPr>
                    <p:sp>
                      <p:nvSpPr>
                        <p:cNvPr id="66914" name="Rectangle 1378">
                          <a:extLst>
                            <a:ext uri="{FF2B5EF4-FFF2-40B4-BE49-F238E27FC236}">
                              <a16:creationId xmlns:a16="http://schemas.microsoft.com/office/drawing/2014/main" id="{7B317354-6DAF-415E-B86E-DC468225A277}"/>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5" name="Rectangle 1379">
                          <a:extLst>
                            <a:ext uri="{FF2B5EF4-FFF2-40B4-BE49-F238E27FC236}">
                              <a16:creationId xmlns:a16="http://schemas.microsoft.com/office/drawing/2014/main" id="{B09CD49D-F6CC-48D8-ACA2-D39EAC82FDB5}"/>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6" name="Rectangle 1380">
                          <a:extLst>
                            <a:ext uri="{FF2B5EF4-FFF2-40B4-BE49-F238E27FC236}">
                              <a16:creationId xmlns:a16="http://schemas.microsoft.com/office/drawing/2014/main" id="{38B06AD4-62DD-4976-9C7E-88144554969F}"/>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7" name="Rectangle 1381">
                          <a:extLst>
                            <a:ext uri="{FF2B5EF4-FFF2-40B4-BE49-F238E27FC236}">
                              <a16:creationId xmlns:a16="http://schemas.microsoft.com/office/drawing/2014/main" id="{8810D623-6A46-486B-81A2-6C9A64A94E55}"/>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8" name="Rectangle 1382">
                          <a:extLst>
                            <a:ext uri="{FF2B5EF4-FFF2-40B4-BE49-F238E27FC236}">
                              <a16:creationId xmlns:a16="http://schemas.microsoft.com/office/drawing/2014/main" id="{665C30CB-050B-4760-90C8-A15F00AEEE53}"/>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19" name="Rectangle 1383">
                          <a:extLst>
                            <a:ext uri="{FF2B5EF4-FFF2-40B4-BE49-F238E27FC236}">
                              <a16:creationId xmlns:a16="http://schemas.microsoft.com/office/drawing/2014/main" id="{E7CEBBC9-91ED-43A6-B3E5-1EA9CEBBA89F}"/>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0" name="Rectangle 1384">
                          <a:extLst>
                            <a:ext uri="{FF2B5EF4-FFF2-40B4-BE49-F238E27FC236}">
                              <a16:creationId xmlns:a16="http://schemas.microsoft.com/office/drawing/2014/main" id="{68EA4F33-BEE7-4686-B697-66884E741267}"/>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1" name="Rectangle 1385">
                          <a:extLst>
                            <a:ext uri="{FF2B5EF4-FFF2-40B4-BE49-F238E27FC236}">
                              <a16:creationId xmlns:a16="http://schemas.microsoft.com/office/drawing/2014/main" id="{DBBE3E73-2875-41D5-8CEA-AFED50501F05}"/>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2" name="Rectangle 1386">
                          <a:extLst>
                            <a:ext uri="{FF2B5EF4-FFF2-40B4-BE49-F238E27FC236}">
                              <a16:creationId xmlns:a16="http://schemas.microsoft.com/office/drawing/2014/main" id="{98A60317-9109-4432-A4BD-412A6F465097}"/>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3" name="Rectangle 1387">
                          <a:extLst>
                            <a:ext uri="{FF2B5EF4-FFF2-40B4-BE49-F238E27FC236}">
                              <a16:creationId xmlns:a16="http://schemas.microsoft.com/office/drawing/2014/main" id="{40A03887-AD62-4D0B-BA97-80342134D0AE}"/>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4" name="Rectangle 1388">
                          <a:extLst>
                            <a:ext uri="{FF2B5EF4-FFF2-40B4-BE49-F238E27FC236}">
                              <a16:creationId xmlns:a16="http://schemas.microsoft.com/office/drawing/2014/main" id="{78DEAE05-CCEB-4409-B387-AEC83F7CC1C9}"/>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5" name="Rectangle 1389">
                          <a:extLst>
                            <a:ext uri="{FF2B5EF4-FFF2-40B4-BE49-F238E27FC236}">
                              <a16:creationId xmlns:a16="http://schemas.microsoft.com/office/drawing/2014/main" id="{0E8D0AFF-E6CD-4FBB-83A0-4ECCFDCA99F0}"/>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6" name="Rectangle 1390">
                          <a:extLst>
                            <a:ext uri="{FF2B5EF4-FFF2-40B4-BE49-F238E27FC236}">
                              <a16:creationId xmlns:a16="http://schemas.microsoft.com/office/drawing/2014/main" id="{56815BBA-7439-41D6-B67B-B3DCFD5730A1}"/>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7" name="Rectangle 1391">
                          <a:extLst>
                            <a:ext uri="{FF2B5EF4-FFF2-40B4-BE49-F238E27FC236}">
                              <a16:creationId xmlns:a16="http://schemas.microsoft.com/office/drawing/2014/main" id="{17F2B30E-2591-4244-B856-6DED35B49A4E}"/>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8" name="Rectangle 1392">
                          <a:extLst>
                            <a:ext uri="{FF2B5EF4-FFF2-40B4-BE49-F238E27FC236}">
                              <a16:creationId xmlns:a16="http://schemas.microsoft.com/office/drawing/2014/main" id="{1D5341E0-F38A-4B8E-9D18-989977D152E7}"/>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29" name="Rectangle 1393">
                          <a:extLst>
                            <a:ext uri="{FF2B5EF4-FFF2-40B4-BE49-F238E27FC236}">
                              <a16:creationId xmlns:a16="http://schemas.microsoft.com/office/drawing/2014/main" id="{E77E61AC-154C-4635-8735-9201BE2E4F67}"/>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0" name="Rectangle 1394">
                          <a:extLst>
                            <a:ext uri="{FF2B5EF4-FFF2-40B4-BE49-F238E27FC236}">
                              <a16:creationId xmlns:a16="http://schemas.microsoft.com/office/drawing/2014/main" id="{34CA4295-5FFB-4121-BFA5-A9F18C026544}"/>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1" name="Rectangle 1395">
                          <a:extLst>
                            <a:ext uri="{FF2B5EF4-FFF2-40B4-BE49-F238E27FC236}">
                              <a16:creationId xmlns:a16="http://schemas.microsoft.com/office/drawing/2014/main" id="{33688D8B-7607-4A72-8CD6-92CE453E5B9A}"/>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2" name="Rectangle 1396">
                          <a:extLst>
                            <a:ext uri="{FF2B5EF4-FFF2-40B4-BE49-F238E27FC236}">
                              <a16:creationId xmlns:a16="http://schemas.microsoft.com/office/drawing/2014/main" id="{6BB15B58-15DD-4ED4-A91D-EC4804B86EF1}"/>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3" name="Rectangle 1397">
                          <a:extLst>
                            <a:ext uri="{FF2B5EF4-FFF2-40B4-BE49-F238E27FC236}">
                              <a16:creationId xmlns:a16="http://schemas.microsoft.com/office/drawing/2014/main" id="{CAC722C7-CB58-4BC9-8011-3770A816DD42}"/>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4" name="Rectangle 1398">
                          <a:extLst>
                            <a:ext uri="{FF2B5EF4-FFF2-40B4-BE49-F238E27FC236}">
                              <a16:creationId xmlns:a16="http://schemas.microsoft.com/office/drawing/2014/main" id="{D37C7F7C-92AE-4E8E-8041-1AB1B0AC9C2D}"/>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5" name="Rectangle 1399">
                          <a:extLst>
                            <a:ext uri="{FF2B5EF4-FFF2-40B4-BE49-F238E27FC236}">
                              <a16:creationId xmlns:a16="http://schemas.microsoft.com/office/drawing/2014/main" id="{B142E836-4DD4-4243-BBB8-5D056BB0C3BA}"/>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6" name="Rectangle 1400">
                          <a:extLst>
                            <a:ext uri="{FF2B5EF4-FFF2-40B4-BE49-F238E27FC236}">
                              <a16:creationId xmlns:a16="http://schemas.microsoft.com/office/drawing/2014/main" id="{C74C7D9A-946E-4D9A-93A5-5580A43AED73}"/>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7" name="Rectangle 1401">
                          <a:extLst>
                            <a:ext uri="{FF2B5EF4-FFF2-40B4-BE49-F238E27FC236}">
                              <a16:creationId xmlns:a16="http://schemas.microsoft.com/office/drawing/2014/main" id="{0A509898-F72C-424C-BDD5-8B4316C10375}"/>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38" name="Rectangle 1402">
                          <a:extLst>
                            <a:ext uri="{FF2B5EF4-FFF2-40B4-BE49-F238E27FC236}">
                              <a16:creationId xmlns:a16="http://schemas.microsoft.com/office/drawing/2014/main" id="{66780495-7BDF-4CDA-9010-AB583147F31E}"/>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6965" name="Group 1429">
                        <a:extLst>
                          <a:ext uri="{FF2B5EF4-FFF2-40B4-BE49-F238E27FC236}">
                            <a16:creationId xmlns:a16="http://schemas.microsoft.com/office/drawing/2014/main" id="{7122FB77-2F3B-456C-A239-A19E7C325B83}"/>
                          </a:ext>
                        </a:extLst>
                      </p:cNvPr>
                      <p:cNvGrpSpPr>
                        <a:grpSpLocks/>
                      </p:cNvGrpSpPr>
                      <p:nvPr/>
                    </p:nvGrpSpPr>
                    <p:grpSpPr bwMode="auto">
                      <a:xfrm rot="-10800000">
                        <a:off x="2471" y="876"/>
                        <a:ext cx="454" cy="474"/>
                        <a:chOff x="838" y="2427"/>
                        <a:chExt cx="1166" cy="1166"/>
                      </a:xfrm>
                    </p:grpSpPr>
                    <p:sp>
                      <p:nvSpPr>
                        <p:cNvPr id="66966" name="Rectangle 1430">
                          <a:extLst>
                            <a:ext uri="{FF2B5EF4-FFF2-40B4-BE49-F238E27FC236}">
                              <a16:creationId xmlns:a16="http://schemas.microsoft.com/office/drawing/2014/main" id="{562994C8-4486-42C4-AA6D-121CCDC3B7B2}"/>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67" name="Rectangle 1431">
                          <a:extLst>
                            <a:ext uri="{FF2B5EF4-FFF2-40B4-BE49-F238E27FC236}">
                              <a16:creationId xmlns:a16="http://schemas.microsoft.com/office/drawing/2014/main" id="{2F96C0BF-3471-4957-91CA-63FBC017ADC8}"/>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68" name="Rectangle 1432">
                          <a:extLst>
                            <a:ext uri="{FF2B5EF4-FFF2-40B4-BE49-F238E27FC236}">
                              <a16:creationId xmlns:a16="http://schemas.microsoft.com/office/drawing/2014/main" id="{B8E6D18D-B1AB-46E7-BBD1-AA55465A3958}"/>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69" name="Rectangle 1433">
                          <a:extLst>
                            <a:ext uri="{FF2B5EF4-FFF2-40B4-BE49-F238E27FC236}">
                              <a16:creationId xmlns:a16="http://schemas.microsoft.com/office/drawing/2014/main" id="{1934A702-B5D7-4847-84A8-0CD5F1C384AE}"/>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0" name="Rectangle 1434">
                          <a:extLst>
                            <a:ext uri="{FF2B5EF4-FFF2-40B4-BE49-F238E27FC236}">
                              <a16:creationId xmlns:a16="http://schemas.microsoft.com/office/drawing/2014/main" id="{9185490B-0AB3-41CE-B01E-663F09EED85A}"/>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1" name="Rectangle 1435">
                          <a:extLst>
                            <a:ext uri="{FF2B5EF4-FFF2-40B4-BE49-F238E27FC236}">
                              <a16:creationId xmlns:a16="http://schemas.microsoft.com/office/drawing/2014/main" id="{09560222-D067-4DB3-A12A-67ADEAA82D14}"/>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2" name="Rectangle 1436">
                          <a:extLst>
                            <a:ext uri="{FF2B5EF4-FFF2-40B4-BE49-F238E27FC236}">
                              <a16:creationId xmlns:a16="http://schemas.microsoft.com/office/drawing/2014/main" id="{189DA8A1-067F-4A4E-BFB1-F4C36F5EAC0E}"/>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3" name="Rectangle 1437">
                          <a:extLst>
                            <a:ext uri="{FF2B5EF4-FFF2-40B4-BE49-F238E27FC236}">
                              <a16:creationId xmlns:a16="http://schemas.microsoft.com/office/drawing/2014/main" id="{19127545-F510-49F5-BFDD-68C85039978F}"/>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4" name="Rectangle 1438">
                          <a:extLst>
                            <a:ext uri="{FF2B5EF4-FFF2-40B4-BE49-F238E27FC236}">
                              <a16:creationId xmlns:a16="http://schemas.microsoft.com/office/drawing/2014/main" id="{C0F4D16F-560E-4B41-8ED8-9F07890E7421}"/>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5" name="Rectangle 1439">
                          <a:extLst>
                            <a:ext uri="{FF2B5EF4-FFF2-40B4-BE49-F238E27FC236}">
                              <a16:creationId xmlns:a16="http://schemas.microsoft.com/office/drawing/2014/main" id="{B32233C8-A89A-4D72-9AB0-8ECABD3F1D3D}"/>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6" name="Rectangle 1440">
                          <a:extLst>
                            <a:ext uri="{FF2B5EF4-FFF2-40B4-BE49-F238E27FC236}">
                              <a16:creationId xmlns:a16="http://schemas.microsoft.com/office/drawing/2014/main" id="{3DA0183C-3CE9-46CF-AD92-29FE2D37163B}"/>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7" name="Rectangle 1441">
                          <a:extLst>
                            <a:ext uri="{FF2B5EF4-FFF2-40B4-BE49-F238E27FC236}">
                              <a16:creationId xmlns:a16="http://schemas.microsoft.com/office/drawing/2014/main" id="{BC1D374F-E591-4461-ACE9-2AECF4432A9F}"/>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8" name="Rectangle 1442">
                          <a:extLst>
                            <a:ext uri="{FF2B5EF4-FFF2-40B4-BE49-F238E27FC236}">
                              <a16:creationId xmlns:a16="http://schemas.microsoft.com/office/drawing/2014/main" id="{C34A51A2-19E7-4A9F-9BF2-942D303CD338}"/>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79" name="Rectangle 1443">
                          <a:extLst>
                            <a:ext uri="{FF2B5EF4-FFF2-40B4-BE49-F238E27FC236}">
                              <a16:creationId xmlns:a16="http://schemas.microsoft.com/office/drawing/2014/main" id="{05BDD9E5-DEB4-458A-A948-D501079F4270}"/>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0" name="Rectangle 1444">
                          <a:extLst>
                            <a:ext uri="{FF2B5EF4-FFF2-40B4-BE49-F238E27FC236}">
                              <a16:creationId xmlns:a16="http://schemas.microsoft.com/office/drawing/2014/main" id="{EA157C19-95C5-47B6-A7E0-56592B787A18}"/>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1" name="Rectangle 1445">
                          <a:extLst>
                            <a:ext uri="{FF2B5EF4-FFF2-40B4-BE49-F238E27FC236}">
                              <a16:creationId xmlns:a16="http://schemas.microsoft.com/office/drawing/2014/main" id="{8ECF2DAA-75AA-493C-9118-9EB443D483C5}"/>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2" name="Rectangle 1446">
                          <a:extLst>
                            <a:ext uri="{FF2B5EF4-FFF2-40B4-BE49-F238E27FC236}">
                              <a16:creationId xmlns:a16="http://schemas.microsoft.com/office/drawing/2014/main" id="{F295D85F-C230-4B55-9411-9D7360F2929C}"/>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3" name="Rectangle 1447">
                          <a:extLst>
                            <a:ext uri="{FF2B5EF4-FFF2-40B4-BE49-F238E27FC236}">
                              <a16:creationId xmlns:a16="http://schemas.microsoft.com/office/drawing/2014/main" id="{5BA7A7CA-FF30-4EC4-8AA1-1AC660DA9F53}"/>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4" name="Rectangle 1448">
                          <a:extLst>
                            <a:ext uri="{FF2B5EF4-FFF2-40B4-BE49-F238E27FC236}">
                              <a16:creationId xmlns:a16="http://schemas.microsoft.com/office/drawing/2014/main" id="{A6D95E41-AD60-4201-AE90-67C0E10FDBDB}"/>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5" name="Rectangle 1449">
                          <a:extLst>
                            <a:ext uri="{FF2B5EF4-FFF2-40B4-BE49-F238E27FC236}">
                              <a16:creationId xmlns:a16="http://schemas.microsoft.com/office/drawing/2014/main" id="{502A8066-ECFF-4B92-8DF5-DB4DD29643ED}"/>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6" name="Rectangle 1450">
                          <a:extLst>
                            <a:ext uri="{FF2B5EF4-FFF2-40B4-BE49-F238E27FC236}">
                              <a16:creationId xmlns:a16="http://schemas.microsoft.com/office/drawing/2014/main" id="{E5900E2B-5E5A-4663-B748-80FAE66CD800}"/>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7" name="Rectangle 1451">
                          <a:extLst>
                            <a:ext uri="{FF2B5EF4-FFF2-40B4-BE49-F238E27FC236}">
                              <a16:creationId xmlns:a16="http://schemas.microsoft.com/office/drawing/2014/main" id="{424E539C-32C3-4C53-AF79-B24026CEF50A}"/>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8" name="Rectangle 1452">
                          <a:extLst>
                            <a:ext uri="{FF2B5EF4-FFF2-40B4-BE49-F238E27FC236}">
                              <a16:creationId xmlns:a16="http://schemas.microsoft.com/office/drawing/2014/main" id="{F111962D-4F56-4911-9AD2-42A0D321697F}"/>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89" name="Rectangle 1453">
                          <a:extLst>
                            <a:ext uri="{FF2B5EF4-FFF2-40B4-BE49-F238E27FC236}">
                              <a16:creationId xmlns:a16="http://schemas.microsoft.com/office/drawing/2014/main" id="{83BEFD70-4514-459E-AEDA-3DD27861A5E2}"/>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990" name="Rectangle 1454">
                          <a:extLst>
                            <a:ext uri="{FF2B5EF4-FFF2-40B4-BE49-F238E27FC236}">
                              <a16:creationId xmlns:a16="http://schemas.microsoft.com/office/drawing/2014/main" id="{2F48B8D7-C1AE-42A1-9EAC-FA19875DC2D3}"/>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7102" name="Rectangle 1566">
                      <a:extLst>
                        <a:ext uri="{FF2B5EF4-FFF2-40B4-BE49-F238E27FC236}">
                          <a16:creationId xmlns:a16="http://schemas.microsoft.com/office/drawing/2014/main" id="{22365249-70B7-429D-A1C5-E79B0F02A87E}"/>
                        </a:ext>
                      </a:extLst>
                    </p:cNvPr>
                    <p:cNvSpPr>
                      <a:spLocks noChangeArrowheads="1"/>
                    </p:cNvSpPr>
                    <p:nvPr/>
                  </p:nvSpPr>
                  <p:spPr bwMode="auto">
                    <a:xfrm>
                      <a:off x="2814" y="1081"/>
                      <a:ext cx="80" cy="87"/>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461" name="Group 1925">
                    <a:extLst>
                      <a:ext uri="{FF2B5EF4-FFF2-40B4-BE49-F238E27FC236}">
                        <a16:creationId xmlns:a16="http://schemas.microsoft.com/office/drawing/2014/main" id="{38078EB4-8D04-4C18-8738-B200FA9C5D1F}"/>
                      </a:ext>
                    </a:extLst>
                  </p:cNvPr>
                  <p:cNvGrpSpPr>
                    <a:grpSpLocks/>
                  </p:cNvGrpSpPr>
                  <p:nvPr/>
                </p:nvGrpSpPr>
                <p:grpSpPr bwMode="auto">
                  <a:xfrm>
                    <a:off x="146" y="808"/>
                    <a:ext cx="602" cy="654"/>
                    <a:chOff x="146" y="808"/>
                    <a:chExt cx="602" cy="654"/>
                  </a:xfrm>
                </p:grpSpPr>
                <p:grpSp>
                  <p:nvGrpSpPr>
                    <p:cNvPr id="67460" name="Group 1924">
                      <a:extLst>
                        <a:ext uri="{FF2B5EF4-FFF2-40B4-BE49-F238E27FC236}">
                          <a16:creationId xmlns:a16="http://schemas.microsoft.com/office/drawing/2014/main" id="{8A729B13-E9A3-4692-AA3A-AED39E95F6D5}"/>
                        </a:ext>
                      </a:extLst>
                    </p:cNvPr>
                    <p:cNvGrpSpPr>
                      <a:grpSpLocks/>
                    </p:cNvGrpSpPr>
                    <p:nvPr/>
                  </p:nvGrpSpPr>
                  <p:grpSpPr bwMode="auto">
                    <a:xfrm>
                      <a:off x="146" y="808"/>
                      <a:ext cx="602" cy="654"/>
                      <a:chOff x="146" y="808"/>
                      <a:chExt cx="602" cy="654"/>
                    </a:xfrm>
                  </p:grpSpPr>
                  <p:graphicFrame>
                    <p:nvGraphicFramePr>
                      <p:cNvPr id="67110" name="Object 1574">
                        <a:extLst>
                          <a:ext uri="{FF2B5EF4-FFF2-40B4-BE49-F238E27FC236}">
                            <a16:creationId xmlns:a16="http://schemas.microsoft.com/office/drawing/2014/main" id="{71EFCCB3-3D04-481A-BD8A-088B761DFC1A}"/>
                          </a:ext>
                        </a:extLst>
                      </p:cNvPr>
                      <p:cNvGraphicFramePr>
                        <a:graphicFrameLocks noChangeAspect="1"/>
                      </p:cNvGraphicFramePr>
                      <p:nvPr/>
                    </p:nvGraphicFramePr>
                    <p:xfrm>
                      <a:off x="146" y="808"/>
                      <a:ext cx="602" cy="654"/>
                    </p:xfrm>
                    <a:graphic>
                      <a:graphicData uri="http://schemas.openxmlformats.org/presentationml/2006/ole">
                        <mc:AlternateContent xmlns:mc="http://schemas.openxmlformats.org/markup-compatibility/2006">
                          <mc:Choice xmlns:v="urn:schemas-microsoft-com:vml" Requires="v">
                            <p:oleObj r:id="rId10" imgW="4572000" imgH="2743200" progId="">
                              <p:embed/>
                            </p:oleObj>
                          </mc:Choice>
                          <mc:Fallback>
                            <p:oleObj r:id="rId10" imgW="4572000" imgH="2743200" progId="">
                              <p:embed/>
                              <p:pic>
                                <p:nvPicPr>
                                  <p:cNvPr id="67110" name="Object 1574">
                                    <a:extLst>
                                      <a:ext uri="{FF2B5EF4-FFF2-40B4-BE49-F238E27FC236}">
                                        <a16:creationId xmlns:a16="http://schemas.microsoft.com/office/drawing/2014/main" id="{71EFCCB3-3D04-481A-BD8A-088B761DFC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146" y="808"/>
                                    <a:ext cx="602" cy="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7111" name="Rectangle 1575">
                        <a:extLst>
                          <a:ext uri="{FF2B5EF4-FFF2-40B4-BE49-F238E27FC236}">
                            <a16:creationId xmlns:a16="http://schemas.microsoft.com/office/drawing/2014/main" id="{00B3CB8C-C2AE-4BDA-A89A-C048C1685371}"/>
                          </a:ext>
                        </a:extLst>
                      </p:cNvPr>
                      <p:cNvSpPr>
                        <a:spLocks noChangeArrowheads="1"/>
                      </p:cNvSpPr>
                      <p:nvPr/>
                    </p:nvSpPr>
                    <p:spPr bwMode="auto">
                      <a:xfrm>
                        <a:off x="222" y="916"/>
                        <a:ext cx="198" cy="228"/>
                      </a:xfrm>
                      <a:prstGeom prst="rect">
                        <a:avLst/>
                      </a:prstGeom>
                      <a:solidFill>
                        <a:srgbClr val="FF0000"/>
                      </a:solidFill>
                      <a:ln w="19050">
                        <a:solidFill>
                          <a:srgbClr val="000000"/>
                        </a:solidFill>
                        <a:miter lim="800000"/>
                        <a:headEnd/>
                        <a:tailEnd/>
                      </a:ln>
                    </p:spPr>
                    <p:txBody>
                      <a:bodyPr anchor="ctr"/>
                      <a:lstStyle/>
                      <a:p>
                        <a:endParaRPr lang="en-US"/>
                      </a:p>
                    </p:txBody>
                  </p:sp>
                  <p:sp>
                    <p:nvSpPr>
                      <p:cNvPr id="67112" name="Rectangle 1576">
                        <a:extLst>
                          <a:ext uri="{FF2B5EF4-FFF2-40B4-BE49-F238E27FC236}">
                            <a16:creationId xmlns:a16="http://schemas.microsoft.com/office/drawing/2014/main" id="{D8E0E1EC-B076-4F31-9C19-61B7DB13BF27}"/>
                          </a:ext>
                        </a:extLst>
                      </p:cNvPr>
                      <p:cNvSpPr>
                        <a:spLocks noChangeAspect="1" noChangeArrowheads="1"/>
                      </p:cNvSpPr>
                      <p:nvPr/>
                    </p:nvSpPr>
                    <p:spPr bwMode="auto">
                      <a:xfrm>
                        <a:off x="561" y="1172"/>
                        <a:ext cx="19" cy="23"/>
                      </a:xfrm>
                      <a:prstGeom prst="rect">
                        <a:avLst/>
                      </a:prstGeom>
                      <a:solidFill>
                        <a:srgbClr val="FF0000"/>
                      </a:solidFill>
                      <a:ln w="9525">
                        <a:solidFill>
                          <a:srgbClr val="000000"/>
                        </a:solidFill>
                        <a:miter lim="800000"/>
                        <a:headEnd/>
                        <a:tailEnd/>
                      </a:ln>
                    </p:spPr>
                    <p:txBody>
                      <a:bodyPr/>
                      <a:lstStyle/>
                      <a:p>
                        <a:endParaRPr lang="en-US"/>
                      </a:p>
                    </p:txBody>
                  </p:sp>
                  <p:sp>
                    <p:nvSpPr>
                      <p:cNvPr id="67113" name="Rectangle 1577">
                        <a:extLst>
                          <a:ext uri="{FF2B5EF4-FFF2-40B4-BE49-F238E27FC236}">
                            <a16:creationId xmlns:a16="http://schemas.microsoft.com/office/drawing/2014/main" id="{16D3D2B1-0DCA-4F95-ADFD-B7227E58E207}"/>
                          </a:ext>
                        </a:extLst>
                      </p:cNvPr>
                      <p:cNvSpPr>
                        <a:spLocks noChangeAspect="1" noChangeArrowheads="1"/>
                      </p:cNvSpPr>
                      <p:nvPr/>
                    </p:nvSpPr>
                    <p:spPr bwMode="auto">
                      <a:xfrm>
                        <a:off x="344" y="1030"/>
                        <a:ext cx="19" cy="22"/>
                      </a:xfrm>
                      <a:prstGeom prst="rect">
                        <a:avLst/>
                      </a:prstGeom>
                      <a:solidFill>
                        <a:srgbClr val="000000"/>
                      </a:solidFill>
                      <a:ln w="9525">
                        <a:solidFill>
                          <a:srgbClr val="000000"/>
                        </a:solidFill>
                        <a:miter lim="800000"/>
                        <a:headEnd/>
                        <a:tailEnd/>
                      </a:ln>
                    </p:spPr>
                    <p:txBody>
                      <a:bodyPr/>
                      <a:lstStyle/>
                      <a:p>
                        <a:endParaRPr lang="en-US"/>
                      </a:p>
                    </p:txBody>
                  </p:sp>
                </p:grpSp>
                <p:sp>
                  <p:nvSpPr>
                    <p:cNvPr id="67114" name="Line 1578">
                      <a:extLst>
                        <a:ext uri="{FF2B5EF4-FFF2-40B4-BE49-F238E27FC236}">
                          <a16:creationId xmlns:a16="http://schemas.microsoft.com/office/drawing/2014/main" id="{F5BA04AC-C235-4061-9DE1-256EF292A39C}"/>
                        </a:ext>
                      </a:extLst>
                    </p:cNvPr>
                    <p:cNvSpPr>
                      <a:spLocks noChangeShapeType="1"/>
                    </p:cNvSpPr>
                    <p:nvPr/>
                  </p:nvSpPr>
                  <p:spPr bwMode="auto">
                    <a:xfrm>
                      <a:off x="364" y="1052"/>
                      <a:ext cx="197" cy="128"/>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115" name="Line 1579">
                      <a:extLst>
                        <a:ext uri="{FF2B5EF4-FFF2-40B4-BE49-F238E27FC236}">
                          <a16:creationId xmlns:a16="http://schemas.microsoft.com/office/drawing/2014/main" id="{F8CD910B-CD6B-43BE-AEC5-D83E0E04ACCC}"/>
                        </a:ext>
                      </a:extLst>
                    </p:cNvPr>
                    <p:cNvSpPr>
                      <a:spLocks noChangeShapeType="1"/>
                    </p:cNvSpPr>
                    <p:nvPr/>
                  </p:nvSpPr>
                  <p:spPr bwMode="auto">
                    <a:xfrm flipV="1">
                      <a:off x="361" y="881"/>
                      <a:ext cx="227" cy="154"/>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116" name="Line 1580">
                      <a:extLst>
                        <a:ext uri="{FF2B5EF4-FFF2-40B4-BE49-F238E27FC236}">
                          <a16:creationId xmlns:a16="http://schemas.microsoft.com/office/drawing/2014/main" id="{97BDC28F-12C3-43B6-9CDB-F5AF638959FE}"/>
                        </a:ext>
                      </a:extLst>
                    </p:cNvPr>
                    <p:cNvSpPr>
                      <a:spLocks noChangeShapeType="1"/>
                    </p:cNvSpPr>
                    <p:nvPr/>
                  </p:nvSpPr>
                  <p:spPr bwMode="auto">
                    <a:xfrm flipH="1">
                      <a:off x="309" y="1055"/>
                      <a:ext cx="35" cy="154"/>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7117" name="Line 1581">
                      <a:extLst>
                        <a:ext uri="{FF2B5EF4-FFF2-40B4-BE49-F238E27FC236}">
                          <a16:creationId xmlns:a16="http://schemas.microsoft.com/office/drawing/2014/main" id="{9AF98419-DF76-46C8-BB08-AC93EE4A4D74}"/>
                        </a:ext>
                      </a:extLst>
                    </p:cNvPr>
                    <p:cNvSpPr>
                      <a:spLocks noChangeShapeType="1"/>
                    </p:cNvSpPr>
                    <p:nvPr/>
                  </p:nvSpPr>
                  <p:spPr bwMode="auto">
                    <a:xfrm>
                      <a:off x="354" y="1043"/>
                      <a:ext cx="133" cy="277"/>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7118" name="AutoShape 1582">
                    <a:extLst>
                      <a:ext uri="{FF2B5EF4-FFF2-40B4-BE49-F238E27FC236}">
                        <a16:creationId xmlns:a16="http://schemas.microsoft.com/office/drawing/2014/main" id="{9992ACFD-0BA8-4D58-8F5D-0F4D77CA346F}"/>
                      </a:ext>
                    </a:extLst>
                  </p:cNvPr>
                  <p:cNvSpPr>
                    <a:spLocks noChangeArrowheads="1"/>
                  </p:cNvSpPr>
                  <p:nvPr/>
                </p:nvSpPr>
                <p:spPr bwMode="auto">
                  <a:xfrm>
                    <a:off x="738" y="1071"/>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19" name="AutoShape 1583">
                    <a:extLst>
                      <a:ext uri="{FF2B5EF4-FFF2-40B4-BE49-F238E27FC236}">
                        <a16:creationId xmlns:a16="http://schemas.microsoft.com/office/drawing/2014/main" id="{A1AAC053-7EFF-4DEB-8B96-79C4FBF34E3C}"/>
                      </a:ext>
                    </a:extLst>
                  </p:cNvPr>
                  <p:cNvSpPr>
                    <a:spLocks noChangeArrowheads="1"/>
                  </p:cNvSpPr>
                  <p:nvPr/>
                </p:nvSpPr>
                <p:spPr bwMode="auto">
                  <a:xfrm>
                    <a:off x="1466" y="1071"/>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0" name="AutoShape 1584">
                    <a:extLst>
                      <a:ext uri="{FF2B5EF4-FFF2-40B4-BE49-F238E27FC236}">
                        <a16:creationId xmlns:a16="http://schemas.microsoft.com/office/drawing/2014/main" id="{A17484F8-389C-482E-B197-3F8FA1ED6562}"/>
                      </a:ext>
                    </a:extLst>
                  </p:cNvPr>
                  <p:cNvSpPr>
                    <a:spLocks noChangeArrowheads="1"/>
                  </p:cNvSpPr>
                  <p:nvPr/>
                </p:nvSpPr>
                <p:spPr bwMode="auto">
                  <a:xfrm>
                    <a:off x="2218" y="1071"/>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7121" name="AutoShape 1585">
                  <a:extLst>
                    <a:ext uri="{FF2B5EF4-FFF2-40B4-BE49-F238E27FC236}">
                      <a16:creationId xmlns:a16="http://schemas.microsoft.com/office/drawing/2014/main" id="{A95D74B8-B5F1-461D-92D3-3ADA2A181EC5}"/>
                    </a:ext>
                  </a:extLst>
                </p:cNvPr>
                <p:cNvSpPr>
                  <a:spLocks noChangeArrowheads="1"/>
                </p:cNvSpPr>
                <p:nvPr/>
              </p:nvSpPr>
              <p:spPr bwMode="auto">
                <a:xfrm>
                  <a:off x="3034" y="1064"/>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123" name="AutoShape 1587">
                  <a:extLst>
                    <a:ext uri="{FF2B5EF4-FFF2-40B4-BE49-F238E27FC236}">
                      <a16:creationId xmlns:a16="http://schemas.microsoft.com/office/drawing/2014/main" id="{33090AD7-F256-48CA-94AE-BA415D889B2A}"/>
                    </a:ext>
                  </a:extLst>
                </p:cNvPr>
                <p:cNvSpPr>
                  <a:spLocks noChangeArrowheads="1"/>
                </p:cNvSpPr>
                <p:nvPr/>
              </p:nvSpPr>
              <p:spPr bwMode="auto">
                <a:xfrm>
                  <a:off x="3758" y="1058"/>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7485" name="Group 1949">
                <a:extLst>
                  <a:ext uri="{FF2B5EF4-FFF2-40B4-BE49-F238E27FC236}">
                    <a16:creationId xmlns:a16="http://schemas.microsoft.com/office/drawing/2014/main" id="{134DCFFA-72AD-42DA-9645-D2270FC7CCD4}"/>
                  </a:ext>
                </a:extLst>
              </p:cNvPr>
              <p:cNvGrpSpPr>
                <a:grpSpLocks/>
              </p:cNvGrpSpPr>
              <p:nvPr/>
            </p:nvGrpSpPr>
            <p:grpSpPr bwMode="auto">
              <a:xfrm>
                <a:off x="3982" y="843"/>
                <a:ext cx="602" cy="614"/>
                <a:chOff x="3982" y="843"/>
                <a:chExt cx="602" cy="614"/>
              </a:xfrm>
            </p:grpSpPr>
            <p:graphicFrame>
              <p:nvGraphicFramePr>
                <p:cNvPr id="67125" name="Object 1589">
                  <a:extLst>
                    <a:ext uri="{FF2B5EF4-FFF2-40B4-BE49-F238E27FC236}">
                      <a16:creationId xmlns:a16="http://schemas.microsoft.com/office/drawing/2014/main" id="{E04ECC9F-D84B-4864-96A5-781E898F986C}"/>
                    </a:ext>
                  </a:extLst>
                </p:cNvPr>
                <p:cNvGraphicFramePr>
                  <a:graphicFrameLocks noChangeAspect="1"/>
                </p:cNvGraphicFramePr>
                <p:nvPr/>
              </p:nvGraphicFramePr>
              <p:xfrm>
                <a:off x="3982" y="843"/>
                <a:ext cx="602" cy="614"/>
              </p:xfrm>
              <a:graphic>
                <a:graphicData uri="http://schemas.openxmlformats.org/presentationml/2006/ole">
                  <mc:AlternateContent xmlns:mc="http://schemas.openxmlformats.org/markup-compatibility/2006">
                    <mc:Choice xmlns:v="urn:schemas-microsoft-com:vml" Requires="v">
                      <p:oleObj r:id="rId11" imgW="4572000" imgH="2743200" progId="">
                        <p:embed/>
                      </p:oleObj>
                    </mc:Choice>
                    <mc:Fallback>
                      <p:oleObj r:id="rId11" imgW="4572000" imgH="2743200" progId="">
                        <p:embed/>
                        <p:pic>
                          <p:nvPicPr>
                            <p:cNvPr id="67125" name="Object 1589">
                              <a:extLst>
                                <a:ext uri="{FF2B5EF4-FFF2-40B4-BE49-F238E27FC236}">
                                  <a16:creationId xmlns:a16="http://schemas.microsoft.com/office/drawing/2014/main" id="{E04ECC9F-D84B-4864-96A5-781E898F98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3982" y="843"/>
                              <a:ext cx="602"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7484" name="Group 1948">
                  <a:extLst>
                    <a:ext uri="{FF2B5EF4-FFF2-40B4-BE49-F238E27FC236}">
                      <a16:creationId xmlns:a16="http://schemas.microsoft.com/office/drawing/2014/main" id="{D034EF7C-D53E-4467-B8EC-069C81B2BF35}"/>
                    </a:ext>
                  </a:extLst>
                </p:cNvPr>
                <p:cNvGrpSpPr>
                  <a:grpSpLocks/>
                </p:cNvGrpSpPr>
                <p:nvPr/>
              </p:nvGrpSpPr>
              <p:grpSpPr bwMode="auto">
                <a:xfrm>
                  <a:off x="4042" y="938"/>
                  <a:ext cx="479" cy="501"/>
                  <a:chOff x="4042" y="938"/>
                  <a:chExt cx="479" cy="501"/>
                </a:xfrm>
              </p:grpSpPr>
              <p:sp>
                <p:nvSpPr>
                  <p:cNvPr id="67127" name="Rectangle 1591">
                    <a:extLst>
                      <a:ext uri="{FF2B5EF4-FFF2-40B4-BE49-F238E27FC236}">
                        <a16:creationId xmlns:a16="http://schemas.microsoft.com/office/drawing/2014/main" id="{CDA21EA5-229C-42D7-8341-9191932B1E7E}"/>
                      </a:ext>
                    </a:extLst>
                  </p:cNvPr>
                  <p:cNvSpPr>
                    <a:spLocks noChangeAspect="1" noChangeArrowheads="1"/>
                  </p:cNvSpPr>
                  <p:nvPr/>
                </p:nvSpPr>
                <p:spPr bwMode="auto">
                  <a:xfrm>
                    <a:off x="4318" y="1130"/>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28" name="Rectangle 1592">
                    <a:extLst>
                      <a:ext uri="{FF2B5EF4-FFF2-40B4-BE49-F238E27FC236}">
                        <a16:creationId xmlns:a16="http://schemas.microsoft.com/office/drawing/2014/main" id="{D73690CA-ED07-4F22-B701-51DD699F63A2}"/>
                      </a:ext>
                    </a:extLst>
                  </p:cNvPr>
                  <p:cNvSpPr>
                    <a:spLocks noChangeAspect="1" noChangeArrowheads="1"/>
                  </p:cNvSpPr>
                  <p:nvPr/>
                </p:nvSpPr>
                <p:spPr bwMode="auto">
                  <a:xfrm>
                    <a:off x="4042" y="938"/>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29" name="Rectangle 1593">
                    <a:extLst>
                      <a:ext uri="{FF2B5EF4-FFF2-40B4-BE49-F238E27FC236}">
                        <a16:creationId xmlns:a16="http://schemas.microsoft.com/office/drawing/2014/main" id="{5EB424F9-45A0-423E-B9B9-05721FCFBAC7}"/>
                      </a:ext>
                    </a:extLst>
                  </p:cNvPr>
                  <p:cNvSpPr>
                    <a:spLocks noChangeAspect="1" noChangeArrowheads="1"/>
                  </p:cNvSpPr>
                  <p:nvPr/>
                </p:nvSpPr>
                <p:spPr bwMode="auto">
                  <a:xfrm>
                    <a:off x="4081" y="979"/>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0" name="Rectangle 1594">
                    <a:extLst>
                      <a:ext uri="{FF2B5EF4-FFF2-40B4-BE49-F238E27FC236}">
                        <a16:creationId xmlns:a16="http://schemas.microsoft.com/office/drawing/2014/main" id="{DAFFFC7C-360C-48A7-A8B9-ACE4154ACE88}"/>
                      </a:ext>
                    </a:extLst>
                  </p:cNvPr>
                  <p:cNvSpPr>
                    <a:spLocks noChangeAspect="1" noChangeArrowheads="1"/>
                  </p:cNvSpPr>
                  <p:nvPr/>
                </p:nvSpPr>
                <p:spPr bwMode="auto">
                  <a:xfrm>
                    <a:off x="4068" y="1199"/>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1" name="Rectangle 1595">
                    <a:extLst>
                      <a:ext uri="{FF2B5EF4-FFF2-40B4-BE49-F238E27FC236}">
                        <a16:creationId xmlns:a16="http://schemas.microsoft.com/office/drawing/2014/main" id="{D19FC3FF-CDA8-416D-ADCB-FCB5DBD6D050}"/>
                      </a:ext>
                    </a:extLst>
                  </p:cNvPr>
                  <p:cNvSpPr>
                    <a:spLocks noChangeAspect="1" noChangeArrowheads="1"/>
                  </p:cNvSpPr>
                  <p:nvPr/>
                </p:nvSpPr>
                <p:spPr bwMode="auto">
                  <a:xfrm>
                    <a:off x="4265" y="1034"/>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2" name="Rectangle 1596">
                    <a:extLst>
                      <a:ext uri="{FF2B5EF4-FFF2-40B4-BE49-F238E27FC236}">
                        <a16:creationId xmlns:a16="http://schemas.microsoft.com/office/drawing/2014/main" id="{EC7F1342-C0AB-47A7-A578-57CA49A1D30B}"/>
                      </a:ext>
                    </a:extLst>
                  </p:cNvPr>
                  <p:cNvSpPr>
                    <a:spLocks noChangeAspect="1" noChangeArrowheads="1"/>
                  </p:cNvSpPr>
                  <p:nvPr/>
                </p:nvSpPr>
                <p:spPr bwMode="auto">
                  <a:xfrm>
                    <a:off x="4200" y="1103"/>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3" name="Rectangle 1597">
                    <a:extLst>
                      <a:ext uri="{FF2B5EF4-FFF2-40B4-BE49-F238E27FC236}">
                        <a16:creationId xmlns:a16="http://schemas.microsoft.com/office/drawing/2014/main" id="{57C29AB8-2D98-43D5-85B0-ED580E3F2C62}"/>
                      </a:ext>
                    </a:extLst>
                  </p:cNvPr>
                  <p:cNvSpPr>
                    <a:spLocks noChangeAspect="1" noChangeArrowheads="1"/>
                  </p:cNvSpPr>
                  <p:nvPr/>
                </p:nvSpPr>
                <p:spPr bwMode="auto">
                  <a:xfrm>
                    <a:off x="4239" y="1323"/>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4" name="Rectangle 1598">
                    <a:extLst>
                      <a:ext uri="{FF2B5EF4-FFF2-40B4-BE49-F238E27FC236}">
                        <a16:creationId xmlns:a16="http://schemas.microsoft.com/office/drawing/2014/main" id="{2E4B45FC-3FC1-4034-B326-C9BA450C63F8}"/>
                      </a:ext>
                    </a:extLst>
                  </p:cNvPr>
                  <p:cNvSpPr>
                    <a:spLocks noChangeAspect="1" noChangeArrowheads="1"/>
                  </p:cNvSpPr>
                  <p:nvPr/>
                </p:nvSpPr>
                <p:spPr bwMode="auto">
                  <a:xfrm>
                    <a:off x="4081" y="1378"/>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5" name="Rectangle 1599">
                    <a:extLst>
                      <a:ext uri="{FF2B5EF4-FFF2-40B4-BE49-F238E27FC236}">
                        <a16:creationId xmlns:a16="http://schemas.microsoft.com/office/drawing/2014/main" id="{6155BC82-ED61-42E5-B5D1-585E0EE3D909}"/>
                      </a:ext>
                    </a:extLst>
                  </p:cNvPr>
                  <p:cNvSpPr>
                    <a:spLocks noChangeAspect="1" noChangeArrowheads="1"/>
                  </p:cNvSpPr>
                  <p:nvPr/>
                </p:nvSpPr>
                <p:spPr bwMode="auto">
                  <a:xfrm>
                    <a:off x="4305" y="1227"/>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6" name="Rectangle 1600">
                    <a:extLst>
                      <a:ext uri="{FF2B5EF4-FFF2-40B4-BE49-F238E27FC236}">
                        <a16:creationId xmlns:a16="http://schemas.microsoft.com/office/drawing/2014/main" id="{73618FAB-2643-4A25-AE6D-DC907BE51137}"/>
                      </a:ext>
                    </a:extLst>
                  </p:cNvPr>
                  <p:cNvSpPr>
                    <a:spLocks noChangeAspect="1" noChangeArrowheads="1"/>
                  </p:cNvSpPr>
                  <p:nvPr/>
                </p:nvSpPr>
                <p:spPr bwMode="auto">
                  <a:xfrm>
                    <a:off x="4397" y="1213"/>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7" name="Rectangle 1601">
                    <a:extLst>
                      <a:ext uri="{FF2B5EF4-FFF2-40B4-BE49-F238E27FC236}">
                        <a16:creationId xmlns:a16="http://schemas.microsoft.com/office/drawing/2014/main" id="{086ADF08-40E6-48C4-993A-9E019B983EB4}"/>
                      </a:ext>
                    </a:extLst>
                  </p:cNvPr>
                  <p:cNvSpPr>
                    <a:spLocks noChangeAspect="1" noChangeArrowheads="1"/>
                  </p:cNvSpPr>
                  <p:nvPr/>
                </p:nvSpPr>
                <p:spPr bwMode="auto">
                  <a:xfrm>
                    <a:off x="4397" y="1309"/>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8" name="Rectangle 1602">
                    <a:extLst>
                      <a:ext uri="{FF2B5EF4-FFF2-40B4-BE49-F238E27FC236}">
                        <a16:creationId xmlns:a16="http://schemas.microsoft.com/office/drawing/2014/main" id="{E0AB46A0-4440-48E8-8A5F-639A5B5B6402}"/>
                      </a:ext>
                    </a:extLst>
                  </p:cNvPr>
                  <p:cNvSpPr>
                    <a:spLocks noChangeAspect="1" noChangeArrowheads="1"/>
                  </p:cNvSpPr>
                  <p:nvPr/>
                </p:nvSpPr>
                <p:spPr bwMode="auto">
                  <a:xfrm>
                    <a:off x="4357" y="1392"/>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39" name="Rectangle 1603">
                    <a:extLst>
                      <a:ext uri="{FF2B5EF4-FFF2-40B4-BE49-F238E27FC236}">
                        <a16:creationId xmlns:a16="http://schemas.microsoft.com/office/drawing/2014/main" id="{9F815BB4-6167-4AF7-8BDF-2921CFFF7148}"/>
                      </a:ext>
                    </a:extLst>
                  </p:cNvPr>
                  <p:cNvSpPr>
                    <a:spLocks noChangeAspect="1" noChangeArrowheads="1"/>
                  </p:cNvSpPr>
                  <p:nvPr/>
                </p:nvSpPr>
                <p:spPr bwMode="auto">
                  <a:xfrm>
                    <a:off x="4476" y="1392"/>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0" name="Rectangle 1604">
                    <a:extLst>
                      <a:ext uri="{FF2B5EF4-FFF2-40B4-BE49-F238E27FC236}">
                        <a16:creationId xmlns:a16="http://schemas.microsoft.com/office/drawing/2014/main" id="{0513AEE1-5234-4E8F-94C0-6D259B25FB9F}"/>
                      </a:ext>
                    </a:extLst>
                  </p:cNvPr>
                  <p:cNvSpPr>
                    <a:spLocks noChangeAspect="1" noChangeArrowheads="1"/>
                  </p:cNvSpPr>
                  <p:nvPr/>
                </p:nvSpPr>
                <p:spPr bwMode="auto">
                  <a:xfrm>
                    <a:off x="4489" y="1240"/>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1" name="Rectangle 1605">
                    <a:extLst>
                      <a:ext uri="{FF2B5EF4-FFF2-40B4-BE49-F238E27FC236}">
                        <a16:creationId xmlns:a16="http://schemas.microsoft.com/office/drawing/2014/main" id="{9D79A313-01B4-4657-BEF3-496865DA6EFC}"/>
                      </a:ext>
                    </a:extLst>
                  </p:cNvPr>
                  <p:cNvSpPr>
                    <a:spLocks noChangeAspect="1" noChangeArrowheads="1"/>
                  </p:cNvSpPr>
                  <p:nvPr/>
                </p:nvSpPr>
                <p:spPr bwMode="auto">
                  <a:xfrm>
                    <a:off x="4252" y="1419"/>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2" name="Rectangle 1606">
                    <a:extLst>
                      <a:ext uri="{FF2B5EF4-FFF2-40B4-BE49-F238E27FC236}">
                        <a16:creationId xmlns:a16="http://schemas.microsoft.com/office/drawing/2014/main" id="{E67CD8F0-AC86-4B88-9FBC-F521C64D7787}"/>
                      </a:ext>
                    </a:extLst>
                  </p:cNvPr>
                  <p:cNvSpPr>
                    <a:spLocks noChangeAspect="1" noChangeArrowheads="1"/>
                  </p:cNvSpPr>
                  <p:nvPr/>
                </p:nvSpPr>
                <p:spPr bwMode="auto">
                  <a:xfrm>
                    <a:off x="4068" y="1103"/>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3" name="Rectangle 1607">
                    <a:extLst>
                      <a:ext uri="{FF2B5EF4-FFF2-40B4-BE49-F238E27FC236}">
                        <a16:creationId xmlns:a16="http://schemas.microsoft.com/office/drawing/2014/main" id="{077C6638-93DF-4A8B-AB0F-70A3FB89858A}"/>
                      </a:ext>
                    </a:extLst>
                  </p:cNvPr>
                  <p:cNvSpPr>
                    <a:spLocks noChangeAspect="1" noChangeArrowheads="1"/>
                  </p:cNvSpPr>
                  <p:nvPr/>
                </p:nvSpPr>
                <p:spPr bwMode="auto">
                  <a:xfrm>
                    <a:off x="4134" y="1268"/>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4" name="Rectangle 1608">
                    <a:extLst>
                      <a:ext uri="{FF2B5EF4-FFF2-40B4-BE49-F238E27FC236}">
                        <a16:creationId xmlns:a16="http://schemas.microsoft.com/office/drawing/2014/main" id="{B4C070AD-6899-4F5A-B5FA-B3AC86EC87EC}"/>
                      </a:ext>
                    </a:extLst>
                  </p:cNvPr>
                  <p:cNvSpPr>
                    <a:spLocks noChangeAspect="1" noChangeArrowheads="1"/>
                  </p:cNvSpPr>
                  <p:nvPr/>
                </p:nvSpPr>
                <p:spPr bwMode="auto">
                  <a:xfrm>
                    <a:off x="4502" y="1089"/>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5" name="Rectangle 1609">
                    <a:extLst>
                      <a:ext uri="{FF2B5EF4-FFF2-40B4-BE49-F238E27FC236}">
                        <a16:creationId xmlns:a16="http://schemas.microsoft.com/office/drawing/2014/main" id="{70EDCCFE-0964-411F-B977-4C1D8BF53D53}"/>
                      </a:ext>
                    </a:extLst>
                  </p:cNvPr>
                  <p:cNvSpPr>
                    <a:spLocks noChangeAspect="1" noChangeArrowheads="1"/>
                  </p:cNvSpPr>
                  <p:nvPr/>
                </p:nvSpPr>
                <p:spPr bwMode="auto">
                  <a:xfrm>
                    <a:off x="4187" y="952"/>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6" name="Rectangle 1610">
                    <a:extLst>
                      <a:ext uri="{FF2B5EF4-FFF2-40B4-BE49-F238E27FC236}">
                        <a16:creationId xmlns:a16="http://schemas.microsoft.com/office/drawing/2014/main" id="{36464E84-5E4F-4502-89ED-8993D525B443}"/>
                      </a:ext>
                    </a:extLst>
                  </p:cNvPr>
                  <p:cNvSpPr>
                    <a:spLocks noChangeAspect="1" noChangeArrowheads="1"/>
                  </p:cNvSpPr>
                  <p:nvPr/>
                </p:nvSpPr>
                <p:spPr bwMode="auto">
                  <a:xfrm>
                    <a:off x="4265" y="965"/>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7" name="Rectangle 1611">
                    <a:extLst>
                      <a:ext uri="{FF2B5EF4-FFF2-40B4-BE49-F238E27FC236}">
                        <a16:creationId xmlns:a16="http://schemas.microsoft.com/office/drawing/2014/main" id="{1D7F8080-1847-41F4-96F2-F05BE6F64D71}"/>
                      </a:ext>
                    </a:extLst>
                  </p:cNvPr>
                  <p:cNvSpPr>
                    <a:spLocks noChangeAspect="1" noChangeArrowheads="1"/>
                  </p:cNvSpPr>
                  <p:nvPr/>
                </p:nvSpPr>
                <p:spPr bwMode="auto">
                  <a:xfrm>
                    <a:off x="4384" y="938"/>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8" name="Rectangle 1612">
                    <a:extLst>
                      <a:ext uri="{FF2B5EF4-FFF2-40B4-BE49-F238E27FC236}">
                        <a16:creationId xmlns:a16="http://schemas.microsoft.com/office/drawing/2014/main" id="{A0A64E31-3BA9-45CC-AFCB-78DAE9EBE01C}"/>
                      </a:ext>
                    </a:extLst>
                  </p:cNvPr>
                  <p:cNvSpPr>
                    <a:spLocks noChangeAspect="1" noChangeArrowheads="1"/>
                  </p:cNvSpPr>
                  <p:nvPr/>
                </p:nvSpPr>
                <p:spPr bwMode="auto">
                  <a:xfrm>
                    <a:off x="4344" y="979"/>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49" name="Rectangle 1613">
                    <a:extLst>
                      <a:ext uri="{FF2B5EF4-FFF2-40B4-BE49-F238E27FC236}">
                        <a16:creationId xmlns:a16="http://schemas.microsoft.com/office/drawing/2014/main" id="{E32CFED9-69E4-408A-9F2C-BBBC3B732BEB}"/>
                      </a:ext>
                    </a:extLst>
                  </p:cNvPr>
                  <p:cNvSpPr>
                    <a:spLocks noChangeAspect="1" noChangeArrowheads="1"/>
                  </p:cNvSpPr>
                  <p:nvPr/>
                </p:nvSpPr>
                <p:spPr bwMode="auto">
                  <a:xfrm>
                    <a:off x="4463" y="1007"/>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50" name="Rectangle 1614">
                    <a:extLst>
                      <a:ext uri="{FF2B5EF4-FFF2-40B4-BE49-F238E27FC236}">
                        <a16:creationId xmlns:a16="http://schemas.microsoft.com/office/drawing/2014/main" id="{56DCCD40-1F28-490A-AD54-56BA09DCBB34}"/>
                      </a:ext>
                    </a:extLst>
                  </p:cNvPr>
                  <p:cNvSpPr>
                    <a:spLocks noChangeAspect="1" noChangeArrowheads="1"/>
                  </p:cNvSpPr>
                  <p:nvPr/>
                </p:nvSpPr>
                <p:spPr bwMode="auto">
                  <a:xfrm>
                    <a:off x="4423" y="1062"/>
                    <a:ext cx="19" cy="20"/>
                  </a:xfrm>
                  <a:prstGeom prst="rect">
                    <a:avLst/>
                  </a:prstGeom>
                  <a:solidFill>
                    <a:srgbClr val="FF0000"/>
                  </a:solidFill>
                  <a:ln w="9525">
                    <a:solidFill>
                      <a:srgbClr val="000000"/>
                    </a:solidFill>
                    <a:miter lim="800000"/>
                    <a:headEnd/>
                    <a:tailEnd/>
                  </a:ln>
                </p:spPr>
                <p:txBody>
                  <a:bodyPr/>
                  <a:lstStyle/>
                  <a:p>
                    <a:endParaRPr lang="en-US"/>
                  </a:p>
                </p:txBody>
              </p:sp>
              <p:sp>
                <p:nvSpPr>
                  <p:cNvPr id="67151" name="Rectangle 1615">
                    <a:extLst>
                      <a:ext uri="{FF2B5EF4-FFF2-40B4-BE49-F238E27FC236}">
                        <a16:creationId xmlns:a16="http://schemas.microsoft.com/office/drawing/2014/main" id="{8EFBF267-D3B4-4E8D-8558-270BCDA92EFF}"/>
                      </a:ext>
                    </a:extLst>
                  </p:cNvPr>
                  <p:cNvSpPr>
                    <a:spLocks noChangeAspect="1" noChangeArrowheads="1"/>
                  </p:cNvSpPr>
                  <p:nvPr/>
                </p:nvSpPr>
                <p:spPr bwMode="auto">
                  <a:xfrm>
                    <a:off x="4476" y="1144"/>
                    <a:ext cx="19" cy="20"/>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83" name="Group 1947">
                  <a:extLst>
                    <a:ext uri="{FF2B5EF4-FFF2-40B4-BE49-F238E27FC236}">
                      <a16:creationId xmlns:a16="http://schemas.microsoft.com/office/drawing/2014/main" id="{FD12C2E6-DFE2-4703-A512-226CB4A74A8E}"/>
                    </a:ext>
                  </a:extLst>
                </p:cNvPr>
                <p:cNvGrpSpPr>
                  <a:grpSpLocks/>
                </p:cNvGrpSpPr>
                <p:nvPr/>
              </p:nvGrpSpPr>
              <p:grpSpPr bwMode="auto">
                <a:xfrm>
                  <a:off x="4134" y="894"/>
                  <a:ext cx="439" cy="501"/>
                  <a:chOff x="4134" y="894"/>
                  <a:chExt cx="439" cy="501"/>
                </a:xfrm>
              </p:grpSpPr>
              <p:sp>
                <p:nvSpPr>
                  <p:cNvPr id="67153" name="Rectangle 1617">
                    <a:extLst>
                      <a:ext uri="{FF2B5EF4-FFF2-40B4-BE49-F238E27FC236}">
                        <a16:creationId xmlns:a16="http://schemas.microsoft.com/office/drawing/2014/main" id="{25F096D9-6785-41AE-82E1-3A4EEDFA4AA5}"/>
                      </a:ext>
                    </a:extLst>
                  </p:cNvPr>
                  <p:cNvSpPr>
                    <a:spLocks noChangeAspect="1" noChangeArrowheads="1"/>
                  </p:cNvSpPr>
                  <p:nvPr/>
                </p:nvSpPr>
                <p:spPr bwMode="auto">
                  <a:xfrm flipH="1">
                    <a:off x="4303" y="1086"/>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54" name="Rectangle 1618">
                    <a:extLst>
                      <a:ext uri="{FF2B5EF4-FFF2-40B4-BE49-F238E27FC236}">
                        <a16:creationId xmlns:a16="http://schemas.microsoft.com/office/drawing/2014/main" id="{8788D1C1-E5D4-40C3-80AA-C9AE1170EDD7}"/>
                      </a:ext>
                    </a:extLst>
                  </p:cNvPr>
                  <p:cNvSpPr>
                    <a:spLocks noChangeAspect="1" noChangeArrowheads="1"/>
                  </p:cNvSpPr>
                  <p:nvPr/>
                </p:nvSpPr>
                <p:spPr bwMode="auto">
                  <a:xfrm flipH="1">
                    <a:off x="4556" y="894"/>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55" name="Rectangle 1619">
                    <a:extLst>
                      <a:ext uri="{FF2B5EF4-FFF2-40B4-BE49-F238E27FC236}">
                        <a16:creationId xmlns:a16="http://schemas.microsoft.com/office/drawing/2014/main" id="{7080B0A6-B387-4584-9E7B-FA34407F55EA}"/>
                      </a:ext>
                    </a:extLst>
                  </p:cNvPr>
                  <p:cNvSpPr>
                    <a:spLocks noChangeAspect="1" noChangeArrowheads="1"/>
                  </p:cNvSpPr>
                  <p:nvPr/>
                </p:nvSpPr>
                <p:spPr bwMode="auto">
                  <a:xfrm flipH="1">
                    <a:off x="4520" y="93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56" name="Rectangle 1620">
                    <a:extLst>
                      <a:ext uri="{FF2B5EF4-FFF2-40B4-BE49-F238E27FC236}">
                        <a16:creationId xmlns:a16="http://schemas.microsoft.com/office/drawing/2014/main" id="{F798CC3D-919D-4066-89D3-D891A451004E}"/>
                      </a:ext>
                    </a:extLst>
                  </p:cNvPr>
                  <p:cNvSpPr>
                    <a:spLocks noChangeAspect="1" noChangeArrowheads="1"/>
                  </p:cNvSpPr>
                  <p:nvPr/>
                </p:nvSpPr>
                <p:spPr bwMode="auto">
                  <a:xfrm flipH="1">
                    <a:off x="4532" y="115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57" name="Rectangle 1621">
                    <a:extLst>
                      <a:ext uri="{FF2B5EF4-FFF2-40B4-BE49-F238E27FC236}">
                        <a16:creationId xmlns:a16="http://schemas.microsoft.com/office/drawing/2014/main" id="{E8ADFCD3-22E4-4023-895B-C0AE3E44D55A}"/>
                      </a:ext>
                    </a:extLst>
                  </p:cNvPr>
                  <p:cNvSpPr>
                    <a:spLocks noChangeAspect="1" noChangeArrowheads="1"/>
                  </p:cNvSpPr>
                  <p:nvPr/>
                </p:nvSpPr>
                <p:spPr bwMode="auto">
                  <a:xfrm flipH="1">
                    <a:off x="4351" y="990"/>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58" name="Rectangle 1622">
                    <a:extLst>
                      <a:ext uri="{FF2B5EF4-FFF2-40B4-BE49-F238E27FC236}">
                        <a16:creationId xmlns:a16="http://schemas.microsoft.com/office/drawing/2014/main" id="{C2CB8772-F715-4303-9A22-4F7989CC3549}"/>
                      </a:ext>
                    </a:extLst>
                  </p:cNvPr>
                  <p:cNvSpPr>
                    <a:spLocks noChangeAspect="1" noChangeArrowheads="1"/>
                  </p:cNvSpPr>
                  <p:nvPr/>
                </p:nvSpPr>
                <p:spPr bwMode="auto">
                  <a:xfrm flipH="1">
                    <a:off x="4411" y="1059"/>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59" name="Rectangle 1623">
                    <a:extLst>
                      <a:ext uri="{FF2B5EF4-FFF2-40B4-BE49-F238E27FC236}">
                        <a16:creationId xmlns:a16="http://schemas.microsoft.com/office/drawing/2014/main" id="{8E7DFF29-B6D1-4520-88DB-BB9571D12506}"/>
                      </a:ext>
                    </a:extLst>
                  </p:cNvPr>
                  <p:cNvSpPr>
                    <a:spLocks noChangeAspect="1" noChangeArrowheads="1"/>
                  </p:cNvSpPr>
                  <p:nvPr/>
                </p:nvSpPr>
                <p:spPr bwMode="auto">
                  <a:xfrm flipH="1">
                    <a:off x="4375" y="1279"/>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0" name="Rectangle 1624">
                    <a:extLst>
                      <a:ext uri="{FF2B5EF4-FFF2-40B4-BE49-F238E27FC236}">
                        <a16:creationId xmlns:a16="http://schemas.microsoft.com/office/drawing/2014/main" id="{C6EB8AD2-07E4-490E-A378-F392129AE3E5}"/>
                      </a:ext>
                    </a:extLst>
                  </p:cNvPr>
                  <p:cNvSpPr>
                    <a:spLocks noChangeAspect="1" noChangeArrowheads="1"/>
                  </p:cNvSpPr>
                  <p:nvPr/>
                </p:nvSpPr>
                <p:spPr bwMode="auto">
                  <a:xfrm flipH="1">
                    <a:off x="4520" y="1334"/>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1" name="Rectangle 1625">
                    <a:extLst>
                      <a:ext uri="{FF2B5EF4-FFF2-40B4-BE49-F238E27FC236}">
                        <a16:creationId xmlns:a16="http://schemas.microsoft.com/office/drawing/2014/main" id="{C5411EBA-992E-400D-82A9-2E01D2D56E1C}"/>
                      </a:ext>
                    </a:extLst>
                  </p:cNvPr>
                  <p:cNvSpPr>
                    <a:spLocks noChangeAspect="1" noChangeArrowheads="1"/>
                  </p:cNvSpPr>
                  <p:nvPr/>
                </p:nvSpPr>
                <p:spPr bwMode="auto">
                  <a:xfrm flipH="1">
                    <a:off x="4315" y="1183"/>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2" name="Rectangle 1626">
                    <a:extLst>
                      <a:ext uri="{FF2B5EF4-FFF2-40B4-BE49-F238E27FC236}">
                        <a16:creationId xmlns:a16="http://schemas.microsoft.com/office/drawing/2014/main" id="{FDA78800-C67F-443D-AA4D-1D90B325B061}"/>
                      </a:ext>
                    </a:extLst>
                  </p:cNvPr>
                  <p:cNvSpPr>
                    <a:spLocks noChangeAspect="1" noChangeArrowheads="1"/>
                  </p:cNvSpPr>
                  <p:nvPr/>
                </p:nvSpPr>
                <p:spPr bwMode="auto">
                  <a:xfrm flipH="1">
                    <a:off x="4230" y="1169"/>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163" name="Rectangle 1627">
                    <a:extLst>
                      <a:ext uri="{FF2B5EF4-FFF2-40B4-BE49-F238E27FC236}">
                        <a16:creationId xmlns:a16="http://schemas.microsoft.com/office/drawing/2014/main" id="{92683387-E81F-49F9-801F-14A4696A0839}"/>
                      </a:ext>
                    </a:extLst>
                  </p:cNvPr>
                  <p:cNvSpPr>
                    <a:spLocks noChangeAspect="1" noChangeArrowheads="1"/>
                  </p:cNvSpPr>
                  <p:nvPr/>
                </p:nvSpPr>
                <p:spPr bwMode="auto">
                  <a:xfrm flipH="1">
                    <a:off x="4230" y="1265"/>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164" name="Rectangle 1628">
                    <a:extLst>
                      <a:ext uri="{FF2B5EF4-FFF2-40B4-BE49-F238E27FC236}">
                        <a16:creationId xmlns:a16="http://schemas.microsoft.com/office/drawing/2014/main" id="{462485C0-D025-4962-9639-374A8B29357E}"/>
                      </a:ext>
                    </a:extLst>
                  </p:cNvPr>
                  <p:cNvSpPr>
                    <a:spLocks noChangeAspect="1" noChangeArrowheads="1"/>
                  </p:cNvSpPr>
                  <p:nvPr/>
                </p:nvSpPr>
                <p:spPr bwMode="auto">
                  <a:xfrm flipH="1">
                    <a:off x="4267" y="1348"/>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5" name="Rectangle 1629">
                    <a:extLst>
                      <a:ext uri="{FF2B5EF4-FFF2-40B4-BE49-F238E27FC236}">
                        <a16:creationId xmlns:a16="http://schemas.microsoft.com/office/drawing/2014/main" id="{FC3BABB8-B78B-425B-8682-2FD50001896A}"/>
                      </a:ext>
                    </a:extLst>
                  </p:cNvPr>
                  <p:cNvSpPr>
                    <a:spLocks noChangeAspect="1" noChangeArrowheads="1"/>
                  </p:cNvSpPr>
                  <p:nvPr/>
                </p:nvSpPr>
                <p:spPr bwMode="auto">
                  <a:xfrm flipH="1">
                    <a:off x="4158" y="1348"/>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6" name="Rectangle 1630">
                    <a:extLst>
                      <a:ext uri="{FF2B5EF4-FFF2-40B4-BE49-F238E27FC236}">
                        <a16:creationId xmlns:a16="http://schemas.microsoft.com/office/drawing/2014/main" id="{4E5E41C5-A98E-4F1F-88E7-EDE8186A7B90}"/>
                      </a:ext>
                    </a:extLst>
                  </p:cNvPr>
                  <p:cNvSpPr>
                    <a:spLocks noChangeAspect="1" noChangeArrowheads="1"/>
                  </p:cNvSpPr>
                  <p:nvPr/>
                </p:nvSpPr>
                <p:spPr bwMode="auto">
                  <a:xfrm flipH="1">
                    <a:off x="4146" y="1196"/>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7" name="Rectangle 1631">
                    <a:extLst>
                      <a:ext uri="{FF2B5EF4-FFF2-40B4-BE49-F238E27FC236}">
                        <a16:creationId xmlns:a16="http://schemas.microsoft.com/office/drawing/2014/main" id="{5C529557-355C-4563-8B18-3E10C4A86DFE}"/>
                      </a:ext>
                    </a:extLst>
                  </p:cNvPr>
                  <p:cNvSpPr>
                    <a:spLocks noChangeAspect="1" noChangeArrowheads="1"/>
                  </p:cNvSpPr>
                  <p:nvPr/>
                </p:nvSpPr>
                <p:spPr bwMode="auto">
                  <a:xfrm flipH="1">
                    <a:off x="4363" y="137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8" name="Rectangle 1632">
                    <a:extLst>
                      <a:ext uri="{FF2B5EF4-FFF2-40B4-BE49-F238E27FC236}">
                        <a16:creationId xmlns:a16="http://schemas.microsoft.com/office/drawing/2014/main" id="{4798A456-3E9E-47E4-BB1A-613ECDA835CE}"/>
                      </a:ext>
                    </a:extLst>
                  </p:cNvPr>
                  <p:cNvSpPr>
                    <a:spLocks noChangeAspect="1" noChangeArrowheads="1"/>
                  </p:cNvSpPr>
                  <p:nvPr/>
                </p:nvSpPr>
                <p:spPr bwMode="auto">
                  <a:xfrm flipH="1">
                    <a:off x="4532" y="1059"/>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69" name="Rectangle 1633">
                    <a:extLst>
                      <a:ext uri="{FF2B5EF4-FFF2-40B4-BE49-F238E27FC236}">
                        <a16:creationId xmlns:a16="http://schemas.microsoft.com/office/drawing/2014/main" id="{4A54E23F-FB14-498F-95DD-E342242F8B2A}"/>
                      </a:ext>
                    </a:extLst>
                  </p:cNvPr>
                  <p:cNvSpPr>
                    <a:spLocks noChangeAspect="1" noChangeArrowheads="1"/>
                  </p:cNvSpPr>
                  <p:nvPr/>
                </p:nvSpPr>
                <p:spPr bwMode="auto">
                  <a:xfrm flipH="1">
                    <a:off x="4471" y="122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170" name="Rectangle 1634">
                    <a:extLst>
                      <a:ext uri="{FF2B5EF4-FFF2-40B4-BE49-F238E27FC236}">
                        <a16:creationId xmlns:a16="http://schemas.microsoft.com/office/drawing/2014/main" id="{10C4EDF5-C15D-4CC4-AB41-E251C9863700}"/>
                      </a:ext>
                    </a:extLst>
                  </p:cNvPr>
                  <p:cNvSpPr>
                    <a:spLocks noChangeAspect="1" noChangeArrowheads="1"/>
                  </p:cNvSpPr>
                  <p:nvPr/>
                </p:nvSpPr>
                <p:spPr bwMode="auto">
                  <a:xfrm flipH="1">
                    <a:off x="4134" y="104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71" name="Rectangle 1635">
                    <a:extLst>
                      <a:ext uri="{FF2B5EF4-FFF2-40B4-BE49-F238E27FC236}">
                        <a16:creationId xmlns:a16="http://schemas.microsoft.com/office/drawing/2014/main" id="{5DB142B7-1B1E-4FB0-9B88-7DD52DCE4840}"/>
                      </a:ext>
                    </a:extLst>
                  </p:cNvPr>
                  <p:cNvSpPr>
                    <a:spLocks noChangeAspect="1" noChangeArrowheads="1"/>
                  </p:cNvSpPr>
                  <p:nvPr/>
                </p:nvSpPr>
                <p:spPr bwMode="auto">
                  <a:xfrm flipH="1">
                    <a:off x="4423" y="908"/>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72" name="Rectangle 1636">
                    <a:extLst>
                      <a:ext uri="{FF2B5EF4-FFF2-40B4-BE49-F238E27FC236}">
                        <a16:creationId xmlns:a16="http://schemas.microsoft.com/office/drawing/2014/main" id="{9484D924-FA89-4D15-A820-0DEFA150886C}"/>
                      </a:ext>
                    </a:extLst>
                  </p:cNvPr>
                  <p:cNvSpPr>
                    <a:spLocks noChangeAspect="1" noChangeArrowheads="1"/>
                  </p:cNvSpPr>
                  <p:nvPr/>
                </p:nvSpPr>
                <p:spPr bwMode="auto">
                  <a:xfrm flipH="1">
                    <a:off x="4351" y="921"/>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73" name="Rectangle 1637">
                    <a:extLst>
                      <a:ext uri="{FF2B5EF4-FFF2-40B4-BE49-F238E27FC236}">
                        <a16:creationId xmlns:a16="http://schemas.microsoft.com/office/drawing/2014/main" id="{2E60D4A6-66DE-4827-BD0C-99D682A9D872}"/>
                      </a:ext>
                    </a:extLst>
                  </p:cNvPr>
                  <p:cNvSpPr>
                    <a:spLocks noChangeAspect="1" noChangeArrowheads="1"/>
                  </p:cNvSpPr>
                  <p:nvPr/>
                </p:nvSpPr>
                <p:spPr bwMode="auto">
                  <a:xfrm flipH="1">
                    <a:off x="4242" y="89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174" name="Rectangle 1638">
                    <a:extLst>
                      <a:ext uri="{FF2B5EF4-FFF2-40B4-BE49-F238E27FC236}">
                        <a16:creationId xmlns:a16="http://schemas.microsoft.com/office/drawing/2014/main" id="{93C3EEC5-F0BA-4EC8-8AB7-708DA8B20A99}"/>
                      </a:ext>
                    </a:extLst>
                  </p:cNvPr>
                  <p:cNvSpPr>
                    <a:spLocks noChangeAspect="1" noChangeArrowheads="1"/>
                  </p:cNvSpPr>
                  <p:nvPr/>
                </p:nvSpPr>
                <p:spPr bwMode="auto">
                  <a:xfrm flipH="1">
                    <a:off x="4279" y="93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75" name="Rectangle 1639">
                    <a:extLst>
                      <a:ext uri="{FF2B5EF4-FFF2-40B4-BE49-F238E27FC236}">
                        <a16:creationId xmlns:a16="http://schemas.microsoft.com/office/drawing/2014/main" id="{0DA829E0-1422-4078-B32D-F05C3AB448C2}"/>
                      </a:ext>
                    </a:extLst>
                  </p:cNvPr>
                  <p:cNvSpPr>
                    <a:spLocks noChangeAspect="1" noChangeArrowheads="1"/>
                  </p:cNvSpPr>
                  <p:nvPr/>
                </p:nvSpPr>
                <p:spPr bwMode="auto">
                  <a:xfrm flipH="1">
                    <a:off x="4170" y="963"/>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176" name="Rectangle 1640">
                    <a:extLst>
                      <a:ext uri="{FF2B5EF4-FFF2-40B4-BE49-F238E27FC236}">
                        <a16:creationId xmlns:a16="http://schemas.microsoft.com/office/drawing/2014/main" id="{9C6EE1CB-FB25-4C25-8E4D-B10744F20727}"/>
                      </a:ext>
                    </a:extLst>
                  </p:cNvPr>
                  <p:cNvSpPr>
                    <a:spLocks noChangeAspect="1" noChangeArrowheads="1"/>
                  </p:cNvSpPr>
                  <p:nvPr/>
                </p:nvSpPr>
                <p:spPr bwMode="auto">
                  <a:xfrm flipH="1">
                    <a:off x="4206" y="1018"/>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177" name="Rectangle 1641">
                    <a:extLst>
                      <a:ext uri="{FF2B5EF4-FFF2-40B4-BE49-F238E27FC236}">
                        <a16:creationId xmlns:a16="http://schemas.microsoft.com/office/drawing/2014/main" id="{B3E515DE-94E4-4313-8457-0DD0DBEC7964}"/>
                      </a:ext>
                    </a:extLst>
                  </p:cNvPr>
                  <p:cNvSpPr>
                    <a:spLocks noChangeAspect="1" noChangeArrowheads="1"/>
                  </p:cNvSpPr>
                  <p:nvPr/>
                </p:nvSpPr>
                <p:spPr bwMode="auto">
                  <a:xfrm flipH="1">
                    <a:off x="4158" y="1100"/>
                    <a:ext cx="17" cy="20"/>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82" name="Group 1946">
                  <a:extLst>
                    <a:ext uri="{FF2B5EF4-FFF2-40B4-BE49-F238E27FC236}">
                      <a16:creationId xmlns:a16="http://schemas.microsoft.com/office/drawing/2014/main" id="{950E5A1F-B85A-4658-AAFE-DFD16BF2E39A}"/>
                    </a:ext>
                  </a:extLst>
                </p:cNvPr>
                <p:cNvGrpSpPr>
                  <a:grpSpLocks/>
                </p:cNvGrpSpPr>
                <p:nvPr/>
              </p:nvGrpSpPr>
              <p:grpSpPr bwMode="auto">
                <a:xfrm>
                  <a:off x="4067" y="864"/>
                  <a:ext cx="479" cy="501"/>
                  <a:chOff x="4067" y="864"/>
                  <a:chExt cx="479" cy="501"/>
                </a:xfrm>
              </p:grpSpPr>
              <p:sp>
                <p:nvSpPr>
                  <p:cNvPr id="67179" name="Rectangle 1643">
                    <a:extLst>
                      <a:ext uri="{FF2B5EF4-FFF2-40B4-BE49-F238E27FC236}">
                        <a16:creationId xmlns:a16="http://schemas.microsoft.com/office/drawing/2014/main" id="{7F2F7CD0-AA85-4EE3-B88C-136D3C55C0F2}"/>
                      </a:ext>
                    </a:extLst>
                  </p:cNvPr>
                  <p:cNvSpPr>
                    <a:spLocks noChangeAspect="1" noChangeArrowheads="1"/>
                  </p:cNvSpPr>
                  <p:nvPr/>
                </p:nvSpPr>
                <p:spPr bwMode="auto">
                  <a:xfrm rot="5400000" flipV="1">
                    <a:off x="4251" y="1153"/>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0" name="Rectangle 1644">
                    <a:extLst>
                      <a:ext uri="{FF2B5EF4-FFF2-40B4-BE49-F238E27FC236}">
                        <a16:creationId xmlns:a16="http://schemas.microsoft.com/office/drawing/2014/main" id="{00458200-BAB9-4CD2-BAA7-17B83ED9015E}"/>
                      </a:ext>
                    </a:extLst>
                  </p:cNvPr>
                  <p:cNvSpPr>
                    <a:spLocks noChangeAspect="1" noChangeArrowheads="1"/>
                  </p:cNvSpPr>
                  <p:nvPr/>
                </p:nvSpPr>
                <p:spPr bwMode="auto">
                  <a:xfrm rot="5400000" flipV="1">
                    <a:off x="4067" y="864"/>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1" name="Rectangle 1645">
                    <a:extLst>
                      <a:ext uri="{FF2B5EF4-FFF2-40B4-BE49-F238E27FC236}">
                        <a16:creationId xmlns:a16="http://schemas.microsoft.com/office/drawing/2014/main" id="{CD38164F-6370-4C9A-90A6-D2B419400A33}"/>
                      </a:ext>
                    </a:extLst>
                  </p:cNvPr>
                  <p:cNvSpPr>
                    <a:spLocks noChangeAspect="1" noChangeArrowheads="1"/>
                  </p:cNvSpPr>
                  <p:nvPr/>
                </p:nvSpPr>
                <p:spPr bwMode="auto">
                  <a:xfrm rot="5400000" flipV="1">
                    <a:off x="4106" y="905"/>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2" name="Rectangle 1646">
                    <a:extLst>
                      <a:ext uri="{FF2B5EF4-FFF2-40B4-BE49-F238E27FC236}">
                        <a16:creationId xmlns:a16="http://schemas.microsoft.com/office/drawing/2014/main" id="{2A58B150-6E9B-4ED3-953A-97732BDF5BF8}"/>
                      </a:ext>
                    </a:extLst>
                  </p:cNvPr>
                  <p:cNvSpPr>
                    <a:spLocks noChangeAspect="1" noChangeArrowheads="1"/>
                  </p:cNvSpPr>
                  <p:nvPr/>
                </p:nvSpPr>
                <p:spPr bwMode="auto">
                  <a:xfrm rot="5400000" flipV="1">
                    <a:off x="4317" y="891"/>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3" name="Rectangle 1647">
                    <a:extLst>
                      <a:ext uri="{FF2B5EF4-FFF2-40B4-BE49-F238E27FC236}">
                        <a16:creationId xmlns:a16="http://schemas.microsoft.com/office/drawing/2014/main" id="{E4F621AD-B9C7-4CA9-B201-32FDA91CAB00}"/>
                      </a:ext>
                    </a:extLst>
                  </p:cNvPr>
                  <p:cNvSpPr>
                    <a:spLocks noChangeAspect="1" noChangeArrowheads="1"/>
                  </p:cNvSpPr>
                  <p:nvPr/>
                </p:nvSpPr>
                <p:spPr bwMode="auto">
                  <a:xfrm rot="5400000" flipV="1">
                    <a:off x="4159" y="1098"/>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4" name="Rectangle 1648">
                    <a:extLst>
                      <a:ext uri="{FF2B5EF4-FFF2-40B4-BE49-F238E27FC236}">
                        <a16:creationId xmlns:a16="http://schemas.microsoft.com/office/drawing/2014/main" id="{3B897AA1-F645-4E94-B968-8F34866A51D3}"/>
                      </a:ext>
                    </a:extLst>
                  </p:cNvPr>
                  <p:cNvSpPr>
                    <a:spLocks noChangeAspect="1" noChangeArrowheads="1"/>
                  </p:cNvSpPr>
                  <p:nvPr/>
                </p:nvSpPr>
                <p:spPr bwMode="auto">
                  <a:xfrm rot="5400000" flipV="1">
                    <a:off x="4225" y="1029"/>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5" name="Rectangle 1649">
                    <a:extLst>
                      <a:ext uri="{FF2B5EF4-FFF2-40B4-BE49-F238E27FC236}">
                        <a16:creationId xmlns:a16="http://schemas.microsoft.com/office/drawing/2014/main" id="{C9D3421A-91CC-4CAC-907B-DE905B372539}"/>
                      </a:ext>
                    </a:extLst>
                  </p:cNvPr>
                  <p:cNvSpPr>
                    <a:spLocks noChangeAspect="1" noChangeArrowheads="1"/>
                  </p:cNvSpPr>
                  <p:nvPr/>
                </p:nvSpPr>
                <p:spPr bwMode="auto">
                  <a:xfrm rot="5400000" flipV="1">
                    <a:off x="4435" y="1070"/>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6" name="Rectangle 1650">
                    <a:extLst>
                      <a:ext uri="{FF2B5EF4-FFF2-40B4-BE49-F238E27FC236}">
                        <a16:creationId xmlns:a16="http://schemas.microsoft.com/office/drawing/2014/main" id="{5FCF01B2-B062-4C34-BC44-F49373BD8FE8}"/>
                      </a:ext>
                    </a:extLst>
                  </p:cNvPr>
                  <p:cNvSpPr>
                    <a:spLocks noChangeAspect="1" noChangeArrowheads="1"/>
                  </p:cNvSpPr>
                  <p:nvPr/>
                </p:nvSpPr>
                <p:spPr bwMode="auto">
                  <a:xfrm rot="5400000" flipV="1">
                    <a:off x="4488" y="905"/>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7" name="Rectangle 1651">
                    <a:extLst>
                      <a:ext uri="{FF2B5EF4-FFF2-40B4-BE49-F238E27FC236}">
                        <a16:creationId xmlns:a16="http://schemas.microsoft.com/office/drawing/2014/main" id="{E0EF7DEB-6987-4DEB-8C37-F3DB2EEC19D8}"/>
                      </a:ext>
                    </a:extLst>
                  </p:cNvPr>
                  <p:cNvSpPr>
                    <a:spLocks noChangeAspect="1" noChangeArrowheads="1"/>
                  </p:cNvSpPr>
                  <p:nvPr/>
                </p:nvSpPr>
                <p:spPr bwMode="auto">
                  <a:xfrm rot="5400000" flipV="1">
                    <a:off x="4343" y="1139"/>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8" name="Rectangle 1652">
                    <a:extLst>
                      <a:ext uri="{FF2B5EF4-FFF2-40B4-BE49-F238E27FC236}">
                        <a16:creationId xmlns:a16="http://schemas.microsoft.com/office/drawing/2014/main" id="{9E05149F-0C40-4F4C-B257-06728EB8AE61}"/>
                      </a:ext>
                    </a:extLst>
                  </p:cNvPr>
                  <p:cNvSpPr>
                    <a:spLocks noChangeAspect="1" noChangeArrowheads="1"/>
                  </p:cNvSpPr>
                  <p:nvPr/>
                </p:nvSpPr>
                <p:spPr bwMode="auto">
                  <a:xfrm rot="5400000" flipV="1">
                    <a:off x="4330" y="1235"/>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89" name="Rectangle 1653">
                    <a:extLst>
                      <a:ext uri="{FF2B5EF4-FFF2-40B4-BE49-F238E27FC236}">
                        <a16:creationId xmlns:a16="http://schemas.microsoft.com/office/drawing/2014/main" id="{9B2763A0-C016-4264-82FE-385F364B4042}"/>
                      </a:ext>
                    </a:extLst>
                  </p:cNvPr>
                  <p:cNvSpPr>
                    <a:spLocks noChangeAspect="1" noChangeArrowheads="1"/>
                  </p:cNvSpPr>
                  <p:nvPr/>
                </p:nvSpPr>
                <p:spPr bwMode="auto">
                  <a:xfrm rot="5400000" flipV="1">
                    <a:off x="4422" y="1235"/>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0" name="Rectangle 1654">
                    <a:extLst>
                      <a:ext uri="{FF2B5EF4-FFF2-40B4-BE49-F238E27FC236}">
                        <a16:creationId xmlns:a16="http://schemas.microsoft.com/office/drawing/2014/main" id="{5C2FDD03-EAA0-4545-8826-A66B57BDDDFF}"/>
                      </a:ext>
                    </a:extLst>
                  </p:cNvPr>
                  <p:cNvSpPr>
                    <a:spLocks noChangeAspect="1" noChangeArrowheads="1"/>
                  </p:cNvSpPr>
                  <p:nvPr/>
                </p:nvSpPr>
                <p:spPr bwMode="auto">
                  <a:xfrm rot="5400000" flipV="1">
                    <a:off x="4501" y="1194"/>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1" name="Rectangle 1655">
                    <a:extLst>
                      <a:ext uri="{FF2B5EF4-FFF2-40B4-BE49-F238E27FC236}">
                        <a16:creationId xmlns:a16="http://schemas.microsoft.com/office/drawing/2014/main" id="{754EC785-1F6C-4284-BB64-A6C20D9A1856}"/>
                      </a:ext>
                    </a:extLst>
                  </p:cNvPr>
                  <p:cNvSpPr>
                    <a:spLocks noChangeAspect="1" noChangeArrowheads="1"/>
                  </p:cNvSpPr>
                  <p:nvPr/>
                </p:nvSpPr>
                <p:spPr bwMode="auto">
                  <a:xfrm rot="5400000" flipV="1">
                    <a:off x="4501" y="1318"/>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2" name="Rectangle 1656">
                    <a:extLst>
                      <a:ext uri="{FF2B5EF4-FFF2-40B4-BE49-F238E27FC236}">
                        <a16:creationId xmlns:a16="http://schemas.microsoft.com/office/drawing/2014/main" id="{FF6FA17C-A3CA-4044-8369-013BA61A2F6A}"/>
                      </a:ext>
                    </a:extLst>
                  </p:cNvPr>
                  <p:cNvSpPr>
                    <a:spLocks noChangeAspect="1" noChangeArrowheads="1"/>
                  </p:cNvSpPr>
                  <p:nvPr/>
                </p:nvSpPr>
                <p:spPr bwMode="auto">
                  <a:xfrm rot="5400000" flipV="1">
                    <a:off x="4356" y="1331"/>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3" name="Rectangle 1657">
                    <a:extLst>
                      <a:ext uri="{FF2B5EF4-FFF2-40B4-BE49-F238E27FC236}">
                        <a16:creationId xmlns:a16="http://schemas.microsoft.com/office/drawing/2014/main" id="{19F48452-56C8-47A2-9678-16A84CC9703D}"/>
                      </a:ext>
                    </a:extLst>
                  </p:cNvPr>
                  <p:cNvSpPr>
                    <a:spLocks noChangeAspect="1" noChangeArrowheads="1"/>
                  </p:cNvSpPr>
                  <p:nvPr/>
                </p:nvSpPr>
                <p:spPr bwMode="auto">
                  <a:xfrm rot="5400000" flipV="1">
                    <a:off x="4527" y="1084"/>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4" name="Rectangle 1658">
                    <a:extLst>
                      <a:ext uri="{FF2B5EF4-FFF2-40B4-BE49-F238E27FC236}">
                        <a16:creationId xmlns:a16="http://schemas.microsoft.com/office/drawing/2014/main" id="{83EE86B1-C0CC-40E3-AB3E-0A955A0E281E}"/>
                      </a:ext>
                    </a:extLst>
                  </p:cNvPr>
                  <p:cNvSpPr>
                    <a:spLocks noChangeAspect="1" noChangeArrowheads="1"/>
                  </p:cNvSpPr>
                  <p:nvPr/>
                </p:nvSpPr>
                <p:spPr bwMode="auto">
                  <a:xfrm rot="5400000" flipV="1">
                    <a:off x="4225" y="891"/>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5" name="Rectangle 1659">
                    <a:extLst>
                      <a:ext uri="{FF2B5EF4-FFF2-40B4-BE49-F238E27FC236}">
                        <a16:creationId xmlns:a16="http://schemas.microsoft.com/office/drawing/2014/main" id="{76C3FD4F-3BD4-4ECA-82ED-5EF7740199E4}"/>
                      </a:ext>
                    </a:extLst>
                  </p:cNvPr>
                  <p:cNvSpPr>
                    <a:spLocks noChangeAspect="1" noChangeArrowheads="1"/>
                  </p:cNvSpPr>
                  <p:nvPr/>
                </p:nvSpPr>
                <p:spPr bwMode="auto">
                  <a:xfrm rot="5400000" flipV="1">
                    <a:off x="4382" y="960"/>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6" name="Rectangle 1660">
                    <a:extLst>
                      <a:ext uri="{FF2B5EF4-FFF2-40B4-BE49-F238E27FC236}">
                        <a16:creationId xmlns:a16="http://schemas.microsoft.com/office/drawing/2014/main" id="{680EE577-FB80-4F39-BA54-4C648B64B18A}"/>
                      </a:ext>
                    </a:extLst>
                  </p:cNvPr>
                  <p:cNvSpPr>
                    <a:spLocks noChangeAspect="1" noChangeArrowheads="1"/>
                  </p:cNvSpPr>
                  <p:nvPr/>
                </p:nvSpPr>
                <p:spPr bwMode="auto">
                  <a:xfrm rot="5400000" flipV="1">
                    <a:off x="4212" y="1345"/>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7" name="Rectangle 1661">
                    <a:extLst>
                      <a:ext uri="{FF2B5EF4-FFF2-40B4-BE49-F238E27FC236}">
                        <a16:creationId xmlns:a16="http://schemas.microsoft.com/office/drawing/2014/main" id="{33206DAE-DF55-476F-A8EB-62AEE6FF9C0F}"/>
                      </a:ext>
                    </a:extLst>
                  </p:cNvPr>
                  <p:cNvSpPr>
                    <a:spLocks noChangeAspect="1" noChangeArrowheads="1"/>
                  </p:cNvSpPr>
                  <p:nvPr/>
                </p:nvSpPr>
                <p:spPr bwMode="auto">
                  <a:xfrm rot="5400000" flipV="1">
                    <a:off x="4080" y="1015"/>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8" name="Rectangle 1662">
                    <a:extLst>
                      <a:ext uri="{FF2B5EF4-FFF2-40B4-BE49-F238E27FC236}">
                        <a16:creationId xmlns:a16="http://schemas.microsoft.com/office/drawing/2014/main" id="{4BE6C75F-E95A-4E0C-A09A-F424F51DD412}"/>
                      </a:ext>
                    </a:extLst>
                  </p:cNvPr>
                  <p:cNvSpPr>
                    <a:spLocks noChangeAspect="1" noChangeArrowheads="1"/>
                  </p:cNvSpPr>
                  <p:nvPr/>
                </p:nvSpPr>
                <p:spPr bwMode="auto">
                  <a:xfrm rot="5400000" flipV="1">
                    <a:off x="4093" y="1098"/>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199" name="Rectangle 1663">
                    <a:extLst>
                      <a:ext uri="{FF2B5EF4-FFF2-40B4-BE49-F238E27FC236}">
                        <a16:creationId xmlns:a16="http://schemas.microsoft.com/office/drawing/2014/main" id="{6D7EE0AC-1CAC-4849-9E2D-0408699E7281}"/>
                      </a:ext>
                    </a:extLst>
                  </p:cNvPr>
                  <p:cNvSpPr>
                    <a:spLocks noChangeAspect="1" noChangeArrowheads="1"/>
                  </p:cNvSpPr>
                  <p:nvPr/>
                </p:nvSpPr>
                <p:spPr bwMode="auto">
                  <a:xfrm rot="5400000" flipV="1">
                    <a:off x="4067" y="1221"/>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200" name="Rectangle 1664">
                    <a:extLst>
                      <a:ext uri="{FF2B5EF4-FFF2-40B4-BE49-F238E27FC236}">
                        <a16:creationId xmlns:a16="http://schemas.microsoft.com/office/drawing/2014/main" id="{11562435-DE84-41E9-90CB-96653EBEAC8C}"/>
                      </a:ext>
                    </a:extLst>
                  </p:cNvPr>
                  <p:cNvSpPr>
                    <a:spLocks noChangeAspect="1" noChangeArrowheads="1"/>
                  </p:cNvSpPr>
                  <p:nvPr/>
                </p:nvSpPr>
                <p:spPr bwMode="auto">
                  <a:xfrm rot="5400000" flipV="1">
                    <a:off x="4106" y="1180"/>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201" name="Rectangle 1665">
                    <a:extLst>
                      <a:ext uri="{FF2B5EF4-FFF2-40B4-BE49-F238E27FC236}">
                        <a16:creationId xmlns:a16="http://schemas.microsoft.com/office/drawing/2014/main" id="{E4961DCE-3E23-4FF9-A506-A63C2F7F88F4}"/>
                      </a:ext>
                    </a:extLst>
                  </p:cNvPr>
                  <p:cNvSpPr>
                    <a:spLocks noChangeAspect="1" noChangeArrowheads="1"/>
                  </p:cNvSpPr>
                  <p:nvPr/>
                </p:nvSpPr>
                <p:spPr bwMode="auto">
                  <a:xfrm rot="5400000" flipV="1">
                    <a:off x="4133" y="1304"/>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202" name="Rectangle 1666">
                    <a:extLst>
                      <a:ext uri="{FF2B5EF4-FFF2-40B4-BE49-F238E27FC236}">
                        <a16:creationId xmlns:a16="http://schemas.microsoft.com/office/drawing/2014/main" id="{B425A546-9646-40DF-9DDD-42E1A67BDDAD}"/>
                      </a:ext>
                    </a:extLst>
                  </p:cNvPr>
                  <p:cNvSpPr>
                    <a:spLocks noChangeAspect="1" noChangeArrowheads="1"/>
                  </p:cNvSpPr>
                  <p:nvPr/>
                </p:nvSpPr>
                <p:spPr bwMode="auto">
                  <a:xfrm rot="5400000" flipV="1">
                    <a:off x="4185" y="1263"/>
                    <a:ext cx="20" cy="19"/>
                  </a:xfrm>
                  <a:prstGeom prst="rect">
                    <a:avLst/>
                  </a:prstGeom>
                  <a:solidFill>
                    <a:srgbClr val="FF0000"/>
                  </a:solidFill>
                  <a:ln w="9525">
                    <a:solidFill>
                      <a:srgbClr val="000000"/>
                    </a:solidFill>
                    <a:miter lim="800000"/>
                    <a:headEnd/>
                    <a:tailEnd/>
                  </a:ln>
                </p:spPr>
                <p:txBody>
                  <a:bodyPr/>
                  <a:lstStyle/>
                  <a:p>
                    <a:endParaRPr lang="en-US"/>
                  </a:p>
                </p:txBody>
              </p:sp>
              <p:sp>
                <p:nvSpPr>
                  <p:cNvPr id="67203" name="Rectangle 1667">
                    <a:extLst>
                      <a:ext uri="{FF2B5EF4-FFF2-40B4-BE49-F238E27FC236}">
                        <a16:creationId xmlns:a16="http://schemas.microsoft.com/office/drawing/2014/main" id="{96D494D0-AF01-4ED7-B0B2-4DFF44862C62}"/>
                      </a:ext>
                    </a:extLst>
                  </p:cNvPr>
                  <p:cNvSpPr>
                    <a:spLocks noChangeAspect="1" noChangeArrowheads="1"/>
                  </p:cNvSpPr>
                  <p:nvPr/>
                </p:nvSpPr>
                <p:spPr bwMode="auto">
                  <a:xfrm rot="5400000" flipV="1">
                    <a:off x="4264" y="1318"/>
                    <a:ext cx="20" cy="19"/>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81" name="Group 1945">
                  <a:extLst>
                    <a:ext uri="{FF2B5EF4-FFF2-40B4-BE49-F238E27FC236}">
                      <a16:creationId xmlns:a16="http://schemas.microsoft.com/office/drawing/2014/main" id="{41D1757B-2184-42E1-B7CA-64DADF99A1EF}"/>
                    </a:ext>
                  </a:extLst>
                </p:cNvPr>
                <p:cNvGrpSpPr>
                  <a:grpSpLocks/>
                </p:cNvGrpSpPr>
                <p:nvPr/>
              </p:nvGrpSpPr>
              <p:grpSpPr bwMode="auto">
                <a:xfrm>
                  <a:off x="3995" y="916"/>
                  <a:ext cx="479" cy="458"/>
                  <a:chOff x="3995" y="916"/>
                  <a:chExt cx="479" cy="458"/>
                </a:xfrm>
              </p:grpSpPr>
              <p:sp>
                <p:nvSpPr>
                  <p:cNvPr id="67205" name="Rectangle 1669">
                    <a:extLst>
                      <a:ext uri="{FF2B5EF4-FFF2-40B4-BE49-F238E27FC236}">
                        <a16:creationId xmlns:a16="http://schemas.microsoft.com/office/drawing/2014/main" id="{55B65B5F-1E9D-4BD7-B7BF-D74146C16EA3}"/>
                      </a:ext>
                    </a:extLst>
                  </p:cNvPr>
                  <p:cNvSpPr>
                    <a:spLocks noChangeAspect="1" noChangeArrowheads="1"/>
                  </p:cNvSpPr>
                  <p:nvPr/>
                </p:nvSpPr>
                <p:spPr bwMode="auto">
                  <a:xfrm rot="-10800000">
                    <a:off x="4179" y="1180"/>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06" name="Rectangle 1670">
                    <a:extLst>
                      <a:ext uri="{FF2B5EF4-FFF2-40B4-BE49-F238E27FC236}">
                        <a16:creationId xmlns:a16="http://schemas.microsoft.com/office/drawing/2014/main" id="{755904FB-186D-41A8-8F8B-E22099906F6B}"/>
                      </a:ext>
                    </a:extLst>
                  </p:cNvPr>
                  <p:cNvSpPr>
                    <a:spLocks noChangeAspect="1" noChangeArrowheads="1"/>
                  </p:cNvSpPr>
                  <p:nvPr/>
                </p:nvSpPr>
                <p:spPr bwMode="auto">
                  <a:xfrm rot="-10800000">
                    <a:off x="4455" y="1355"/>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07" name="Rectangle 1671">
                    <a:extLst>
                      <a:ext uri="{FF2B5EF4-FFF2-40B4-BE49-F238E27FC236}">
                        <a16:creationId xmlns:a16="http://schemas.microsoft.com/office/drawing/2014/main" id="{CEC4F0C1-B093-4F62-97FE-E97499FCCC44}"/>
                      </a:ext>
                    </a:extLst>
                  </p:cNvPr>
                  <p:cNvSpPr>
                    <a:spLocks noChangeAspect="1" noChangeArrowheads="1"/>
                  </p:cNvSpPr>
                  <p:nvPr/>
                </p:nvSpPr>
                <p:spPr bwMode="auto">
                  <a:xfrm rot="-10800000">
                    <a:off x="4416" y="1317"/>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08" name="Rectangle 1672">
                    <a:extLst>
                      <a:ext uri="{FF2B5EF4-FFF2-40B4-BE49-F238E27FC236}">
                        <a16:creationId xmlns:a16="http://schemas.microsoft.com/office/drawing/2014/main" id="{0718ACC2-2CD3-469C-AAFD-0D5691E575A0}"/>
                      </a:ext>
                    </a:extLst>
                  </p:cNvPr>
                  <p:cNvSpPr>
                    <a:spLocks noChangeAspect="1" noChangeArrowheads="1"/>
                  </p:cNvSpPr>
                  <p:nvPr/>
                </p:nvSpPr>
                <p:spPr bwMode="auto">
                  <a:xfrm rot="-10800000">
                    <a:off x="4429" y="1117"/>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09" name="Rectangle 1673">
                    <a:extLst>
                      <a:ext uri="{FF2B5EF4-FFF2-40B4-BE49-F238E27FC236}">
                        <a16:creationId xmlns:a16="http://schemas.microsoft.com/office/drawing/2014/main" id="{115890E7-4E90-415E-A873-98DDA1A7C457}"/>
                      </a:ext>
                    </a:extLst>
                  </p:cNvPr>
                  <p:cNvSpPr>
                    <a:spLocks noChangeAspect="1" noChangeArrowheads="1"/>
                  </p:cNvSpPr>
                  <p:nvPr/>
                </p:nvSpPr>
                <p:spPr bwMode="auto">
                  <a:xfrm rot="-10800000">
                    <a:off x="4232" y="1267"/>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0" name="Rectangle 1674">
                    <a:extLst>
                      <a:ext uri="{FF2B5EF4-FFF2-40B4-BE49-F238E27FC236}">
                        <a16:creationId xmlns:a16="http://schemas.microsoft.com/office/drawing/2014/main" id="{FE37D0D4-F8A7-4BFD-846E-A8100C2FFCD3}"/>
                      </a:ext>
                    </a:extLst>
                  </p:cNvPr>
                  <p:cNvSpPr>
                    <a:spLocks noChangeAspect="1" noChangeArrowheads="1"/>
                  </p:cNvSpPr>
                  <p:nvPr/>
                </p:nvSpPr>
                <p:spPr bwMode="auto">
                  <a:xfrm rot="-10800000">
                    <a:off x="4297" y="1204"/>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1" name="Rectangle 1675">
                    <a:extLst>
                      <a:ext uri="{FF2B5EF4-FFF2-40B4-BE49-F238E27FC236}">
                        <a16:creationId xmlns:a16="http://schemas.microsoft.com/office/drawing/2014/main" id="{699E4878-95C0-47AC-B30D-94B9CF8DF406}"/>
                      </a:ext>
                    </a:extLst>
                  </p:cNvPr>
                  <p:cNvSpPr>
                    <a:spLocks noChangeAspect="1" noChangeArrowheads="1"/>
                  </p:cNvSpPr>
                  <p:nvPr/>
                </p:nvSpPr>
                <p:spPr bwMode="auto">
                  <a:xfrm rot="-10800000">
                    <a:off x="4258" y="1004"/>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2" name="Rectangle 1676">
                    <a:extLst>
                      <a:ext uri="{FF2B5EF4-FFF2-40B4-BE49-F238E27FC236}">
                        <a16:creationId xmlns:a16="http://schemas.microsoft.com/office/drawing/2014/main" id="{60D69501-134E-478D-8DE1-52A4476C9F15}"/>
                      </a:ext>
                    </a:extLst>
                  </p:cNvPr>
                  <p:cNvSpPr>
                    <a:spLocks noChangeAspect="1" noChangeArrowheads="1"/>
                  </p:cNvSpPr>
                  <p:nvPr/>
                </p:nvSpPr>
                <p:spPr bwMode="auto">
                  <a:xfrm rot="-10800000">
                    <a:off x="4416" y="954"/>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3" name="Rectangle 1677">
                    <a:extLst>
                      <a:ext uri="{FF2B5EF4-FFF2-40B4-BE49-F238E27FC236}">
                        <a16:creationId xmlns:a16="http://schemas.microsoft.com/office/drawing/2014/main" id="{2445C07E-C093-4915-8427-551100398230}"/>
                      </a:ext>
                    </a:extLst>
                  </p:cNvPr>
                  <p:cNvSpPr>
                    <a:spLocks noChangeAspect="1" noChangeArrowheads="1"/>
                  </p:cNvSpPr>
                  <p:nvPr/>
                </p:nvSpPr>
                <p:spPr bwMode="auto">
                  <a:xfrm rot="-10800000">
                    <a:off x="4192" y="1093"/>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4" name="Rectangle 1678">
                    <a:extLst>
                      <a:ext uri="{FF2B5EF4-FFF2-40B4-BE49-F238E27FC236}">
                        <a16:creationId xmlns:a16="http://schemas.microsoft.com/office/drawing/2014/main" id="{38FD69A8-ECF0-4449-AA15-EB7C0C7C04FD}"/>
                      </a:ext>
                    </a:extLst>
                  </p:cNvPr>
                  <p:cNvSpPr>
                    <a:spLocks noChangeAspect="1" noChangeArrowheads="1"/>
                  </p:cNvSpPr>
                  <p:nvPr/>
                </p:nvSpPr>
                <p:spPr bwMode="auto">
                  <a:xfrm rot="-10800000">
                    <a:off x="4100" y="1105"/>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5" name="Rectangle 1679">
                    <a:extLst>
                      <a:ext uri="{FF2B5EF4-FFF2-40B4-BE49-F238E27FC236}">
                        <a16:creationId xmlns:a16="http://schemas.microsoft.com/office/drawing/2014/main" id="{1C6F8ABD-B953-4493-B90E-258FB54A971A}"/>
                      </a:ext>
                    </a:extLst>
                  </p:cNvPr>
                  <p:cNvSpPr>
                    <a:spLocks noChangeAspect="1" noChangeArrowheads="1"/>
                  </p:cNvSpPr>
                  <p:nvPr/>
                </p:nvSpPr>
                <p:spPr bwMode="auto">
                  <a:xfrm rot="-10800000">
                    <a:off x="4100" y="1017"/>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6" name="Rectangle 1680">
                    <a:extLst>
                      <a:ext uri="{FF2B5EF4-FFF2-40B4-BE49-F238E27FC236}">
                        <a16:creationId xmlns:a16="http://schemas.microsoft.com/office/drawing/2014/main" id="{05F407FD-1589-4616-9C08-959989DC0D27}"/>
                      </a:ext>
                    </a:extLst>
                  </p:cNvPr>
                  <p:cNvSpPr>
                    <a:spLocks noChangeAspect="1" noChangeArrowheads="1"/>
                  </p:cNvSpPr>
                  <p:nvPr/>
                </p:nvSpPr>
                <p:spPr bwMode="auto">
                  <a:xfrm rot="-10800000">
                    <a:off x="4140" y="942"/>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7" name="Rectangle 1681">
                    <a:extLst>
                      <a:ext uri="{FF2B5EF4-FFF2-40B4-BE49-F238E27FC236}">
                        <a16:creationId xmlns:a16="http://schemas.microsoft.com/office/drawing/2014/main" id="{6DF96FA6-B7BF-457F-8DC9-5F39BC83D978}"/>
                      </a:ext>
                    </a:extLst>
                  </p:cNvPr>
                  <p:cNvSpPr>
                    <a:spLocks noChangeAspect="1" noChangeArrowheads="1"/>
                  </p:cNvSpPr>
                  <p:nvPr/>
                </p:nvSpPr>
                <p:spPr bwMode="auto">
                  <a:xfrm rot="-10800000">
                    <a:off x="4021" y="942"/>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8" name="Rectangle 1682">
                    <a:extLst>
                      <a:ext uri="{FF2B5EF4-FFF2-40B4-BE49-F238E27FC236}">
                        <a16:creationId xmlns:a16="http://schemas.microsoft.com/office/drawing/2014/main" id="{5E03184D-E08F-4E70-8CCB-A78594504234}"/>
                      </a:ext>
                    </a:extLst>
                  </p:cNvPr>
                  <p:cNvSpPr>
                    <a:spLocks noChangeAspect="1" noChangeArrowheads="1"/>
                  </p:cNvSpPr>
                  <p:nvPr/>
                </p:nvSpPr>
                <p:spPr bwMode="auto">
                  <a:xfrm rot="-10800000">
                    <a:off x="4008" y="1080"/>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19" name="Rectangle 1683">
                    <a:extLst>
                      <a:ext uri="{FF2B5EF4-FFF2-40B4-BE49-F238E27FC236}">
                        <a16:creationId xmlns:a16="http://schemas.microsoft.com/office/drawing/2014/main" id="{2AD2FB04-FBD6-4666-93A9-6471176D51E3}"/>
                      </a:ext>
                    </a:extLst>
                  </p:cNvPr>
                  <p:cNvSpPr>
                    <a:spLocks noChangeAspect="1" noChangeArrowheads="1"/>
                  </p:cNvSpPr>
                  <p:nvPr/>
                </p:nvSpPr>
                <p:spPr bwMode="auto">
                  <a:xfrm rot="-10800000">
                    <a:off x="4245" y="916"/>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0" name="Rectangle 1684">
                    <a:extLst>
                      <a:ext uri="{FF2B5EF4-FFF2-40B4-BE49-F238E27FC236}">
                        <a16:creationId xmlns:a16="http://schemas.microsoft.com/office/drawing/2014/main" id="{42767317-3889-4E97-B95F-85675327657D}"/>
                      </a:ext>
                    </a:extLst>
                  </p:cNvPr>
                  <p:cNvSpPr>
                    <a:spLocks noChangeAspect="1" noChangeArrowheads="1"/>
                  </p:cNvSpPr>
                  <p:nvPr/>
                </p:nvSpPr>
                <p:spPr bwMode="auto">
                  <a:xfrm rot="-10800000">
                    <a:off x="4429" y="1204"/>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1" name="Rectangle 1685">
                    <a:extLst>
                      <a:ext uri="{FF2B5EF4-FFF2-40B4-BE49-F238E27FC236}">
                        <a16:creationId xmlns:a16="http://schemas.microsoft.com/office/drawing/2014/main" id="{5FDE57F8-A937-4940-B9C7-9BD32AAA33A9}"/>
                      </a:ext>
                    </a:extLst>
                  </p:cNvPr>
                  <p:cNvSpPr>
                    <a:spLocks noChangeAspect="1" noChangeArrowheads="1"/>
                  </p:cNvSpPr>
                  <p:nvPr/>
                </p:nvSpPr>
                <p:spPr bwMode="auto">
                  <a:xfrm rot="-10800000">
                    <a:off x="4363" y="1054"/>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2" name="Rectangle 1686">
                    <a:extLst>
                      <a:ext uri="{FF2B5EF4-FFF2-40B4-BE49-F238E27FC236}">
                        <a16:creationId xmlns:a16="http://schemas.microsoft.com/office/drawing/2014/main" id="{6D6CEE61-8360-4F4C-B87D-5225F2701D07}"/>
                      </a:ext>
                    </a:extLst>
                  </p:cNvPr>
                  <p:cNvSpPr>
                    <a:spLocks noChangeAspect="1" noChangeArrowheads="1"/>
                  </p:cNvSpPr>
                  <p:nvPr/>
                </p:nvSpPr>
                <p:spPr bwMode="auto">
                  <a:xfrm rot="-10800000">
                    <a:off x="3995" y="1218"/>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3" name="Rectangle 1687">
                    <a:extLst>
                      <a:ext uri="{FF2B5EF4-FFF2-40B4-BE49-F238E27FC236}">
                        <a16:creationId xmlns:a16="http://schemas.microsoft.com/office/drawing/2014/main" id="{ADE96680-E955-41C6-93F2-630332147CF5}"/>
                      </a:ext>
                    </a:extLst>
                  </p:cNvPr>
                  <p:cNvSpPr>
                    <a:spLocks noChangeAspect="1" noChangeArrowheads="1"/>
                  </p:cNvSpPr>
                  <p:nvPr/>
                </p:nvSpPr>
                <p:spPr bwMode="auto">
                  <a:xfrm rot="-10800000">
                    <a:off x="4310" y="1342"/>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4" name="Rectangle 1688">
                    <a:extLst>
                      <a:ext uri="{FF2B5EF4-FFF2-40B4-BE49-F238E27FC236}">
                        <a16:creationId xmlns:a16="http://schemas.microsoft.com/office/drawing/2014/main" id="{18BBF341-385D-46EC-B54C-6245EBD5C0FD}"/>
                      </a:ext>
                    </a:extLst>
                  </p:cNvPr>
                  <p:cNvSpPr>
                    <a:spLocks noChangeAspect="1" noChangeArrowheads="1"/>
                  </p:cNvSpPr>
                  <p:nvPr/>
                </p:nvSpPr>
                <p:spPr bwMode="auto">
                  <a:xfrm rot="-10800000">
                    <a:off x="4232" y="1330"/>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5" name="Rectangle 1689">
                    <a:extLst>
                      <a:ext uri="{FF2B5EF4-FFF2-40B4-BE49-F238E27FC236}">
                        <a16:creationId xmlns:a16="http://schemas.microsoft.com/office/drawing/2014/main" id="{9E8B2689-6453-443D-8D93-D37A0CAABD23}"/>
                      </a:ext>
                    </a:extLst>
                  </p:cNvPr>
                  <p:cNvSpPr>
                    <a:spLocks noChangeAspect="1" noChangeArrowheads="1"/>
                  </p:cNvSpPr>
                  <p:nvPr/>
                </p:nvSpPr>
                <p:spPr bwMode="auto">
                  <a:xfrm rot="-10800000">
                    <a:off x="4113" y="1356"/>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6" name="Rectangle 1690">
                    <a:extLst>
                      <a:ext uri="{FF2B5EF4-FFF2-40B4-BE49-F238E27FC236}">
                        <a16:creationId xmlns:a16="http://schemas.microsoft.com/office/drawing/2014/main" id="{2ED17083-24CD-47D2-90B1-0E375E48AFC6}"/>
                      </a:ext>
                    </a:extLst>
                  </p:cNvPr>
                  <p:cNvSpPr>
                    <a:spLocks noChangeAspect="1" noChangeArrowheads="1"/>
                  </p:cNvSpPr>
                  <p:nvPr/>
                </p:nvSpPr>
                <p:spPr bwMode="auto">
                  <a:xfrm rot="-10800000">
                    <a:off x="4153" y="1318"/>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7" name="Rectangle 1691">
                    <a:extLst>
                      <a:ext uri="{FF2B5EF4-FFF2-40B4-BE49-F238E27FC236}">
                        <a16:creationId xmlns:a16="http://schemas.microsoft.com/office/drawing/2014/main" id="{B4FA8B2A-D63B-4A25-A3E7-957498D6E5BF}"/>
                      </a:ext>
                    </a:extLst>
                  </p:cNvPr>
                  <p:cNvSpPr>
                    <a:spLocks noChangeAspect="1" noChangeArrowheads="1"/>
                  </p:cNvSpPr>
                  <p:nvPr/>
                </p:nvSpPr>
                <p:spPr bwMode="auto">
                  <a:xfrm rot="-10800000">
                    <a:off x="4034" y="1293"/>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8" name="Rectangle 1692">
                    <a:extLst>
                      <a:ext uri="{FF2B5EF4-FFF2-40B4-BE49-F238E27FC236}">
                        <a16:creationId xmlns:a16="http://schemas.microsoft.com/office/drawing/2014/main" id="{A9D1201A-DD38-4429-A0DB-EAAEAE9E0A14}"/>
                      </a:ext>
                    </a:extLst>
                  </p:cNvPr>
                  <p:cNvSpPr>
                    <a:spLocks noChangeAspect="1" noChangeArrowheads="1"/>
                  </p:cNvSpPr>
                  <p:nvPr/>
                </p:nvSpPr>
                <p:spPr bwMode="auto">
                  <a:xfrm rot="-10800000">
                    <a:off x="4074" y="1243"/>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29" name="Rectangle 1693">
                    <a:extLst>
                      <a:ext uri="{FF2B5EF4-FFF2-40B4-BE49-F238E27FC236}">
                        <a16:creationId xmlns:a16="http://schemas.microsoft.com/office/drawing/2014/main" id="{16CA533C-E3B5-49E3-B049-54506893F7F3}"/>
                      </a:ext>
                    </a:extLst>
                  </p:cNvPr>
                  <p:cNvSpPr>
                    <a:spLocks noChangeAspect="1" noChangeArrowheads="1"/>
                  </p:cNvSpPr>
                  <p:nvPr/>
                </p:nvSpPr>
                <p:spPr bwMode="auto">
                  <a:xfrm rot="-10800000">
                    <a:off x="4021" y="1168"/>
                    <a:ext cx="19" cy="18"/>
                  </a:xfrm>
                  <a:prstGeom prst="rect">
                    <a:avLst/>
                  </a:prstGeom>
                  <a:solidFill>
                    <a:srgbClr val="FF0000"/>
                  </a:solidFill>
                  <a:ln w="9525">
                    <a:solidFill>
                      <a:srgbClr val="000000"/>
                    </a:solidFill>
                    <a:miter lim="800000"/>
                    <a:headEnd/>
                    <a:tailEnd/>
                  </a:ln>
                </p:spPr>
                <p:txBody>
                  <a:bodyPr/>
                  <a:lstStyle/>
                  <a:p>
                    <a:endParaRPr lang="en-US"/>
                  </a:p>
                </p:txBody>
              </p:sp>
            </p:grpSp>
          </p:grpSp>
          <p:grpSp>
            <p:nvGrpSpPr>
              <p:cNvPr id="67480" name="Group 1944">
                <a:extLst>
                  <a:ext uri="{FF2B5EF4-FFF2-40B4-BE49-F238E27FC236}">
                    <a16:creationId xmlns:a16="http://schemas.microsoft.com/office/drawing/2014/main" id="{934B1E4B-0008-4F17-B98B-DF88BF484507}"/>
                  </a:ext>
                </a:extLst>
              </p:cNvPr>
              <p:cNvGrpSpPr>
                <a:grpSpLocks/>
              </p:cNvGrpSpPr>
              <p:nvPr/>
            </p:nvGrpSpPr>
            <p:grpSpPr bwMode="auto">
              <a:xfrm>
                <a:off x="4762" y="862"/>
                <a:ext cx="576" cy="616"/>
                <a:chOff x="4762" y="862"/>
                <a:chExt cx="576" cy="616"/>
              </a:xfrm>
            </p:grpSpPr>
            <p:graphicFrame>
              <p:nvGraphicFramePr>
                <p:cNvPr id="67231" name="Object 1695">
                  <a:extLst>
                    <a:ext uri="{FF2B5EF4-FFF2-40B4-BE49-F238E27FC236}">
                      <a16:creationId xmlns:a16="http://schemas.microsoft.com/office/drawing/2014/main" id="{578A68BE-C8BA-4AA3-A653-4907AE1DAF26}"/>
                    </a:ext>
                  </a:extLst>
                </p:cNvPr>
                <p:cNvGraphicFramePr>
                  <a:graphicFrameLocks noChangeAspect="1"/>
                </p:cNvGraphicFramePr>
                <p:nvPr/>
              </p:nvGraphicFramePr>
              <p:xfrm>
                <a:off x="4762" y="864"/>
                <a:ext cx="576" cy="614"/>
              </p:xfrm>
              <a:graphic>
                <a:graphicData uri="http://schemas.openxmlformats.org/presentationml/2006/ole">
                  <mc:AlternateContent xmlns:mc="http://schemas.openxmlformats.org/markup-compatibility/2006">
                    <mc:Choice xmlns:v="urn:schemas-microsoft-com:vml" Requires="v">
                      <p:oleObj r:id="rId12" imgW="4572000" imgH="2743200" progId="">
                        <p:embed/>
                      </p:oleObj>
                    </mc:Choice>
                    <mc:Fallback>
                      <p:oleObj r:id="rId12" imgW="4572000" imgH="2743200" progId="">
                        <p:embed/>
                        <p:pic>
                          <p:nvPicPr>
                            <p:cNvPr id="67231" name="Object 1695">
                              <a:extLst>
                                <a:ext uri="{FF2B5EF4-FFF2-40B4-BE49-F238E27FC236}">
                                  <a16:creationId xmlns:a16="http://schemas.microsoft.com/office/drawing/2014/main" id="{578A68BE-C8BA-4AA3-A653-4907AE1DAF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292" t="6250" r="36458" b="15625"/>
                            <a:stretch>
                              <a:fillRect/>
                            </a:stretch>
                          </p:blipFill>
                          <p:spPr bwMode="auto">
                            <a:xfrm>
                              <a:off x="4762" y="864"/>
                              <a:ext cx="576" cy="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7479" name="Group 1943">
                  <a:extLst>
                    <a:ext uri="{FF2B5EF4-FFF2-40B4-BE49-F238E27FC236}">
                      <a16:creationId xmlns:a16="http://schemas.microsoft.com/office/drawing/2014/main" id="{D424059C-D106-471A-A94A-F74C72680895}"/>
                    </a:ext>
                  </a:extLst>
                </p:cNvPr>
                <p:cNvGrpSpPr>
                  <a:grpSpLocks/>
                </p:cNvGrpSpPr>
                <p:nvPr/>
              </p:nvGrpSpPr>
              <p:grpSpPr bwMode="auto">
                <a:xfrm>
                  <a:off x="4819" y="959"/>
                  <a:ext cx="458" cy="501"/>
                  <a:chOff x="4819" y="959"/>
                  <a:chExt cx="458" cy="501"/>
                </a:xfrm>
              </p:grpSpPr>
              <p:sp>
                <p:nvSpPr>
                  <p:cNvPr id="67233" name="Rectangle 1697">
                    <a:extLst>
                      <a:ext uri="{FF2B5EF4-FFF2-40B4-BE49-F238E27FC236}">
                        <a16:creationId xmlns:a16="http://schemas.microsoft.com/office/drawing/2014/main" id="{78C82C4B-969A-4B3E-9A25-C24A1CA130BE}"/>
                      </a:ext>
                    </a:extLst>
                  </p:cNvPr>
                  <p:cNvSpPr>
                    <a:spLocks noChangeAspect="1" noChangeArrowheads="1"/>
                  </p:cNvSpPr>
                  <p:nvPr/>
                </p:nvSpPr>
                <p:spPr bwMode="auto">
                  <a:xfrm>
                    <a:off x="5083" y="1151"/>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34" name="Rectangle 1698">
                    <a:extLst>
                      <a:ext uri="{FF2B5EF4-FFF2-40B4-BE49-F238E27FC236}">
                        <a16:creationId xmlns:a16="http://schemas.microsoft.com/office/drawing/2014/main" id="{5ECD95B3-DFC7-4E6F-BA1C-81CF5445132B}"/>
                      </a:ext>
                    </a:extLst>
                  </p:cNvPr>
                  <p:cNvSpPr>
                    <a:spLocks noChangeAspect="1" noChangeArrowheads="1"/>
                  </p:cNvSpPr>
                  <p:nvPr/>
                </p:nvSpPr>
                <p:spPr bwMode="auto">
                  <a:xfrm>
                    <a:off x="4819" y="959"/>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35" name="Rectangle 1699">
                    <a:extLst>
                      <a:ext uri="{FF2B5EF4-FFF2-40B4-BE49-F238E27FC236}">
                        <a16:creationId xmlns:a16="http://schemas.microsoft.com/office/drawing/2014/main" id="{807E8859-6AB4-4F5C-BE0F-EE0BF18013AC}"/>
                      </a:ext>
                    </a:extLst>
                  </p:cNvPr>
                  <p:cNvSpPr>
                    <a:spLocks noChangeAspect="1" noChangeArrowheads="1"/>
                  </p:cNvSpPr>
                  <p:nvPr/>
                </p:nvSpPr>
                <p:spPr bwMode="auto">
                  <a:xfrm>
                    <a:off x="4857" y="1000"/>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36" name="Rectangle 1700">
                    <a:extLst>
                      <a:ext uri="{FF2B5EF4-FFF2-40B4-BE49-F238E27FC236}">
                        <a16:creationId xmlns:a16="http://schemas.microsoft.com/office/drawing/2014/main" id="{3CF5B7FD-6B0E-4BCB-A00D-17813A687944}"/>
                      </a:ext>
                    </a:extLst>
                  </p:cNvPr>
                  <p:cNvSpPr>
                    <a:spLocks noChangeAspect="1" noChangeArrowheads="1"/>
                  </p:cNvSpPr>
                  <p:nvPr/>
                </p:nvSpPr>
                <p:spPr bwMode="auto">
                  <a:xfrm>
                    <a:off x="4844" y="1220"/>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37" name="Rectangle 1701">
                    <a:extLst>
                      <a:ext uri="{FF2B5EF4-FFF2-40B4-BE49-F238E27FC236}">
                        <a16:creationId xmlns:a16="http://schemas.microsoft.com/office/drawing/2014/main" id="{2E4D4372-758B-4C30-A8E3-FAEDD3975ABF}"/>
                      </a:ext>
                    </a:extLst>
                  </p:cNvPr>
                  <p:cNvSpPr>
                    <a:spLocks noChangeAspect="1" noChangeArrowheads="1"/>
                  </p:cNvSpPr>
                  <p:nvPr/>
                </p:nvSpPr>
                <p:spPr bwMode="auto">
                  <a:xfrm>
                    <a:off x="5033" y="1055"/>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38" name="Rectangle 1702">
                    <a:extLst>
                      <a:ext uri="{FF2B5EF4-FFF2-40B4-BE49-F238E27FC236}">
                        <a16:creationId xmlns:a16="http://schemas.microsoft.com/office/drawing/2014/main" id="{C55936AF-FC4E-4E44-9BFB-D63F696EDE0D}"/>
                      </a:ext>
                    </a:extLst>
                  </p:cNvPr>
                  <p:cNvSpPr>
                    <a:spLocks noChangeAspect="1" noChangeArrowheads="1"/>
                  </p:cNvSpPr>
                  <p:nvPr/>
                </p:nvSpPr>
                <p:spPr bwMode="auto">
                  <a:xfrm>
                    <a:off x="4970" y="112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39" name="Rectangle 1703">
                    <a:extLst>
                      <a:ext uri="{FF2B5EF4-FFF2-40B4-BE49-F238E27FC236}">
                        <a16:creationId xmlns:a16="http://schemas.microsoft.com/office/drawing/2014/main" id="{FA9045AF-9784-4022-8851-AC23E32B5E58}"/>
                      </a:ext>
                    </a:extLst>
                  </p:cNvPr>
                  <p:cNvSpPr>
                    <a:spLocks noChangeAspect="1" noChangeArrowheads="1"/>
                  </p:cNvSpPr>
                  <p:nvPr/>
                </p:nvSpPr>
                <p:spPr bwMode="auto">
                  <a:xfrm>
                    <a:off x="5008" y="134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0" name="Rectangle 1704">
                    <a:extLst>
                      <a:ext uri="{FF2B5EF4-FFF2-40B4-BE49-F238E27FC236}">
                        <a16:creationId xmlns:a16="http://schemas.microsoft.com/office/drawing/2014/main" id="{8E01B808-35D4-43C8-BE05-E04937C99E6E}"/>
                      </a:ext>
                    </a:extLst>
                  </p:cNvPr>
                  <p:cNvSpPr>
                    <a:spLocks noChangeAspect="1" noChangeArrowheads="1"/>
                  </p:cNvSpPr>
                  <p:nvPr/>
                </p:nvSpPr>
                <p:spPr bwMode="auto">
                  <a:xfrm>
                    <a:off x="4857" y="1399"/>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1" name="Rectangle 1705">
                    <a:extLst>
                      <a:ext uri="{FF2B5EF4-FFF2-40B4-BE49-F238E27FC236}">
                        <a16:creationId xmlns:a16="http://schemas.microsoft.com/office/drawing/2014/main" id="{2CDB52DD-440A-4EF9-B1C8-EABA0F0B17E4}"/>
                      </a:ext>
                    </a:extLst>
                  </p:cNvPr>
                  <p:cNvSpPr>
                    <a:spLocks noChangeAspect="1" noChangeArrowheads="1"/>
                  </p:cNvSpPr>
                  <p:nvPr/>
                </p:nvSpPr>
                <p:spPr bwMode="auto">
                  <a:xfrm>
                    <a:off x="5070" y="1248"/>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2" name="Rectangle 1706">
                    <a:extLst>
                      <a:ext uri="{FF2B5EF4-FFF2-40B4-BE49-F238E27FC236}">
                        <a16:creationId xmlns:a16="http://schemas.microsoft.com/office/drawing/2014/main" id="{496D2B48-5BDA-4BBE-953E-3AFCD523EA6F}"/>
                      </a:ext>
                    </a:extLst>
                  </p:cNvPr>
                  <p:cNvSpPr>
                    <a:spLocks noChangeAspect="1" noChangeArrowheads="1"/>
                  </p:cNvSpPr>
                  <p:nvPr/>
                </p:nvSpPr>
                <p:spPr bwMode="auto">
                  <a:xfrm>
                    <a:off x="5158" y="123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3" name="Rectangle 1707">
                    <a:extLst>
                      <a:ext uri="{FF2B5EF4-FFF2-40B4-BE49-F238E27FC236}">
                        <a16:creationId xmlns:a16="http://schemas.microsoft.com/office/drawing/2014/main" id="{D65CE021-16BF-45AB-8775-AD442960EEA3}"/>
                      </a:ext>
                    </a:extLst>
                  </p:cNvPr>
                  <p:cNvSpPr>
                    <a:spLocks noChangeAspect="1" noChangeArrowheads="1"/>
                  </p:cNvSpPr>
                  <p:nvPr/>
                </p:nvSpPr>
                <p:spPr bwMode="auto">
                  <a:xfrm>
                    <a:off x="5158" y="1330"/>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4" name="Rectangle 1708">
                    <a:extLst>
                      <a:ext uri="{FF2B5EF4-FFF2-40B4-BE49-F238E27FC236}">
                        <a16:creationId xmlns:a16="http://schemas.microsoft.com/office/drawing/2014/main" id="{137DADCC-3BA5-4C63-A6ED-2AC955116225}"/>
                      </a:ext>
                    </a:extLst>
                  </p:cNvPr>
                  <p:cNvSpPr>
                    <a:spLocks noChangeAspect="1" noChangeArrowheads="1"/>
                  </p:cNvSpPr>
                  <p:nvPr/>
                </p:nvSpPr>
                <p:spPr bwMode="auto">
                  <a:xfrm>
                    <a:off x="5121" y="1413"/>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5" name="Rectangle 1709">
                    <a:extLst>
                      <a:ext uri="{FF2B5EF4-FFF2-40B4-BE49-F238E27FC236}">
                        <a16:creationId xmlns:a16="http://schemas.microsoft.com/office/drawing/2014/main" id="{9B1B2CB7-1A1B-40BF-864B-8788C7B59AEA}"/>
                      </a:ext>
                    </a:extLst>
                  </p:cNvPr>
                  <p:cNvSpPr>
                    <a:spLocks noChangeAspect="1" noChangeArrowheads="1"/>
                  </p:cNvSpPr>
                  <p:nvPr/>
                </p:nvSpPr>
                <p:spPr bwMode="auto">
                  <a:xfrm>
                    <a:off x="5234" y="1413"/>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6" name="Rectangle 1710">
                    <a:extLst>
                      <a:ext uri="{FF2B5EF4-FFF2-40B4-BE49-F238E27FC236}">
                        <a16:creationId xmlns:a16="http://schemas.microsoft.com/office/drawing/2014/main" id="{65855ACA-035B-4C7A-B69F-99A12340B817}"/>
                      </a:ext>
                    </a:extLst>
                  </p:cNvPr>
                  <p:cNvSpPr>
                    <a:spLocks noChangeAspect="1" noChangeArrowheads="1"/>
                  </p:cNvSpPr>
                  <p:nvPr/>
                </p:nvSpPr>
                <p:spPr bwMode="auto">
                  <a:xfrm>
                    <a:off x="5246" y="1261"/>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7" name="Rectangle 1711">
                    <a:extLst>
                      <a:ext uri="{FF2B5EF4-FFF2-40B4-BE49-F238E27FC236}">
                        <a16:creationId xmlns:a16="http://schemas.microsoft.com/office/drawing/2014/main" id="{D478B556-8B4C-495E-AA6D-9F7B47D71C88}"/>
                      </a:ext>
                    </a:extLst>
                  </p:cNvPr>
                  <p:cNvSpPr>
                    <a:spLocks noChangeAspect="1" noChangeArrowheads="1"/>
                  </p:cNvSpPr>
                  <p:nvPr/>
                </p:nvSpPr>
                <p:spPr bwMode="auto">
                  <a:xfrm>
                    <a:off x="5020" y="1440"/>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8" name="Rectangle 1712">
                    <a:extLst>
                      <a:ext uri="{FF2B5EF4-FFF2-40B4-BE49-F238E27FC236}">
                        <a16:creationId xmlns:a16="http://schemas.microsoft.com/office/drawing/2014/main" id="{DA8F7D33-C7DC-4C72-B853-0E89E707D3EF}"/>
                      </a:ext>
                    </a:extLst>
                  </p:cNvPr>
                  <p:cNvSpPr>
                    <a:spLocks noChangeAspect="1" noChangeArrowheads="1"/>
                  </p:cNvSpPr>
                  <p:nvPr/>
                </p:nvSpPr>
                <p:spPr bwMode="auto">
                  <a:xfrm>
                    <a:off x="4844" y="1124"/>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49" name="Rectangle 1713">
                    <a:extLst>
                      <a:ext uri="{FF2B5EF4-FFF2-40B4-BE49-F238E27FC236}">
                        <a16:creationId xmlns:a16="http://schemas.microsoft.com/office/drawing/2014/main" id="{CD3692DC-C07E-42E9-8054-85F1213A9DA9}"/>
                      </a:ext>
                    </a:extLst>
                  </p:cNvPr>
                  <p:cNvSpPr>
                    <a:spLocks noChangeAspect="1" noChangeArrowheads="1"/>
                  </p:cNvSpPr>
                  <p:nvPr/>
                </p:nvSpPr>
                <p:spPr bwMode="auto">
                  <a:xfrm>
                    <a:off x="4907" y="1289"/>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0" name="Rectangle 1714">
                    <a:extLst>
                      <a:ext uri="{FF2B5EF4-FFF2-40B4-BE49-F238E27FC236}">
                        <a16:creationId xmlns:a16="http://schemas.microsoft.com/office/drawing/2014/main" id="{456AF5C5-6985-41DB-AB60-074F8AE98025}"/>
                      </a:ext>
                    </a:extLst>
                  </p:cNvPr>
                  <p:cNvSpPr>
                    <a:spLocks noChangeAspect="1" noChangeArrowheads="1"/>
                  </p:cNvSpPr>
                  <p:nvPr/>
                </p:nvSpPr>
                <p:spPr bwMode="auto">
                  <a:xfrm>
                    <a:off x="5259" y="1110"/>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1" name="Rectangle 1715">
                    <a:extLst>
                      <a:ext uri="{FF2B5EF4-FFF2-40B4-BE49-F238E27FC236}">
                        <a16:creationId xmlns:a16="http://schemas.microsoft.com/office/drawing/2014/main" id="{8FD9ED50-F52A-4149-9486-639BFA519568}"/>
                      </a:ext>
                    </a:extLst>
                  </p:cNvPr>
                  <p:cNvSpPr>
                    <a:spLocks noChangeAspect="1" noChangeArrowheads="1"/>
                  </p:cNvSpPr>
                  <p:nvPr/>
                </p:nvSpPr>
                <p:spPr bwMode="auto">
                  <a:xfrm>
                    <a:off x="4957" y="973"/>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2" name="Rectangle 1716">
                    <a:extLst>
                      <a:ext uri="{FF2B5EF4-FFF2-40B4-BE49-F238E27FC236}">
                        <a16:creationId xmlns:a16="http://schemas.microsoft.com/office/drawing/2014/main" id="{BC75C836-572D-42B9-914D-FCA74023AAA4}"/>
                      </a:ext>
                    </a:extLst>
                  </p:cNvPr>
                  <p:cNvSpPr>
                    <a:spLocks noChangeAspect="1" noChangeArrowheads="1"/>
                  </p:cNvSpPr>
                  <p:nvPr/>
                </p:nvSpPr>
                <p:spPr bwMode="auto">
                  <a:xfrm>
                    <a:off x="5033" y="986"/>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3" name="Rectangle 1717">
                    <a:extLst>
                      <a:ext uri="{FF2B5EF4-FFF2-40B4-BE49-F238E27FC236}">
                        <a16:creationId xmlns:a16="http://schemas.microsoft.com/office/drawing/2014/main" id="{2BE4E4B7-FD56-48FB-8C27-B4967206AB3B}"/>
                      </a:ext>
                    </a:extLst>
                  </p:cNvPr>
                  <p:cNvSpPr>
                    <a:spLocks noChangeAspect="1" noChangeArrowheads="1"/>
                  </p:cNvSpPr>
                  <p:nvPr/>
                </p:nvSpPr>
                <p:spPr bwMode="auto">
                  <a:xfrm>
                    <a:off x="5146" y="959"/>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4" name="Rectangle 1718">
                    <a:extLst>
                      <a:ext uri="{FF2B5EF4-FFF2-40B4-BE49-F238E27FC236}">
                        <a16:creationId xmlns:a16="http://schemas.microsoft.com/office/drawing/2014/main" id="{C981E83E-1BF1-487D-9414-D586D99A9600}"/>
                      </a:ext>
                    </a:extLst>
                  </p:cNvPr>
                  <p:cNvSpPr>
                    <a:spLocks noChangeAspect="1" noChangeArrowheads="1"/>
                  </p:cNvSpPr>
                  <p:nvPr/>
                </p:nvSpPr>
                <p:spPr bwMode="auto">
                  <a:xfrm>
                    <a:off x="5108" y="1000"/>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5" name="Rectangle 1719">
                    <a:extLst>
                      <a:ext uri="{FF2B5EF4-FFF2-40B4-BE49-F238E27FC236}">
                        <a16:creationId xmlns:a16="http://schemas.microsoft.com/office/drawing/2014/main" id="{F68251B8-584E-4578-921C-0A26591B6B11}"/>
                      </a:ext>
                    </a:extLst>
                  </p:cNvPr>
                  <p:cNvSpPr>
                    <a:spLocks noChangeAspect="1" noChangeArrowheads="1"/>
                  </p:cNvSpPr>
                  <p:nvPr/>
                </p:nvSpPr>
                <p:spPr bwMode="auto">
                  <a:xfrm>
                    <a:off x="5221" y="1028"/>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6" name="Rectangle 1720">
                    <a:extLst>
                      <a:ext uri="{FF2B5EF4-FFF2-40B4-BE49-F238E27FC236}">
                        <a16:creationId xmlns:a16="http://schemas.microsoft.com/office/drawing/2014/main" id="{594A1FC2-5FE6-4CBE-93BF-A38E91535994}"/>
                      </a:ext>
                    </a:extLst>
                  </p:cNvPr>
                  <p:cNvSpPr>
                    <a:spLocks noChangeAspect="1" noChangeArrowheads="1"/>
                  </p:cNvSpPr>
                  <p:nvPr/>
                </p:nvSpPr>
                <p:spPr bwMode="auto">
                  <a:xfrm>
                    <a:off x="5184" y="1083"/>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257" name="Rectangle 1721">
                    <a:extLst>
                      <a:ext uri="{FF2B5EF4-FFF2-40B4-BE49-F238E27FC236}">
                        <a16:creationId xmlns:a16="http://schemas.microsoft.com/office/drawing/2014/main" id="{34876E4F-92E1-4C08-9578-DF5704E6EB38}"/>
                      </a:ext>
                    </a:extLst>
                  </p:cNvPr>
                  <p:cNvSpPr>
                    <a:spLocks noChangeAspect="1" noChangeArrowheads="1"/>
                  </p:cNvSpPr>
                  <p:nvPr/>
                </p:nvSpPr>
                <p:spPr bwMode="auto">
                  <a:xfrm>
                    <a:off x="5234" y="1165"/>
                    <a:ext cx="18" cy="20"/>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78" name="Group 1942">
                  <a:extLst>
                    <a:ext uri="{FF2B5EF4-FFF2-40B4-BE49-F238E27FC236}">
                      <a16:creationId xmlns:a16="http://schemas.microsoft.com/office/drawing/2014/main" id="{8B40309D-CEC1-4516-9597-84FB5CD07FAD}"/>
                    </a:ext>
                  </a:extLst>
                </p:cNvPr>
                <p:cNvGrpSpPr>
                  <a:grpSpLocks/>
                </p:cNvGrpSpPr>
                <p:nvPr/>
              </p:nvGrpSpPr>
              <p:grpSpPr bwMode="auto">
                <a:xfrm>
                  <a:off x="4907" y="915"/>
                  <a:ext cx="421" cy="502"/>
                  <a:chOff x="4907" y="915"/>
                  <a:chExt cx="421" cy="502"/>
                </a:xfrm>
              </p:grpSpPr>
              <p:sp>
                <p:nvSpPr>
                  <p:cNvPr id="67259" name="Rectangle 1723">
                    <a:extLst>
                      <a:ext uri="{FF2B5EF4-FFF2-40B4-BE49-F238E27FC236}">
                        <a16:creationId xmlns:a16="http://schemas.microsoft.com/office/drawing/2014/main" id="{66F27F85-4348-4136-9C15-C6BE079B056D}"/>
                      </a:ext>
                    </a:extLst>
                  </p:cNvPr>
                  <p:cNvSpPr>
                    <a:spLocks noChangeAspect="1" noChangeArrowheads="1"/>
                  </p:cNvSpPr>
                  <p:nvPr/>
                </p:nvSpPr>
                <p:spPr bwMode="auto">
                  <a:xfrm flipH="1">
                    <a:off x="5069" y="1108"/>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60" name="Rectangle 1724">
                    <a:extLst>
                      <a:ext uri="{FF2B5EF4-FFF2-40B4-BE49-F238E27FC236}">
                        <a16:creationId xmlns:a16="http://schemas.microsoft.com/office/drawing/2014/main" id="{B3B29E0C-2502-4E92-9DE7-CFAFD4E1E5D5}"/>
                      </a:ext>
                    </a:extLst>
                  </p:cNvPr>
                  <p:cNvSpPr>
                    <a:spLocks noChangeAspect="1" noChangeArrowheads="1"/>
                  </p:cNvSpPr>
                  <p:nvPr/>
                </p:nvSpPr>
                <p:spPr bwMode="auto">
                  <a:xfrm flipH="1">
                    <a:off x="5311" y="91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61" name="Rectangle 1725">
                    <a:extLst>
                      <a:ext uri="{FF2B5EF4-FFF2-40B4-BE49-F238E27FC236}">
                        <a16:creationId xmlns:a16="http://schemas.microsoft.com/office/drawing/2014/main" id="{4139AF1B-27F0-448F-8E14-C6C65DD9038D}"/>
                      </a:ext>
                    </a:extLst>
                  </p:cNvPr>
                  <p:cNvSpPr>
                    <a:spLocks noChangeAspect="1" noChangeArrowheads="1"/>
                  </p:cNvSpPr>
                  <p:nvPr/>
                </p:nvSpPr>
                <p:spPr bwMode="auto">
                  <a:xfrm flipH="1">
                    <a:off x="5277" y="956"/>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62" name="Rectangle 1726">
                    <a:extLst>
                      <a:ext uri="{FF2B5EF4-FFF2-40B4-BE49-F238E27FC236}">
                        <a16:creationId xmlns:a16="http://schemas.microsoft.com/office/drawing/2014/main" id="{320994AC-E92A-43D0-915C-39EC95DEAB91}"/>
                      </a:ext>
                    </a:extLst>
                  </p:cNvPr>
                  <p:cNvSpPr>
                    <a:spLocks noChangeAspect="1" noChangeArrowheads="1"/>
                  </p:cNvSpPr>
                  <p:nvPr/>
                </p:nvSpPr>
                <p:spPr bwMode="auto">
                  <a:xfrm flipH="1">
                    <a:off x="5288" y="1177"/>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63" name="Rectangle 1727">
                    <a:extLst>
                      <a:ext uri="{FF2B5EF4-FFF2-40B4-BE49-F238E27FC236}">
                        <a16:creationId xmlns:a16="http://schemas.microsoft.com/office/drawing/2014/main" id="{D7FAD825-B0D8-4B59-9A3F-1BD1BABCB538}"/>
                      </a:ext>
                    </a:extLst>
                  </p:cNvPr>
                  <p:cNvSpPr>
                    <a:spLocks noChangeAspect="1" noChangeArrowheads="1"/>
                  </p:cNvSpPr>
                  <p:nvPr/>
                </p:nvSpPr>
                <p:spPr bwMode="auto">
                  <a:xfrm flipH="1">
                    <a:off x="5115" y="1011"/>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64" name="Rectangle 1728">
                    <a:extLst>
                      <a:ext uri="{FF2B5EF4-FFF2-40B4-BE49-F238E27FC236}">
                        <a16:creationId xmlns:a16="http://schemas.microsoft.com/office/drawing/2014/main" id="{9E726E9B-76E6-45DC-818A-A5134122529A}"/>
                      </a:ext>
                    </a:extLst>
                  </p:cNvPr>
                  <p:cNvSpPr>
                    <a:spLocks noChangeAspect="1" noChangeArrowheads="1"/>
                  </p:cNvSpPr>
                  <p:nvPr/>
                </p:nvSpPr>
                <p:spPr bwMode="auto">
                  <a:xfrm flipH="1">
                    <a:off x="5173" y="1080"/>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65" name="Rectangle 1729">
                    <a:extLst>
                      <a:ext uri="{FF2B5EF4-FFF2-40B4-BE49-F238E27FC236}">
                        <a16:creationId xmlns:a16="http://schemas.microsoft.com/office/drawing/2014/main" id="{92E98B9F-FF92-464B-B961-3E55EDB20372}"/>
                      </a:ext>
                    </a:extLst>
                  </p:cNvPr>
                  <p:cNvSpPr>
                    <a:spLocks noChangeAspect="1" noChangeArrowheads="1"/>
                  </p:cNvSpPr>
                  <p:nvPr/>
                </p:nvSpPr>
                <p:spPr bwMode="auto">
                  <a:xfrm flipH="1">
                    <a:off x="5138" y="1301"/>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66" name="Rectangle 1730">
                    <a:extLst>
                      <a:ext uri="{FF2B5EF4-FFF2-40B4-BE49-F238E27FC236}">
                        <a16:creationId xmlns:a16="http://schemas.microsoft.com/office/drawing/2014/main" id="{B9318BEF-A742-469D-B769-DBB9B2BA23D8}"/>
                      </a:ext>
                    </a:extLst>
                  </p:cNvPr>
                  <p:cNvSpPr>
                    <a:spLocks noChangeAspect="1" noChangeArrowheads="1"/>
                  </p:cNvSpPr>
                  <p:nvPr/>
                </p:nvSpPr>
                <p:spPr bwMode="auto">
                  <a:xfrm flipH="1">
                    <a:off x="5277" y="1356"/>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67" name="Rectangle 1731">
                    <a:extLst>
                      <a:ext uri="{FF2B5EF4-FFF2-40B4-BE49-F238E27FC236}">
                        <a16:creationId xmlns:a16="http://schemas.microsoft.com/office/drawing/2014/main" id="{E5C78A1C-F988-4F4D-83AF-31951F5954FD}"/>
                      </a:ext>
                    </a:extLst>
                  </p:cNvPr>
                  <p:cNvSpPr>
                    <a:spLocks noChangeAspect="1" noChangeArrowheads="1"/>
                  </p:cNvSpPr>
                  <p:nvPr/>
                </p:nvSpPr>
                <p:spPr bwMode="auto">
                  <a:xfrm flipH="1">
                    <a:off x="5080" y="1204"/>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68" name="Rectangle 1732">
                    <a:extLst>
                      <a:ext uri="{FF2B5EF4-FFF2-40B4-BE49-F238E27FC236}">
                        <a16:creationId xmlns:a16="http://schemas.microsoft.com/office/drawing/2014/main" id="{ED651720-E236-43D6-A724-B13B3DDBEC06}"/>
                      </a:ext>
                    </a:extLst>
                  </p:cNvPr>
                  <p:cNvSpPr>
                    <a:spLocks noChangeAspect="1" noChangeArrowheads="1"/>
                  </p:cNvSpPr>
                  <p:nvPr/>
                </p:nvSpPr>
                <p:spPr bwMode="auto">
                  <a:xfrm flipH="1">
                    <a:off x="4999" y="1191"/>
                    <a:ext cx="17" cy="19"/>
                  </a:xfrm>
                  <a:prstGeom prst="rect">
                    <a:avLst/>
                  </a:prstGeom>
                  <a:solidFill>
                    <a:srgbClr val="FF0000"/>
                  </a:solidFill>
                  <a:ln w="9525">
                    <a:solidFill>
                      <a:srgbClr val="000000"/>
                    </a:solidFill>
                    <a:miter lim="800000"/>
                    <a:headEnd/>
                    <a:tailEnd/>
                  </a:ln>
                </p:spPr>
                <p:txBody>
                  <a:bodyPr/>
                  <a:lstStyle/>
                  <a:p>
                    <a:endParaRPr lang="en-US"/>
                  </a:p>
                </p:txBody>
              </p:sp>
              <p:sp>
                <p:nvSpPr>
                  <p:cNvPr id="67269" name="Rectangle 1733">
                    <a:extLst>
                      <a:ext uri="{FF2B5EF4-FFF2-40B4-BE49-F238E27FC236}">
                        <a16:creationId xmlns:a16="http://schemas.microsoft.com/office/drawing/2014/main" id="{ECCF8AFE-F42D-45BF-82EF-E3F5FA5C3E66}"/>
                      </a:ext>
                    </a:extLst>
                  </p:cNvPr>
                  <p:cNvSpPr>
                    <a:spLocks noChangeAspect="1" noChangeArrowheads="1"/>
                  </p:cNvSpPr>
                  <p:nvPr/>
                </p:nvSpPr>
                <p:spPr bwMode="auto">
                  <a:xfrm flipH="1">
                    <a:off x="4999" y="1287"/>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70" name="Rectangle 1734">
                    <a:extLst>
                      <a:ext uri="{FF2B5EF4-FFF2-40B4-BE49-F238E27FC236}">
                        <a16:creationId xmlns:a16="http://schemas.microsoft.com/office/drawing/2014/main" id="{0B6E1A98-AF06-4A3F-8A47-5C7934EE6FA7}"/>
                      </a:ext>
                    </a:extLst>
                  </p:cNvPr>
                  <p:cNvSpPr>
                    <a:spLocks noChangeAspect="1" noChangeArrowheads="1"/>
                  </p:cNvSpPr>
                  <p:nvPr/>
                </p:nvSpPr>
                <p:spPr bwMode="auto">
                  <a:xfrm flipH="1">
                    <a:off x="5034" y="1370"/>
                    <a:ext cx="17" cy="19"/>
                  </a:xfrm>
                  <a:prstGeom prst="rect">
                    <a:avLst/>
                  </a:prstGeom>
                  <a:solidFill>
                    <a:srgbClr val="FF0000"/>
                  </a:solidFill>
                  <a:ln w="9525">
                    <a:solidFill>
                      <a:srgbClr val="000000"/>
                    </a:solidFill>
                    <a:miter lim="800000"/>
                    <a:headEnd/>
                    <a:tailEnd/>
                  </a:ln>
                </p:spPr>
                <p:txBody>
                  <a:bodyPr/>
                  <a:lstStyle/>
                  <a:p>
                    <a:endParaRPr lang="en-US"/>
                  </a:p>
                </p:txBody>
              </p:sp>
              <p:sp>
                <p:nvSpPr>
                  <p:cNvPr id="67271" name="Rectangle 1735">
                    <a:extLst>
                      <a:ext uri="{FF2B5EF4-FFF2-40B4-BE49-F238E27FC236}">
                        <a16:creationId xmlns:a16="http://schemas.microsoft.com/office/drawing/2014/main" id="{BF4596C6-925E-4686-8C16-2617DC398243}"/>
                      </a:ext>
                    </a:extLst>
                  </p:cNvPr>
                  <p:cNvSpPr>
                    <a:spLocks noChangeAspect="1" noChangeArrowheads="1"/>
                  </p:cNvSpPr>
                  <p:nvPr/>
                </p:nvSpPr>
                <p:spPr bwMode="auto">
                  <a:xfrm flipH="1">
                    <a:off x="4930" y="1370"/>
                    <a:ext cx="17" cy="19"/>
                  </a:xfrm>
                  <a:prstGeom prst="rect">
                    <a:avLst/>
                  </a:prstGeom>
                  <a:solidFill>
                    <a:srgbClr val="FF0000"/>
                  </a:solidFill>
                  <a:ln w="9525">
                    <a:solidFill>
                      <a:srgbClr val="000000"/>
                    </a:solidFill>
                    <a:miter lim="800000"/>
                    <a:headEnd/>
                    <a:tailEnd/>
                  </a:ln>
                </p:spPr>
                <p:txBody>
                  <a:bodyPr/>
                  <a:lstStyle/>
                  <a:p>
                    <a:endParaRPr lang="en-US"/>
                  </a:p>
                </p:txBody>
              </p:sp>
              <p:sp>
                <p:nvSpPr>
                  <p:cNvPr id="67272" name="Rectangle 1736">
                    <a:extLst>
                      <a:ext uri="{FF2B5EF4-FFF2-40B4-BE49-F238E27FC236}">
                        <a16:creationId xmlns:a16="http://schemas.microsoft.com/office/drawing/2014/main" id="{F9F37D0C-CBFF-4252-A0EE-6E434DCB39FA}"/>
                      </a:ext>
                    </a:extLst>
                  </p:cNvPr>
                  <p:cNvSpPr>
                    <a:spLocks noChangeAspect="1" noChangeArrowheads="1"/>
                  </p:cNvSpPr>
                  <p:nvPr/>
                </p:nvSpPr>
                <p:spPr bwMode="auto">
                  <a:xfrm flipH="1">
                    <a:off x="4919" y="1218"/>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73" name="Rectangle 1737">
                    <a:extLst>
                      <a:ext uri="{FF2B5EF4-FFF2-40B4-BE49-F238E27FC236}">
                        <a16:creationId xmlns:a16="http://schemas.microsoft.com/office/drawing/2014/main" id="{76C5A548-CF79-48CA-A91C-FD0958030AA1}"/>
                      </a:ext>
                    </a:extLst>
                  </p:cNvPr>
                  <p:cNvSpPr>
                    <a:spLocks noChangeAspect="1" noChangeArrowheads="1"/>
                  </p:cNvSpPr>
                  <p:nvPr/>
                </p:nvSpPr>
                <p:spPr bwMode="auto">
                  <a:xfrm flipH="1">
                    <a:off x="5127" y="1397"/>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74" name="Rectangle 1738">
                    <a:extLst>
                      <a:ext uri="{FF2B5EF4-FFF2-40B4-BE49-F238E27FC236}">
                        <a16:creationId xmlns:a16="http://schemas.microsoft.com/office/drawing/2014/main" id="{496CFF40-B233-4816-ABB9-996E0D93E152}"/>
                      </a:ext>
                    </a:extLst>
                  </p:cNvPr>
                  <p:cNvSpPr>
                    <a:spLocks noChangeAspect="1" noChangeArrowheads="1"/>
                  </p:cNvSpPr>
                  <p:nvPr/>
                </p:nvSpPr>
                <p:spPr bwMode="auto">
                  <a:xfrm flipH="1">
                    <a:off x="5288" y="1080"/>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75" name="Rectangle 1739">
                    <a:extLst>
                      <a:ext uri="{FF2B5EF4-FFF2-40B4-BE49-F238E27FC236}">
                        <a16:creationId xmlns:a16="http://schemas.microsoft.com/office/drawing/2014/main" id="{1FFBEDA1-8996-4134-9059-467951F67397}"/>
                      </a:ext>
                    </a:extLst>
                  </p:cNvPr>
                  <p:cNvSpPr>
                    <a:spLocks noChangeAspect="1" noChangeArrowheads="1"/>
                  </p:cNvSpPr>
                  <p:nvPr/>
                </p:nvSpPr>
                <p:spPr bwMode="auto">
                  <a:xfrm flipH="1">
                    <a:off x="5231" y="1246"/>
                    <a:ext cx="16" cy="19"/>
                  </a:xfrm>
                  <a:prstGeom prst="rect">
                    <a:avLst/>
                  </a:prstGeom>
                  <a:solidFill>
                    <a:srgbClr val="FF0000"/>
                  </a:solidFill>
                  <a:ln w="9525">
                    <a:solidFill>
                      <a:srgbClr val="000000"/>
                    </a:solidFill>
                    <a:miter lim="800000"/>
                    <a:headEnd/>
                    <a:tailEnd/>
                  </a:ln>
                </p:spPr>
                <p:txBody>
                  <a:bodyPr/>
                  <a:lstStyle/>
                  <a:p>
                    <a:endParaRPr lang="en-US"/>
                  </a:p>
                </p:txBody>
              </p:sp>
              <p:sp>
                <p:nvSpPr>
                  <p:cNvPr id="67276" name="Rectangle 1740">
                    <a:extLst>
                      <a:ext uri="{FF2B5EF4-FFF2-40B4-BE49-F238E27FC236}">
                        <a16:creationId xmlns:a16="http://schemas.microsoft.com/office/drawing/2014/main" id="{2C162639-02DD-4E72-930A-D3FC56569407}"/>
                      </a:ext>
                    </a:extLst>
                  </p:cNvPr>
                  <p:cNvSpPr>
                    <a:spLocks noChangeAspect="1" noChangeArrowheads="1"/>
                  </p:cNvSpPr>
                  <p:nvPr/>
                </p:nvSpPr>
                <p:spPr bwMode="auto">
                  <a:xfrm flipH="1">
                    <a:off x="4907" y="1067"/>
                    <a:ext cx="17" cy="19"/>
                  </a:xfrm>
                  <a:prstGeom prst="rect">
                    <a:avLst/>
                  </a:prstGeom>
                  <a:solidFill>
                    <a:srgbClr val="FF0000"/>
                  </a:solidFill>
                  <a:ln w="9525">
                    <a:solidFill>
                      <a:srgbClr val="000000"/>
                    </a:solidFill>
                    <a:miter lim="800000"/>
                    <a:headEnd/>
                    <a:tailEnd/>
                  </a:ln>
                </p:spPr>
                <p:txBody>
                  <a:bodyPr/>
                  <a:lstStyle/>
                  <a:p>
                    <a:endParaRPr lang="en-US"/>
                  </a:p>
                </p:txBody>
              </p:sp>
              <p:sp>
                <p:nvSpPr>
                  <p:cNvPr id="67277" name="Rectangle 1741">
                    <a:extLst>
                      <a:ext uri="{FF2B5EF4-FFF2-40B4-BE49-F238E27FC236}">
                        <a16:creationId xmlns:a16="http://schemas.microsoft.com/office/drawing/2014/main" id="{07442374-24A3-422B-ACA4-FCE4D1FC6CAF}"/>
                      </a:ext>
                    </a:extLst>
                  </p:cNvPr>
                  <p:cNvSpPr>
                    <a:spLocks noChangeAspect="1" noChangeArrowheads="1"/>
                  </p:cNvSpPr>
                  <p:nvPr/>
                </p:nvSpPr>
                <p:spPr bwMode="auto">
                  <a:xfrm flipH="1">
                    <a:off x="5184" y="929"/>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78" name="Rectangle 1742">
                    <a:extLst>
                      <a:ext uri="{FF2B5EF4-FFF2-40B4-BE49-F238E27FC236}">
                        <a16:creationId xmlns:a16="http://schemas.microsoft.com/office/drawing/2014/main" id="{9083D6CB-DC4B-4C59-91C1-FD19683A7BC1}"/>
                      </a:ext>
                    </a:extLst>
                  </p:cNvPr>
                  <p:cNvSpPr>
                    <a:spLocks noChangeAspect="1" noChangeArrowheads="1"/>
                  </p:cNvSpPr>
                  <p:nvPr/>
                </p:nvSpPr>
                <p:spPr bwMode="auto">
                  <a:xfrm flipH="1">
                    <a:off x="5115" y="943"/>
                    <a:ext cx="17" cy="19"/>
                  </a:xfrm>
                  <a:prstGeom prst="rect">
                    <a:avLst/>
                  </a:prstGeom>
                  <a:solidFill>
                    <a:srgbClr val="FF0000"/>
                  </a:solidFill>
                  <a:ln w="9525">
                    <a:solidFill>
                      <a:srgbClr val="000000"/>
                    </a:solidFill>
                    <a:miter lim="800000"/>
                    <a:headEnd/>
                    <a:tailEnd/>
                  </a:ln>
                </p:spPr>
                <p:txBody>
                  <a:bodyPr/>
                  <a:lstStyle/>
                  <a:p>
                    <a:endParaRPr lang="en-US"/>
                  </a:p>
                </p:txBody>
              </p:sp>
              <p:sp>
                <p:nvSpPr>
                  <p:cNvPr id="67279" name="Rectangle 1743">
                    <a:extLst>
                      <a:ext uri="{FF2B5EF4-FFF2-40B4-BE49-F238E27FC236}">
                        <a16:creationId xmlns:a16="http://schemas.microsoft.com/office/drawing/2014/main" id="{1B647097-5850-4D5F-A908-0C0E006957AE}"/>
                      </a:ext>
                    </a:extLst>
                  </p:cNvPr>
                  <p:cNvSpPr>
                    <a:spLocks noChangeAspect="1" noChangeArrowheads="1"/>
                  </p:cNvSpPr>
                  <p:nvPr/>
                </p:nvSpPr>
                <p:spPr bwMode="auto">
                  <a:xfrm flipH="1">
                    <a:off x="5011" y="915"/>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80" name="Rectangle 1744">
                    <a:extLst>
                      <a:ext uri="{FF2B5EF4-FFF2-40B4-BE49-F238E27FC236}">
                        <a16:creationId xmlns:a16="http://schemas.microsoft.com/office/drawing/2014/main" id="{2E7C397D-5760-4ED1-A619-E7B281032D3F}"/>
                      </a:ext>
                    </a:extLst>
                  </p:cNvPr>
                  <p:cNvSpPr>
                    <a:spLocks noChangeAspect="1" noChangeArrowheads="1"/>
                  </p:cNvSpPr>
                  <p:nvPr/>
                </p:nvSpPr>
                <p:spPr bwMode="auto">
                  <a:xfrm flipH="1">
                    <a:off x="5046" y="956"/>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81" name="Rectangle 1745">
                    <a:extLst>
                      <a:ext uri="{FF2B5EF4-FFF2-40B4-BE49-F238E27FC236}">
                        <a16:creationId xmlns:a16="http://schemas.microsoft.com/office/drawing/2014/main" id="{5B602980-EBEF-47BD-A0F0-6C206A51038A}"/>
                      </a:ext>
                    </a:extLst>
                  </p:cNvPr>
                  <p:cNvSpPr>
                    <a:spLocks noChangeAspect="1" noChangeArrowheads="1"/>
                  </p:cNvSpPr>
                  <p:nvPr/>
                </p:nvSpPr>
                <p:spPr bwMode="auto">
                  <a:xfrm flipH="1">
                    <a:off x="4942" y="984"/>
                    <a:ext cx="16" cy="20"/>
                  </a:xfrm>
                  <a:prstGeom prst="rect">
                    <a:avLst/>
                  </a:prstGeom>
                  <a:solidFill>
                    <a:srgbClr val="FF0000"/>
                  </a:solidFill>
                  <a:ln w="9525">
                    <a:solidFill>
                      <a:srgbClr val="000000"/>
                    </a:solidFill>
                    <a:miter lim="800000"/>
                    <a:headEnd/>
                    <a:tailEnd/>
                  </a:ln>
                </p:spPr>
                <p:txBody>
                  <a:bodyPr/>
                  <a:lstStyle/>
                  <a:p>
                    <a:endParaRPr lang="en-US"/>
                  </a:p>
                </p:txBody>
              </p:sp>
              <p:sp>
                <p:nvSpPr>
                  <p:cNvPr id="67282" name="Rectangle 1746">
                    <a:extLst>
                      <a:ext uri="{FF2B5EF4-FFF2-40B4-BE49-F238E27FC236}">
                        <a16:creationId xmlns:a16="http://schemas.microsoft.com/office/drawing/2014/main" id="{1EC50524-BAAF-4481-BBB3-8D36170A156D}"/>
                      </a:ext>
                    </a:extLst>
                  </p:cNvPr>
                  <p:cNvSpPr>
                    <a:spLocks noChangeAspect="1" noChangeArrowheads="1"/>
                  </p:cNvSpPr>
                  <p:nvPr/>
                </p:nvSpPr>
                <p:spPr bwMode="auto">
                  <a:xfrm flipH="1">
                    <a:off x="4976" y="1039"/>
                    <a:ext cx="17" cy="20"/>
                  </a:xfrm>
                  <a:prstGeom prst="rect">
                    <a:avLst/>
                  </a:prstGeom>
                  <a:solidFill>
                    <a:srgbClr val="FF0000"/>
                  </a:solidFill>
                  <a:ln w="9525">
                    <a:solidFill>
                      <a:srgbClr val="000000"/>
                    </a:solidFill>
                    <a:miter lim="800000"/>
                    <a:headEnd/>
                    <a:tailEnd/>
                  </a:ln>
                </p:spPr>
                <p:txBody>
                  <a:bodyPr/>
                  <a:lstStyle/>
                  <a:p>
                    <a:endParaRPr lang="en-US"/>
                  </a:p>
                </p:txBody>
              </p:sp>
              <p:sp>
                <p:nvSpPr>
                  <p:cNvPr id="67283" name="Rectangle 1747">
                    <a:extLst>
                      <a:ext uri="{FF2B5EF4-FFF2-40B4-BE49-F238E27FC236}">
                        <a16:creationId xmlns:a16="http://schemas.microsoft.com/office/drawing/2014/main" id="{0548B5C9-7563-48A3-B97D-22BAEEC916E2}"/>
                      </a:ext>
                    </a:extLst>
                  </p:cNvPr>
                  <p:cNvSpPr>
                    <a:spLocks noChangeAspect="1" noChangeArrowheads="1"/>
                  </p:cNvSpPr>
                  <p:nvPr/>
                </p:nvSpPr>
                <p:spPr bwMode="auto">
                  <a:xfrm flipH="1">
                    <a:off x="4930" y="1122"/>
                    <a:ext cx="17" cy="19"/>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77" name="Group 1941">
                  <a:extLst>
                    <a:ext uri="{FF2B5EF4-FFF2-40B4-BE49-F238E27FC236}">
                      <a16:creationId xmlns:a16="http://schemas.microsoft.com/office/drawing/2014/main" id="{75C7D2B2-E7CC-4E55-8791-F83200783253}"/>
                    </a:ext>
                  </a:extLst>
                </p:cNvPr>
                <p:cNvGrpSpPr>
                  <a:grpSpLocks/>
                </p:cNvGrpSpPr>
                <p:nvPr/>
              </p:nvGrpSpPr>
              <p:grpSpPr bwMode="auto">
                <a:xfrm>
                  <a:off x="4844" y="885"/>
                  <a:ext cx="458" cy="502"/>
                  <a:chOff x="4844" y="885"/>
                  <a:chExt cx="458" cy="502"/>
                </a:xfrm>
              </p:grpSpPr>
              <p:sp>
                <p:nvSpPr>
                  <p:cNvPr id="67285" name="Rectangle 1749">
                    <a:extLst>
                      <a:ext uri="{FF2B5EF4-FFF2-40B4-BE49-F238E27FC236}">
                        <a16:creationId xmlns:a16="http://schemas.microsoft.com/office/drawing/2014/main" id="{E3B2C0ED-AA9B-4002-9261-DCE525E62397}"/>
                      </a:ext>
                    </a:extLst>
                  </p:cNvPr>
                  <p:cNvSpPr>
                    <a:spLocks noChangeAspect="1" noChangeArrowheads="1"/>
                  </p:cNvSpPr>
                  <p:nvPr/>
                </p:nvSpPr>
                <p:spPr bwMode="auto">
                  <a:xfrm rot="5400000" flipV="1">
                    <a:off x="5019" y="1175"/>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86" name="Rectangle 1750">
                    <a:extLst>
                      <a:ext uri="{FF2B5EF4-FFF2-40B4-BE49-F238E27FC236}">
                        <a16:creationId xmlns:a16="http://schemas.microsoft.com/office/drawing/2014/main" id="{3C10765D-4E05-4C44-894B-05F3AEC39B91}"/>
                      </a:ext>
                    </a:extLst>
                  </p:cNvPr>
                  <p:cNvSpPr>
                    <a:spLocks noChangeAspect="1" noChangeArrowheads="1"/>
                  </p:cNvSpPr>
                  <p:nvPr/>
                </p:nvSpPr>
                <p:spPr bwMode="auto">
                  <a:xfrm rot="5400000" flipV="1">
                    <a:off x="4843" y="886"/>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87" name="Rectangle 1751">
                    <a:extLst>
                      <a:ext uri="{FF2B5EF4-FFF2-40B4-BE49-F238E27FC236}">
                        <a16:creationId xmlns:a16="http://schemas.microsoft.com/office/drawing/2014/main" id="{236A9FA4-B46E-49B3-ACB8-72AA76B82A9D}"/>
                      </a:ext>
                    </a:extLst>
                  </p:cNvPr>
                  <p:cNvSpPr>
                    <a:spLocks noChangeAspect="1" noChangeArrowheads="1"/>
                  </p:cNvSpPr>
                  <p:nvPr/>
                </p:nvSpPr>
                <p:spPr bwMode="auto">
                  <a:xfrm rot="5400000" flipV="1">
                    <a:off x="4881" y="927"/>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88" name="Rectangle 1752">
                    <a:extLst>
                      <a:ext uri="{FF2B5EF4-FFF2-40B4-BE49-F238E27FC236}">
                        <a16:creationId xmlns:a16="http://schemas.microsoft.com/office/drawing/2014/main" id="{A3E68B92-7C4E-4B19-B703-4878A4329EFF}"/>
                      </a:ext>
                    </a:extLst>
                  </p:cNvPr>
                  <p:cNvSpPr>
                    <a:spLocks noChangeAspect="1" noChangeArrowheads="1"/>
                  </p:cNvSpPr>
                  <p:nvPr/>
                </p:nvSpPr>
                <p:spPr bwMode="auto">
                  <a:xfrm rot="5400000" flipV="1">
                    <a:off x="5082" y="914"/>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89" name="Rectangle 1753">
                    <a:extLst>
                      <a:ext uri="{FF2B5EF4-FFF2-40B4-BE49-F238E27FC236}">
                        <a16:creationId xmlns:a16="http://schemas.microsoft.com/office/drawing/2014/main" id="{432D026A-0B32-4115-AF2E-E1316FFDFD3F}"/>
                      </a:ext>
                    </a:extLst>
                  </p:cNvPr>
                  <p:cNvSpPr>
                    <a:spLocks noChangeAspect="1" noChangeArrowheads="1"/>
                  </p:cNvSpPr>
                  <p:nvPr/>
                </p:nvSpPr>
                <p:spPr bwMode="auto">
                  <a:xfrm rot="5400000" flipV="1">
                    <a:off x="4931" y="1120"/>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90" name="Rectangle 1754">
                    <a:extLst>
                      <a:ext uri="{FF2B5EF4-FFF2-40B4-BE49-F238E27FC236}">
                        <a16:creationId xmlns:a16="http://schemas.microsoft.com/office/drawing/2014/main" id="{ECCA1903-9AAC-4285-A419-E7233AADF730}"/>
                      </a:ext>
                    </a:extLst>
                  </p:cNvPr>
                  <p:cNvSpPr>
                    <a:spLocks noChangeAspect="1" noChangeArrowheads="1"/>
                  </p:cNvSpPr>
                  <p:nvPr/>
                </p:nvSpPr>
                <p:spPr bwMode="auto">
                  <a:xfrm rot="5400000" flipV="1">
                    <a:off x="4994" y="1051"/>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91" name="Rectangle 1755">
                    <a:extLst>
                      <a:ext uri="{FF2B5EF4-FFF2-40B4-BE49-F238E27FC236}">
                        <a16:creationId xmlns:a16="http://schemas.microsoft.com/office/drawing/2014/main" id="{C4D5F3CB-F200-4590-8A71-9749AE5764E5}"/>
                      </a:ext>
                    </a:extLst>
                  </p:cNvPr>
                  <p:cNvSpPr>
                    <a:spLocks noChangeAspect="1" noChangeArrowheads="1"/>
                  </p:cNvSpPr>
                  <p:nvPr/>
                </p:nvSpPr>
                <p:spPr bwMode="auto">
                  <a:xfrm rot="5400000" flipV="1">
                    <a:off x="5195" y="1093"/>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92" name="Rectangle 1756">
                    <a:extLst>
                      <a:ext uri="{FF2B5EF4-FFF2-40B4-BE49-F238E27FC236}">
                        <a16:creationId xmlns:a16="http://schemas.microsoft.com/office/drawing/2014/main" id="{DD87C453-D714-4166-82EF-15972A238322}"/>
                      </a:ext>
                    </a:extLst>
                  </p:cNvPr>
                  <p:cNvSpPr>
                    <a:spLocks noChangeAspect="1" noChangeArrowheads="1"/>
                  </p:cNvSpPr>
                  <p:nvPr/>
                </p:nvSpPr>
                <p:spPr bwMode="auto">
                  <a:xfrm rot="5400000" flipV="1">
                    <a:off x="5245" y="927"/>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93" name="Rectangle 1757">
                    <a:extLst>
                      <a:ext uri="{FF2B5EF4-FFF2-40B4-BE49-F238E27FC236}">
                        <a16:creationId xmlns:a16="http://schemas.microsoft.com/office/drawing/2014/main" id="{C011FF7E-585C-4C34-9753-B0EE645FC0A7}"/>
                      </a:ext>
                    </a:extLst>
                  </p:cNvPr>
                  <p:cNvSpPr>
                    <a:spLocks noChangeAspect="1" noChangeArrowheads="1"/>
                  </p:cNvSpPr>
                  <p:nvPr/>
                </p:nvSpPr>
                <p:spPr bwMode="auto">
                  <a:xfrm rot="5400000" flipV="1">
                    <a:off x="5107" y="1162"/>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94" name="Rectangle 1758">
                    <a:extLst>
                      <a:ext uri="{FF2B5EF4-FFF2-40B4-BE49-F238E27FC236}">
                        <a16:creationId xmlns:a16="http://schemas.microsoft.com/office/drawing/2014/main" id="{A653F424-01BA-4564-9E8D-B1FC1CFD5D2F}"/>
                      </a:ext>
                    </a:extLst>
                  </p:cNvPr>
                  <p:cNvSpPr>
                    <a:spLocks noChangeAspect="1" noChangeArrowheads="1"/>
                  </p:cNvSpPr>
                  <p:nvPr/>
                </p:nvSpPr>
                <p:spPr bwMode="auto">
                  <a:xfrm rot="5400000" flipV="1">
                    <a:off x="5094" y="1258"/>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95" name="Rectangle 1759">
                    <a:extLst>
                      <a:ext uri="{FF2B5EF4-FFF2-40B4-BE49-F238E27FC236}">
                        <a16:creationId xmlns:a16="http://schemas.microsoft.com/office/drawing/2014/main" id="{1488DF23-5ACF-4DCA-8556-07E5934A86DD}"/>
                      </a:ext>
                    </a:extLst>
                  </p:cNvPr>
                  <p:cNvSpPr>
                    <a:spLocks noChangeAspect="1" noChangeArrowheads="1"/>
                  </p:cNvSpPr>
                  <p:nvPr/>
                </p:nvSpPr>
                <p:spPr bwMode="auto">
                  <a:xfrm rot="5400000" flipV="1">
                    <a:off x="5182" y="1258"/>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96" name="Rectangle 1760">
                    <a:extLst>
                      <a:ext uri="{FF2B5EF4-FFF2-40B4-BE49-F238E27FC236}">
                        <a16:creationId xmlns:a16="http://schemas.microsoft.com/office/drawing/2014/main" id="{380DAEA8-9000-4E16-8F5A-F82B1744990E}"/>
                      </a:ext>
                    </a:extLst>
                  </p:cNvPr>
                  <p:cNvSpPr>
                    <a:spLocks noChangeAspect="1" noChangeArrowheads="1"/>
                  </p:cNvSpPr>
                  <p:nvPr/>
                </p:nvSpPr>
                <p:spPr bwMode="auto">
                  <a:xfrm rot="5400000" flipV="1">
                    <a:off x="5258" y="1217"/>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97" name="Rectangle 1761">
                    <a:extLst>
                      <a:ext uri="{FF2B5EF4-FFF2-40B4-BE49-F238E27FC236}">
                        <a16:creationId xmlns:a16="http://schemas.microsoft.com/office/drawing/2014/main" id="{DCC1DF17-E024-43D3-9435-6E2569D47F49}"/>
                      </a:ext>
                    </a:extLst>
                  </p:cNvPr>
                  <p:cNvSpPr>
                    <a:spLocks noChangeAspect="1" noChangeArrowheads="1"/>
                  </p:cNvSpPr>
                  <p:nvPr/>
                </p:nvSpPr>
                <p:spPr bwMode="auto">
                  <a:xfrm rot="5400000" flipV="1">
                    <a:off x="5258" y="1341"/>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298" name="Rectangle 1762">
                    <a:extLst>
                      <a:ext uri="{FF2B5EF4-FFF2-40B4-BE49-F238E27FC236}">
                        <a16:creationId xmlns:a16="http://schemas.microsoft.com/office/drawing/2014/main" id="{94E0C2F2-2E51-41E6-92EB-95629EE12529}"/>
                      </a:ext>
                    </a:extLst>
                  </p:cNvPr>
                  <p:cNvSpPr>
                    <a:spLocks noChangeAspect="1" noChangeArrowheads="1"/>
                  </p:cNvSpPr>
                  <p:nvPr/>
                </p:nvSpPr>
                <p:spPr bwMode="auto">
                  <a:xfrm rot="5400000" flipV="1">
                    <a:off x="5120" y="1354"/>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299" name="Rectangle 1763">
                    <a:extLst>
                      <a:ext uri="{FF2B5EF4-FFF2-40B4-BE49-F238E27FC236}">
                        <a16:creationId xmlns:a16="http://schemas.microsoft.com/office/drawing/2014/main" id="{2E9969FB-008F-4A89-8FEE-84E5B1446100}"/>
                      </a:ext>
                    </a:extLst>
                  </p:cNvPr>
                  <p:cNvSpPr>
                    <a:spLocks noChangeAspect="1" noChangeArrowheads="1"/>
                  </p:cNvSpPr>
                  <p:nvPr/>
                </p:nvSpPr>
                <p:spPr bwMode="auto">
                  <a:xfrm rot="5400000" flipV="1">
                    <a:off x="5283" y="1106"/>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300" name="Rectangle 1764">
                    <a:extLst>
                      <a:ext uri="{FF2B5EF4-FFF2-40B4-BE49-F238E27FC236}">
                        <a16:creationId xmlns:a16="http://schemas.microsoft.com/office/drawing/2014/main" id="{AE417351-2547-48F8-AA56-7BAD9F1A9B6D}"/>
                      </a:ext>
                    </a:extLst>
                  </p:cNvPr>
                  <p:cNvSpPr>
                    <a:spLocks noChangeAspect="1" noChangeArrowheads="1"/>
                  </p:cNvSpPr>
                  <p:nvPr/>
                </p:nvSpPr>
                <p:spPr bwMode="auto">
                  <a:xfrm rot="5400000" flipV="1">
                    <a:off x="4994" y="914"/>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301" name="Rectangle 1765">
                    <a:extLst>
                      <a:ext uri="{FF2B5EF4-FFF2-40B4-BE49-F238E27FC236}">
                        <a16:creationId xmlns:a16="http://schemas.microsoft.com/office/drawing/2014/main" id="{0599C294-92DB-431F-90A6-42B526B60E1B}"/>
                      </a:ext>
                    </a:extLst>
                  </p:cNvPr>
                  <p:cNvSpPr>
                    <a:spLocks noChangeAspect="1" noChangeArrowheads="1"/>
                  </p:cNvSpPr>
                  <p:nvPr/>
                </p:nvSpPr>
                <p:spPr bwMode="auto">
                  <a:xfrm rot="5400000" flipV="1">
                    <a:off x="5145" y="982"/>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302" name="Rectangle 1766">
                    <a:extLst>
                      <a:ext uri="{FF2B5EF4-FFF2-40B4-BE49-F238E27FC236}">
                        <a16:creationId xmlns:a16="http://schemas.microsoft.com/office/drawing/2014/main" id="{41F2AFF6-4D7B-4ADF-8130-2D322775E0E5}"/>
                      </a:ext>
                    </a:extLst>
                  </p:cNvPr>
                  <p:cNvSpPr>
                    <a:spLocks noChangeAspect="1" noChangeArrowheads="1"/>
                  </p:cNvSpPr>
                  <p:nvPr/>
                </p:nvSpPr>
                <p:spPr bwMode="auto">
                  <a:xfrm rot="5400000" flipV="1">
                    <a:off x="4981" y="1368"/>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303" name="Rectangle 1767">
                    <a:extLst>
                      <a:ext uri="{FF2B5EF4-FFF2-40B4-BE49-F238E27FC236}">
                        <a16:creationId xmlns:a16="http://schemas.microsoft.com/office/drawing/2014/main" id="{EC100ACA-3779-4770-A5C3-184ACB161E94}"/>
                      </a:ext>
                    </a:extLst>
                  </p:cNvPr>
                  <p:cNvSpPr>
                    <a:spLocks noChangeAspect="1" noChangeArrowheads="1"/>
                  </p:cNvSpPr>
                  <p:nvPr/>
                </p:nvSpPr>
                <p:spPr bwMode="auto">
                  <a:xfrm rot="5400000" flipV="1">
                    <a:off x="4856" y="1038"/>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304" name="Rectangle 1768">
                    <a:extLst>
                      <a:ext uri="{FF2B5EF4-FFF2-40B4-BE49-F238E27FC236}">
                        <a16:creationId xmlns:a16="http://schemas.microsoft.com/office/drawing/2014/main" id="{99047E3C-4669-4875-BF8E-87DF1D95C5EF}"/>
                      </a:ext>
                    </a:extLst>
                  </p:cNvPr>
                  <p:cNvSpPr>
                    <a:spLocks noChangeAspect="1" noChangeArrowheads="1"/>
                  </p:cNvSpPr>
                  <p:nvPr/>
                </p:nvSpPr>
                <p:spPr bwMode="auto">
                  <a:xfrm rot="5400000" flipV="1">
                    <a:off x="4868" y="1120"/>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305" name="Rectangle 1769">
                    <a:extLst>
                      <a:ext uri="{FF2B5EF4-FFF2-40B4-BE49-F238E27FC236}">
                        <a16:creationId xmlns:a16="http://schemas.microsoft.com/office/drawing/2014/main" id="{C5EDE103-CCD0-49FB-AB69-5B619EE15568}"/>
                      </a:ext>
                    </a:extLst>
                  </p:cNvPr>
                  <p:cNvSpPr>
                    <a:spLocks noChangeAspect="1" noChangeArrowheads="1"/>
                  </p:cNvSpPr>
                  <p:nvPr/>
                </p:nvSpPr>
                <p:spPr bwMode="auto">
                  <a:xfrm rot="5400000" flipV="1">
                    <a:off x="4843" y="1244"/>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306" name="Rectangle 1770">
                    <a:extLst>
                      <a:ext uri="{FF2B5EF4-FFF2-40B4-BE49-F238E27FC236}">
                        <a16:creationId xmlns:a16="http://schemas.microsoft.com/office/drawing/2014/main" id="{C0D222B2-CA92-4C8F-80AA-D0299FF5628A}"/>
                      </a:ext>
                    </a:extLst>
                  </p:cNvPr>
                  <p:cNvSpPr>
                    <a:spLocks noChangeAspect="1" noChangeArrowheads="1"/>
                  </p:cNvSpPr>
                  <p:nvPr/>
                </p:nvSpPr>
                <p:spPr bwMode="auto">
                  <a:xfrm rot="5400000" flipV="1">
                    <a:off x="4881" y="1203"/>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307" name="Rectangle 1771">
                    <a:extLst>
                      <a:ext uri="{FF2B5EF4-FFF2-40B4-BE49-F238E27FC236}">
                        <a16:creationId xmlns:a16="http://schemas.microsoft.com/office/drawing/2014/main" id="{262D4946-7A28-413D-BCB6-AE9E4CD148B9}"/>
                      </a:ext>
                    </a:extLst>
                  </p:cNvPr>
                  <p:cNvSpPr>
                    <a:spLocks noChangeAspect="1" noChangeArrowheads="1"/>
                  </p:cNvSpPr>
                  <p:nvPr/>
                </p:nvSpPr>
                <p:spPr bwMode="auto">
                  <a:xfrm rot="5400000" flipV="1">
                    <a:off x="4906" y="1327"/>
                    <a:ext cx="20" cy="18"/>
                  </a:xfrm>
                  <a:prstGeom prst="rect">
                    <a:avLst/>
                  </a:prstGeom>
                  <a:solidFill>
                    <a:srgbClr val="FF0000"/>
                  </a:solidFill>
                  <a:ln w="9525">
                    <a:solidFill>
                      <a:srgbClr val="000000"/>
                    </a:solidFill>
                    <a:miter lim="800000"/>
                    <a:headEnd/>
                    <a:tailEnd/>
                  </a:ln>
                </p:spPr>
                <p:txBody>
                  <a:bodyPr/>
                  <a:lstStyle/>
                  <a:p>
                    <a:endParaRPr lang="en-US"/>
                  </a:p>
                </p:txBody>
              </p:sp>
              <p:sp>
                <p:nvSpPr>
                  <p:cNvPr id="67308" name="Rectangle 1772">
                    <a:extLst>
                      <a:ext uri="{FF2B5EF4-FFF2-40B4-BE49-F238E27FC236}">
                        <a16:creationId xmlns:a16="http://schemas.microsoft.com/office/drawing/2014/main" id="{0C9AABE7-2A84-4F21-8A52-AD54B8B0FDBC}"/>
                      </a:ext>
                    </a:extLst>
                  </p:cNvPr>
                  <p:cNvSpPr>
                    <a:spLocks noChangeAspect="1" noChangeArrowheads="1"/>
                  </p:cNvSpPr>
                  <p:nvPr/>
                </p:nvSpPr>
                <p:spPr bwMode="auto">
                  <a:xfrm rot="5400000" flipV="1">
                    <a:off x="4956" y="1286"/>
                    <a:ext cx="19" cy="18"/>
                  </a:xfrm>
                  <a:prstGeom prst="rect">
                    <a:avLst/>
                  </a:prstGeom>
                  <a:solidFill>
                    <a:srgbClr val="FF0000"/>
                  </a:solidFill>
                  <a:ln w="9525">
                    <a:solidFill>
                      <a:srgbClr val="000000"/>
                    </a:solidFill>
                    <a:miter lim="800000"/>
                    <a:headEnd/>
                    <a:tailEnd/>
                  </a:ln>
                </p:spPr>
                <p:txBody>
                  <a:bodyPr/>
                  <a:lstStyle/>
                  <a:p>
                    <a:endParaRPr lang="en-US"/>
                  </a:p>
                </p:txBody>
              </p:sp>
              <p:sp>
                <p:nvSpPr>
                  <p:cNvPr id="67309" name="Rectangle 1773">
                    <a:extLst>
                      <a:ext uri="{FF2B5EF4-FFF2-40B4-BE49-F238E27FC236}">
                        <a16:creationId xmlns:a16="http://schemas.microsoft.com/office/drawing/2014/main" id="{AB81BF8F-487C-4545-A95D-CB757C0A3CF9}"/>
                      </a:ext>
                    </a:extLst>
                  </p:cNvPr>
                  <p:cNvSpPr>
                    <a:spLocks noChangeAspect="1" noChangeArrowheads="1"/>
                  </p:cNvSpPr>
                  <p:nvPr/>
                </p:nvSpPr>
                <p:spPr bwMode="auto">
                  <a:xfrm rot="5400000" flipV="1">
                    <a:off x="5032" y="1341"/>
                    <a:ext cx="19" cy="18"/>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7476" name="Group 1940">
                  <a:extLst>
                    <a:ext uri="{FF2B5EF4-FFF2-40B4-BE49-F238E27FC236}">
                      <a16:creationId xmlns:a16="http://schemas.microsoft.com/office/drawing/2014/main" id="{913643FB-13FA-439F-9F79-859045E491BF}"/>
                    </a:ext>
                  </a:extLst>
                </p:cNvPr>
                <p:cNvGrpSpPr>
                  <a:grpSpLocks/>
                </p:cNvGrpSpPr>
                <p:nvPr/>
              </p:nvGrpSpPr>
              <p:grpSpPr bwMode="auto">
                <a:xfrm>
                  <a:off x="4774" y="862"/>
                  <a:ext cx="458" cy="530"/>
                  <a:chOff x="4774" y="862"/>
                  <a:chExt cx="458" cy="530"/>
                </a:xfrm>
              </p:grpSpPr>
              <p:sp>
                <p:nvSpPr>
                  <p:cNvPr id="67311" name="Rectangle 1775">
                    <a:extLst>
                      <a:ext uri="{FF2B5EF4-FFF2-40B4-BE49-F238E27FC236}">
                        <a16:creationId xmlns:a16="http://schemas.microsoft.com/office/drawing/2014/main" id="{F42ABCF7-56CC-4A43-AD76-77F16149929E}"/>
                      </a:ext>
                    </a:extLst>
                  </p:cNvPr>
                  <p:cNvSpPr>
                    <a:spLocks noChangeAspect="1" noChangeArrowheads="1"/>
                  </p:cNvSpPr>
                  <p:nvPr/>
                </p:nvSpPr>
                <p:spPr bwMode="auto">
                  <a:xfrm rot="-10800000">
                    <a:off x="4950" y="1167"/>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12" name="Rectangle 1776">
                    <a:extLst>
                      <a:ext uri="{FF2B5EF4-FFF2-40B4-BE49-F238E27FC236}">
                        <a16:creationId xmlns:a16="http://schemas.microsoft.com/office/drawing/2014/main" id="{D8C99126-5C2D-4D16-A7E9-7278DC6CEB0D}"/>
                      </a:ext>
                    </a:extLst>
                  </p:cNvPr>
                  <p:cNvSpPr>
                    <a:spLocks noChangeAspect="1" noChangeArrowheads="1"/>
                  </p:cNvSpPr>
                  <p:nvPr/>
                </p:nvSpPr>
                <p:spPr bwMode="auto">
                  <a:xfrm rot="-10800000">
                    <a:off x="5214" y="1371"/>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13" name="Rectangle 1777">
                    <a:extLst>
                      <a:ext uri="{FF2B5EF4-FFF2-40B4-BE49-F238E27FC236}">
                        <a16:creationId xmlns:a16="http://schemas.microsoft.com/office/drawing/2014/main" id="{9327A55E-78EA-41A7-A209-C557D957A8B6}"/>
                      </a:ext>
                    </a:extLst>
                  </p:cNvPr>
                  <p:cNvSpPr>
                    <a:spLocks noChangeAspect="1" noChangeArrowheads="1"/>
                  </p:cNvSpPr>
                  <p:nvPr/>
                </p:nvSpPr>
                <p:spPr bwMode="auto">
                  <a:xfrm rot="-10800000">
                    <a:off x="5176" y="1327"/>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14" name="Rectangle 1778">
                    <a:extLst>
                      <a:ext uri="{FF2B5EF4-FFF2-40B4-BE49-F238E27FC236}">
                        <a16:creationId xmlns:a16="http://schemas.microsoft.com/office/drawing/2014/main" id="{088311FB-098D-4DA4-8F78-90050ED303AC}"/>
                      </a:ext>
                    </a:extLst>
                  </p:cNvPr>
                  <p:cNvSpPr>
                    <a:spLocks noChangeAspect="1" noChangeArrowheads="1"/>
                  </p:cNvSpPr>
                  <p:nvPr/>
                </p:nvSpPr>
                <p:spPr bwMode="auto">
                  <a:xfrm rot="-10800000">
                    <a:off x="5189" y="1095"/>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15" name="Rectangle 1779">
                    <a:extLst>
                      <a:ext uri="{FF2B5EF4-FFF2-40B4-BE49-F238E27FC236}">
                        <a16:creationId xmlns:a16="http://schemas.microsoft.com/office/drawing/2014/main" id="{52364666-30EB-40BF-B92A-1EBE4D003B34}"/>
                      </a:ext>
                    </a:extLst>
                  </p:cNvPr>
                  <p:cNvSpPr>
                    <a:spLocks noChangeAspect="1" noChangeArrowheads="1"/>
                  </p:cNvSpPr>
                  <p:nvPr/>
                </p:nvSpPr>
                <p:spPr bwMode="auto">
                  <a:xfrm rot="-10800000">
                    <a:off x="5000" y="1269"/>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16" name="Rectangle 1780">
                    <a:extLst>
                      <a:ext uri="{FF2B5EF4-FFF2-40B4-BE49-F238E27FC236}">
                        <a16:creationId xmlns:a16="http://schemas.microsoft.com/office/drawing/2014/main" id="{A657D512-D10B-4B01-9DF2-1F76E0282051}"/>
                      </a:ext>
                    </a:extLst>
                  </p:cNvPr>
                  <p:cNvSpPr>
                    <a:spLocks noChangeAspect="1" noChangeArrowheads="1"/>
                  </p:cNvSpPr>
                  <p:nvPr/>
                </p:nvSpPr>
                <p:spPr bwMode="auto">
                  <a:xfrm rot="-10800000">
                    <a:off x="5063" y="1198"/>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317" name="Rectangle 1781">
                    <a:extLst>
                      <a:ext uri="{FF2B5EF4-FFF2-40B4-BE49-F238E27FC236}">
                        <a16:creationId xmlns:a16="http://schemas.microsoft.com/office/drawing/2014/main" id="{12F707CC-6224-4769-BE63-7E666B4255F4}"/>
                      </a:ext>
                    </a:extLst>
                  </p:cNvPr>
                  <p:cNvSpPr>
                    <a:spLocks noChangeAspect="1" noChangeArrowheads="1"/>
                  </p:cNvSpPr>
                  <p:nvPr/>
                </p:nvSpPr>
                <p:spPr bwMode="auto">
                  <a:xfrm rot="-10800000">
                    <a:off x="5025" y="964"/>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18" name="Rectangle 1782">
                    <a:extLst>
                      <a:ext uri="{FF2B5EF4-FFF2-40B4-BE49-F238E27FC236}">
                        <a16:creationId xmlns:a16="http://schemas.microsoft.com/office/drawing/2014/main" id="{CE7402D9-06A4-46B8-8F7A-56A0DDA43AFB}"/>
                      </a:ext>
                    </a:extLst>
                  </p:cNvPr>
                  <p:cNvSpPr>
                    <a:spLocks noChangeAspect="1" noChangeArrowheads="1"/>
                  </p:cNvSpPr>
                  <p:nvPr/>
                </p:nvSpPr>
                <p:spPr bwMode="auto">
                  <a:xfrm rot="-10800000">
                    <a:off x="5176" y="906"/>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19" name="Rectangle 1783">
                    <a:extLst>
                      <a:ext uri="{FF2B5EF4-FFF2-40B4-BE49-F238E27FC236}">
                        <a16:creationId xmlns:a16="http://schemas.microsoft.com/office/drawing/2014/main" id="{B285D000-8706-4D6E-AE41-E4065D39D285}"/>
                      </a:ext>
                    </a:extLst>
                  </p:cNvPr>
                  <p:cNvSpPr>
                    <a:spLocks noChangeAspect="1" noChangeArrowheads="1"/>
                  </p:cNvSpPr>
                  <p:nvPr/>
                </p:nvSpPr>
                <p:spPr bwMode="auto">
                  <a:xfrm rot="-10800000">
                    <a:off x="4963" y="1066"/>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0" name="Rectangle 1784">
                    <a:extLst>
                      <a:ext uri="{FF2B5EF4-FFF2-40B4-BE49-F238E27FC236}">
                        <a16:creationId xmlns:a16="http://schemas.microsoft.com/office/drawing/2014/main" id="{65B10816-D8BC-4D9F-A8BE-9DE661D9FFA8}"/>
                      </a:ext>
                    </a:extLst>
                  </p:cNvPr>
                  <p:cNvSpPr>
                    <a:spLocks noChangeAspect="1" noChangeArrowheads="1"/>
                  </p:cNvSpPr>
                  <p:nvPr/>
                </p:nvSpPr>
                <p:spPr bwMode="auto">
                  <a:xfrm rot="-10800000">
                    <a:off x="4875" y="1080"/>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1" name="Rectangle 1785">
                    <a:extLst>
                      <a:ext uri="{FF2B5EF4-FFF2-40B4-BE49-F238E27FC236}">
                        <a16:creationId xmlns:a16="http://schemas.microsoft.com/office/drawing/2014/main" id="{89952603-B72D-49C8-A05E-6992863476D6}"/>
                      </a:ext>
                    </a:extLst>
                  </p:cNvPr>
                  <p:cNvSpPr>
                    <a:spLocks noChangeAspect="1" noChangeArrowheads="1"/>
                  </p:cNvSpPr>
                  <p:nvPr/>
                </p:nvSpPr>
                <p:spPr bwMode="auto">
                  <a:xfrm rot="-10800000">
                    <a:off x="4875" y="978"/>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2" name="Rectangle 1786">
                    <a:extLst>
                      <a:ext uri="{FF2B5EF4-FFF2-40B4-BE49-F238E27FC236}">
                        <a16:creationId xmlns:a16="http://schemas.microsoft.com/office/drawing/2014/main" id="{E840F7B1-88AE-40EC-A34F-9E323833CB78}"/>
                      </a:ext>
                    </a:extLst>
                  </p:cNvPr>
                  <p:cNvSpPr>
                    <a:spLocks noChangeAspect="1" noChangeArrowheads="1"/>
                  </p:cNvSpPr>
                  <p:nvPr/>
                </p:nvSpPr>
                <p:spPr bwMode="auto">
                  <a:xfrm rot="-10800000">
                    <a:off x="4912" y="891"/>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3" name="Rectangle 1787">
                    <a:extLst>
                      <a:ext uri="{FF2B5EF4-FFF2-40B4-BE49-F238E27FC236}">
                        <a16:creationId xmlns:a16="http://schemas.microsoft.com/office/drawing/2014/main" id="{24890F6B-BE36-424D-A5DE-92203604F925}"/>
                      </a:ext>
                    </a:extLst>
                  </p:cNvPr>
                  <p:cNvSpPr>
                    <a:spLocks noChangeAspect="1" noChangeArrowheads="1"/>
                  </p:cNvSpPr>
                  <p:nvPr/>
                </p:nvSpPr>
                <p:spPr bwMode="auto">
                  <a:xfrm rot="-10800000">
                    <a:off x="4799" y="891"/>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4" name="Rectangle 1788">
                    <a:extLst>
                      <a:ext uri="{FF2B5EF4-FFF2-40B4-BE49-F238E27FC236}">
                        <a16:creationId xmlns:a16="http://schemas.microsoft.com/office/drawing/2014/main" id="{75B14131-8699-4738-9166-2D58B1E8D143}"/>
                      </a:ext>
                    </a:extLst>
                  </p:cNvPr>
                  <p:cNvSpPr>
                    <a:spLocks noChangeAspect="1" noChangeArrowheads="1"/>
                  </p:cNvSpPr>
                  <p:nvPr/>
                </p:nvSpPr>
                <p:spPr bwMode="auto">
                  <a:xfrm rot="-10800000">
                    <a:off x="4787" y="1051"/>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5" name="Rectangle 1789">
                    <a:extLst>
                      <a:ext uri="{FF2B5EF4-FFF2-40B4-BE49-F238E27FC236}">
                        <a16:creationId xmlns:a16="http://schemas.microsoft.com/office/drawing/2014/main" id="{4A24CEFB-E761-48A8-9C20-872ADF6D89DA}"/>
                      </a:ext>
                    </a:extLst>
                  </p:cNvPr>
                  <p:cNvSpPr>
                    <a:spLocks noChangeAspect="1" noChangeArrowheads="1"/>
                  </p:cNvSpPr>
                  <p:nvPr/>
                </p:nvSpPr>
                <p:spPr bwMode="auto">
                  <a:xfrm rot="-10800000">
                    <a:off x="5013" y="862"/>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6" name="Rectangle 1790">
                    <a:extLst>
                      <a:ext uri="{FF2B5EF4-FFF2-40B4-BE49-F238E27FC236}">
                        <a16:creationId xmlns:a16="http://schemas.microsoft.com/office/drawing/2014/main" id="{A6C68CF2-7548-47D5-A789-C00B7CB56302}"/>
                      </a:ext>
                    </a:extLst>
                  </p:cNvPr>
                  <p:cNvSpPr>
                    <a:spLocks noChangeAspect="1" noChangeArrowheads="1"/>
                  </p:cNvSpPr>
                  <p:nvPr/>
                </p:nvSpPr>
                <p:spPr bwMode="auto">
                  <a:xfrm rot="-10800000">
                    <a:off x="5189" y="1198"/>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327" name="Rectangle 1791">
                    <a:extLst>
                      <a:ext uri="{FF2B5EF4-FFF2-40B4-BE49-F238E27FC236}">
                        <a16:creationId xmlns:a16="http://schemas.microsoft.com/office/drawing/2014/main" id="{43BB6E2E-6F33-4350-BEA5-3FCE3F56F71D}"/>
                      </a:ext>
                    </a:extLst>
                  </p:cNvPr>
                  <p:cNvSpPr>
                    <a:spLocks noChangeAspect="1" noChangeArrowheads="1"/>
                  </p:cNvSpPr>
                  <p:nvPr/>
                </p:nvSpPr>
                <p:spPr bwMode="auto">
                  <a:xfrm rot="-10800000">
                    <a:off x="5126" y="1022"/>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8" name="Rectangle 1792">
                    <a:extLst>
                      <a:ext uri="{FF2B5EF4-FFF2-40B4-BE49-F238E27FC236}">
                        <a16:creationId xmlns:a16="http://schemas.microsoft.com/office/drawing/2014/main" id="{AAE8F727-0C70-43C7-BD1B-32021AC68F5A}"/>
                      </a:ext>
                    </a:extLst>
                  </p:cNvPr>
                  <p:cNvSpPr>
                    <a:spLocks noChangeAspect="1" noChangeArrowheads="1"/>
                  </p:cNvSpPr>
                  <p:nvPr/>
                </p:nvSpPr>
                <p:spPr bwMode="auto">
                  <a:xfrm rot="-10800000">
                    <a:off x="4774" y="1211"/>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29" name="Rectangle 1793">
                    <a:extLst>
                      <a:ext uri="{FF2B5EF4-FFF2-40B4-BE49-F238E27FC236}">
                        <a16:creationId xmlns:a16="http://schemas.microsoft.com/office/drawing/2014/main" id="{EEE126A7-2DA3-4225-BBAC-765258EEB9D4}"/>
                      </a:ext>
                    </a:extLst>
                  </p:cNvPr>
                  <p:cNvSpPr>
                    <a:spLocks noChangeAspect="1" noChangeArrowheads="1"/>
                  </p:cNvSpPr>
                  <p:nvPr/>
                </p:nvSpPr>
                <p:spPr bwMode="auto">
                  <a:xfrm rot="-10800000">
                    <a:off x="5076" y="1358"/>
                    <a:ext cx="18" cy="20"/>
                  </a:xfrm>
                  <a:prstGeom prst="rect">
                    <a:avLst/>
                  </a:prstGeom>
                  <a:solidFill>
                    <a:srgbClr val="FF0000"/>
                  </a:solidFill>
                  <a:ln w="9525">
                    <a:solidFill>
                      <a:srgbClr val="000000"/>
                    </a:solidFill>
                    <a:miter lim="800000"/>
                    <a:headEnd/>
                    <a:tailEnd/>
                  </a:ln>
                </p:spPr>
                <p:txBody>
                  <a:bodyPr/>
                  <a:lstStyle/>
                  <a:p>
                    <a:endParaRPr lang="en-US"/>
                  </a:p>
                </p:txBody>
              </p:sp>
              <p:sp>
                <p:nvSpPr>
                  <p:cNvPr id="67330" name="Rectangle 1794">
                    <a:extLst>
                      <a:ext uri="{FF2B5EF4-FFF2-40B4-BE49-F238E27FC236}">
                        <a16:creationId xmlns:a16="http://schemas.microsoft.com/office/drawing/2014/main" id="{B8933DE6-0513-41BD-9D6A-0DDB87D84B1B}"/>
                      </a:ext>
                    </a:extLst>
                  </p:cNvPr>
                  <p:cNvSpPr>
                    <a:spLocks noChangeAspect="1" noChangeArrowheads="1"/>
                  </p:cNvSpPr>
                  <p:nvPr/>
                </p:nvSpPr>
                <p:spPr bwMode="auto">
                  <a:xfrm rot="-10800000">
                    <a:off x="5000" y="1342"/>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31" name="Rectangle 1795">
                    <a:extLst>
                      <a:ext uri="{FF2B5EF4-FFF2-40B4-BE49-F238E27FC236}">
                        <a16:creationId xmlns:a16="http://schemas.microsoft.com/office/drawing/2014/main" id="{441D7518-07A8-4CAB-B329-894456CE94C8}"/>
                      </a:ext>
                    </a:extLst>
                  </p:cNvPr>
                  <p:cNvSpPr>
                    <a:spLocks noChangeAspect="1" noChangeArrowheads="1"/>
                  </p:cNvSpPr>
                  <p:nvPr/>
                </p:nvSpPr>
                <p:spPr bwMode="auto">
                  <a:xfrm rot="-10800000">
                    <a:off x="4887" y="1371"/>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32" name="Rectangle 1796">
                    <a:extLst>
                      <a:ext uri="{FF2B5EF4-FFF2-40B4-BE49-F238E27FC236}">
                        <a16:creationId xmlns:a16="http://schemas.microsoft.com/office/drawing/2014/main" id="{849EB349-D110-4F33-B860-37BA3DB0B22C}"/>
                      </a:ext>
                    </a:extLst>
                  </p:cNvPr>
                  <p:cNvSpPr>
                    <a:spLocks noChangeAspect="1" noChangeArrowheads="1"/>
                  </p:cNvSpPr>
                  <p:nvPr/>
                </p:nvSpPr>
                <p:spPr bwMode="auto">
                  <a:xfrm rot="-10800000">
                    <a:off x="4925" y="1327"/>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33" name="Rectangle 1797">
                    <a:extLst>
                      <a:ext uri="{FF2B5EF4-FFF2-40B4-BE49-F238E27FC236}">
                        <a16:creationId xmlns:a16="http://schemas.microsoft.com/office/drawing/2014/main" id="{CF5136B7-F1B0-4EBC-8202-D60DA6E41B9E}"/>
                      </a:ext>
                    </a:extLst>
                  </p:cNvPr>
                  <p:cNvSpPr>
                    <a:spLocks noChangeAspect="1" noChangeArrowheads="1"/>
                  </p:cNvSpPr>
                  <p:nvPr/>
                </p:nvSpPr>
                <p:spPr bwMode="auto">
                  <a:xfrm rot="-10800000">
                    <a:off x="4812" y="1298"/>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34" name="Rectangle 1798">
                    <a:extLst>
                      <a:ext uri="{FF2B5EF4-FFF2-40B4-BE49-F238E27FC236}">
                        <a16:creationId xmlns:a16="http://schemas.microsoft.com/office/drawing/2014/main" id="{2D2288BE-D6A0-4DA0-BA8E-1ED989F71097}"/>
                      </a:ext>
                    </a:extLst>
                  </p:cNvPr>
                  <p:cNvSpPr>
                    <a:spLocks noChangeAspect="1" noChangeArrowheads="1"/>
                  </p:cNvSpPr>
                  <p:nvPr/>
                </p:nvSpPr>
                <p:spPr bwMode="auto">
                  <a:xfrm rot="-10800000">
                    <a:off x="4849" y="1240"/>
                    <a:ext cx="18" cy="21"/>
                  </a:xfrm>
                  <a:prstGeom prst="rect">
                    <a:avLst/>
                  </a:prstGeom>
                  <a:solidFill>
                    <a:srgbClr val="FF0000"/>
                  </a:solidFill>
                  <a:ln w="9525">
                    <a:solidFill>
                      <a:srgbClr val="000000"/>
                    </a:solidFill>
                    <a:miter lim="800000"/>
                    <a:headEnd/>
                    <a:tailEnd/>
                  </a:ln>
                </p:spPr>
                <p:txBody>
                  <a:bodyPr/>
                  <a:lstStyle/>
                  <a:p>
                    <a:endParaRPr lang="en-US"/>
                  </a:p>
                </p:txBody>
              </p:sp>
              <p:sp>
                <p:nvSpPr>
                  <p:cNvPr id="67335" name="Rectangle 1799">
                    <a:extLst>
                      <a:ext uri="{FF2B5EF4-FFF2-40B4-BE49-F238E27FC236}">
                        <a16:creationId xmlns:a16="http://schemas.microsoft.com/office/drawing/2014/main" id="{8A409D02-4777-4F38-918C-C68E8B1E9DF9}"/>
                      </a:ext>
                    </a:extLst>
                  </p:cNvPr>
                  <p:cNvSpPr>
                    <a:spLocks noChangeAspect="1" noChangeArrowheads="1"/>
                  </p:cNvSpPr>
                  <p:nvPr/>
                </p:nvSpPr>
                <p:spPr bwMode="auto">
                  <a:xfrm rot="-10800000">
                    <a:off x="4799" y="1153"/>
                    <a:ext cx="18" cy="21"/>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7453" name="AutoShape 1917">
                <a:extLst>
                  <a:ext uri="{FF2B5EF4-FFF2-40B4-BE49-F238E27FC236}">
                    <a16:creationId xmlns:a16="http://schemas.microsoft.com/office/drawing/2014/main" id="{97FB1C68-36A2-436D-AA53-ECD204978FBF}"/>
                  </a:ext>
                </a:extLst>
              </p:cNvPr>
              <p:cNvSpPr>
                <a:spLocks noChangeArrowheads="1"/>
              </p:cNvSpPr>
              <p:nvPr/>
            </p:nvSpPr>
            <p:spPr bwMode="auto">
              <a:xfrm>
                <a:off x="4558" y="1058"/>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7457" name="Text Box 1921">
            <a:extLst>
              <a:ext uri="{FF2B5EF4-FFF2-40B4-BE49-F238E27FC236}">
                <a16:creationId xmlns:a16="http://schemas.microsoft.com/office/drawing/2014/main" id="{90CFE6AA-D6F5-4C98-9252-01F0D4757349}"/>
              </a:ext>
            </a:extLst>
          </p:cNvPr>
          <p:cNvSpPr txBox="1">
            <a:spLocks noChangeArrowheads="1"/>
          </p:cNvSpPr>
          <p:nvPr/>
        </p:nvSpPr>
        <p:spPr bwMode="auto">
          <a:xfrm>
            <a:off x="666060" y="845509"/>
            <a:ext cx="73312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A cluster dissolves, particles diffuse into available states</a:t>
            </a:r>
            <a:endParaRPr lang="en-US" altLang="en-US" dirty="0">
              <a:latin typeface="Times New Roman" panose="02020603050405020304" pitchFamily="18" charset="0"/>
            </a:endParaRPr>
          </a:p>
        </p:txBody>
      </p:sp>
      <p:sp>
        <p:nvSpPr>
          <p:cNvPr id="67458" name="Text Box 1922">
            <a:extLst>
              <a:ext uri="{FF2B5EF4-FFF2-40B4-BE49-F238E27FC236}">
                <a16:creationId xmlns:a16="http://schemas.microsoft.com/office/drawing/2014/main" id="{1143A3CB-3477-463E-A702-B9DCA39491A4}"/>
              </a:ext>
            </a:extLst>
          </p:cNvPr>
          <p:cNvSpPr txBox="1">
            <a:spLocks noChangeArrowheads="1"/>
          </p:cNvSpPr>
          <p:nvPr/>
        </p:nvSpPr>
        <p:spPr bwMode="auto">
          <a:xfrm>
            <a:off x="3618706" y="3413494"/>
            <a:ext cx="4992687" cy="24468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From the simple to the      complex. All transitions are individually reversible. However, it is unlikely that all particles move back exactly the same way they came. Probability for reversal is very small (but non-zero!), </a:t>
            </a:r>
            <a:r>
              <a:rPr lang="en-US" altLang="en-US" dirty="0">
                <a:solidFill>
                  <a:srgbClr val="FF0000"/>
                </a:solidFill>
              </a:rPr>
              <a:t>Poincare Recurrence Time</a:t>
            </a:r>
            <a:r>
              <a:rPr lang="en-US" altLang="en-US" dirty="0"/>
              <a:t>: </a:t>
            </a:r>
          </a:p>
          <a:p>
            <a:pPr algn="ctr">
              <a:spcBef>
                <a:spcPct val="50000"/>
              </a:spcBef>
            </a:pPr>
            <a:r>
              <a:rPr lang="en-US" altLang="en-US" b="1" dirty="0" err="1">
                <a:effectLst>
                  <a:outerShdw blurRad="38100" dist="38100" dir="2700000" algn="tl">
                    <a:srgbClr val="C0C0C0"/>
                  </a:outerShdw>
                </a:effectLst>
              </a:rPr>
              <a:t>t</a:t>
            </a:r>
            <a:r>
              <a:rPr lang="en-US" altLang="en-US" b="1" baseline="-25000" dirty="0" err="1">
                <a:effectLst>
                  <a:outerShdw blurRad="38100" dist="38100" dir="2700000" algn="tl">
                    <a:srgbClr val="C0C0C0"/>
                  </a:outerShdw>
                </a:effectLst>
              </a:rPr>
              <a:t>rec</a:t>
            </a:r>
            <a:r>
              <a:rPr lang="en-US" altLang="en-US" b="1" dirty="0">
                <a:effectLst>
                  <a:outerShdw blurRad="38100" dist="38100" dir="2700000" algn="tl">
                    <a:srgbClr val="C0C0C0"/>
                  </a:outerShdw>
                </a:effectLst>
              </a:rPr>
              <a:t> </a:t>
            </a:r>
            <a:r>
              <a:rPr lang="en-US" altLang="en-US" b="1" dirty="0">
                <a:effectLst>
                  <a:outerShdw blurRad="38100" dist="38100" dir="2700000" algn="tl">
                    <a:srgbClr val="C0C0C0"/>
                  </a:outerShdw>
                </a:effectLst>
                <a:latin typeface="Verdana" panose="020B0604030504040204" pitchFamily="34" charset="0"/>
                <a:ea typeface="Verdana" panose="020B0604030504040204" pitchFamily="34" charset="0"/>
                <a:sym typeface="Math B" pitchFamily="2" charset="2"/>
              </a:rPr>
              <a:t>~</a:t>
            </a:r>
            <a:r>
              <a:rPr lang="en-US" altLang="en-US" b="1" dirty="0">
                <a:effectLst>
                  <a:outerShdw blurRad="38100" dist="38100" dir="2700000" algn="tl">
                    <a:srgbClr val="C0C0C0"/>
                  </a:outerShdw>
                </a:effectLst>
              </a:rPr>
              <a:t> </a:t>
            </a:r>
            <a:r>
              <a:rPr lang="en-US" altLang="en-US" b="1" dirty="0">
                <a:effectLst>
                  <a:outerShdw blurRad="38100" dist="38100" dir="2700000" algn="tl">
                    <a:srgbClr val="C0C0C0"/>
                  </a:outerShdw>
                </a:effectLst>
                <a:latin typeface="Symbol" panose="05050102010706020507" pitchFamily="18" charset="2"/>
              </a:rPr>
              <a:t>W  (</a:t>
            </a:r>
            <a:r>
              <a:rPr lang="en-US" altLang="en-US" b="1" dirty="0">
                <a:effectLst>
                  <a:outerShdw blurRad="38100" dist="38100" dir="2700000" algn="tl">
                    <a:srgbClr val="C0C0C0"/>
                  </a:outerShdw>
                </a:effectLst>
                <a:latin typeface="Symbol" panose="05050102010706020507" pitchFamily="18" charset="2"/>
                <a:sym typeface="Wingdings" panose="05000000000000000000" pitchFamily="2" charset="2"/>
              </a:rPr>
              <a:t> </a:t>
            </a:r>
            <a:r>
              <a:rPr lang="en-US" altLang="en-US" b="1" dirty="0">
                <a:effectLst>
                  <a:outerShdw blurRad="38100" dist="38100" dir="2700000" algn="tl">
                    <a:srgbClr val="C0C0C0"/>
                  </a:outerShdw>
                </a:effectLst>
                <a:latin typeface="Symbol" panose="05050102010706020507" pitchFamily="18" charset="2"/>
                <a:sym typeface="Math C" pitchFamily="2" charset="2"/>
              </a:rPr>
              <a:t></a:t>
            </a:r>
            <a:r>
              <a:rPr lang="en-US" altLang="en-US" b="1" dirty="0">
                <a:effectLst>
                  <a:outerShdw blurRad="38100" dist="38100" dir="2700000" algn="tl">
                    <a:srgbClr val="C0C0C0"/>
                  </a:outerShdw>
                </a:effectLst>
                <a:latin typeface="Symbol" panose="05050102010706020507" pitchFamily="18" charset="2"/>
              </a:rPr>
              <a:t>)</a:t>
            </a:r>
          </a:p>
        </p:txBody>
      </p:sp>
      <p:sp>
        <p:nvSpPr>
          <p:cNvPr id="67459" name="Text Box 1923">
            <a:extLst>
              <a:ext uri="{FF2B5EF4-FFF2-40B4-BE49-F238E27FC236}">
                <a16:creationId xmlns:a16="http://schemas.microsoft.com/office/drawing/2014/main" id="{1469AA2C-B6A3-46D8-B7AF-006AC411B47D}"/>
              </a:ext>
            </a:extLst>
          </p:cNvPr>
          <p:cNvSpPr txBox="1">
            <a:spLocks noChangeArrowheads="1"/>
          </p:cNvSpPr>
          <p:nvPr/>
        </p:nvSpPr>
        <p:spPr bwMode="auto">
          <a:xfrm>
            <a:off x="538163" y="5921375"/>
            <a:ext cx="18589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a:effectLst>
                  <a:outerShdw blurRad="38100" dist="38100" dir="2700000" algn="tl">
                    <a:srgbClr val="C0C0C0"/>
                  </a:outerShdw>
                </a:effectLst>
                <a:latin typeface="Symbol" panose="05050102010706020507" pitchFamily="18" charset="2"/>
              </a:rPr>
              <a:t>W </a:t>
            </a:r>
            <a:r>
              <a:rPr lang="en-US" altLang="en-US" sz="2000"/>
              <a:t>increases</a:t>
            </a:r>
            <a:endParaRPr lang="en-US" altLang="en-US" sz="2000">
              <a:latin typeface="Symbol" panose="05050102010706020507" pitchFamily="18" charset="2"/>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026">
            <a:extLst>
              <a:ext uri="{FF2B5EF4-FFF2-40B4-BE49-F238E27FC236}">
                <a16:creationId xmlns:a16="http://schemas.microsoft.com/office/drawing/2014/main" id="{2CEDF031-FB03-4F7B-A74F-346C633621FF}"/>
              </a:ext>
            </a:extLst>
          </p:cNvPr>
          <p:cNvSpPr>
            <a:spLocks noGrp="1" noChangeArrowheads="1"/>
          </p:cNvSpPr>
          <p:nvPr>
            <p:ph type="ctrTitle"/>
          </p:nvPr>
        </p:nvSpPr>
        <p:spPr>
          <a:xfrm>
            <a:off x="779463" y="228600"/>
            <a:ext cx="7772400" cy="573088"/>
          </a:xfrm>
        </p:spPr>
        <p:txBody>
          <a:bodyPr anchor="ctr"/>
          <a:lstStyle/>
          <a:p>
            <a:r>
              <a:rPr lang="en-US" altLang="en-US" sz="2800"/>
              <a:t>The Final Stage</a:t>
            </a:r>
          </a:p>
        </p:txBody>
      </p:sp>
      <p:sp>
        <p:nvSpPr>
          <p:cNvPr id="66161" name="Rectangle 1649">
            <a:extLst>
              <a:ext uri="{FF2B5EF4-FFF2-40B4-BE49-F238E27FC236}">
                <a16:creationId xmlns:a16="http://schemas.microsoft.com/office/drawing/2014/main" id="{D90FAEF2-FB32-4589-A97D-5FD8A3CF1747}"/>
              </a:ext>
            </a:extLst>
          </p:cNvPr>
          <p:cNvSpPr>
            <a:spLocks noChangeArrowheads="1"/>
          </p:cNvSpPr>
          <p:nvPr/>
        </p:nvSpPr>
        <p:spPr bwMode="auto">
          <a:xfrm>
            <a:off x="6153489" y="1219202"/>
            <a:ext cx="2490451" cy="2308325"/>
          </a:xfrm>
          <a:prstGeom prst="rect">
            <a:avLst/>
          </a:prstGeom>
          <a:gradFill rotWithShape="0">
            <a:gsLst>
              <a:gs pos="0">
                <a:srgbClr val="00B7C6">
                  <a:gamma/>
                  <a:shade val="46275"/>
                  <a:invGamma/>
                </a:srgbClr>
              </a:gs>
              <a:gs pos="100000">
                <a:srgbClr val="00B7C6"/>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6157" name="Group 1645">
            <a:extLst>
              <a:ext uri="{FF2B5EF4-FFF2-40B4-BE49-F238E27FC236}">
                <a16:creationId xmlns:a16="http://schemas.microsoft.com/office/drawing/2014/main" id="{8E5C9452-ABB7-475A-A652-E49033C23EFB}"/>
              </a:ext>
            </a:extLst>
          </p:cNvPr>
          <p:cNvGrpSpPr>
            <a:grpSpLocks/>
          </p:cNvGrpSpPr>
          <p:nvPr/>
        </p:nvGrpSpPr>
        <p:grpSpPr bwMode="auto">
          <a:xfrm>
            <a:off x="641817" y="1212852"/>
            <a:ext cx="8002123" cy="2147212"/>
            <a:chOff x="219" y="764"/>
            <a:chExt cx="5226" cy="1478"/>
          </a:xfrm>
        </p:grpSpPr>
        <p:grpSp>
          <p:nvGrpSpPr>
            <p:cNvPr id="65541" name="Group 1029">
              <a:extLst>
                <a:ext uri="{FF2B5EF4-FFF2-40B4-BE49-F238E27FC236}">
                  <a16:creationId xmlns:a16="http://schemas.microsoft.com/office/drawing/2014/main" id="{9E2C592E-DC0C-423D-B7EE-D3BB21177A45}"/>
                </a:ext>
              </a:extLst>
            </p:cNvPr>
            <p:cNvGrpSpPr>
              <a:grpSpLocks/>
            </p:cNvGrpSpPr>
            <p:nvPr/>
          </p:nvGrpSpPr>
          <p:grpSpPr bwMode="auto">
            <a:xfrm>
              <a:off x="4907" y="1692"/>
              <a:ext cx="538" cy="550"/>
              <a:chOff x="4368" y="1344"/>
              <a:chExt cx="538" cy="550"/>
            </a:xfrm>
          </p:grpSpPr>
          <p:graphicFrame>
            <p:nvGraphicFramePr>
              <p:cNvPr id="65542" name="Object 1030">
                <a:extLst>
                  <a:ext uri="{FF2B5EF4-FFF2-40B4-BE49-F238E27FC236}">
                    <a16:creationId xmlns:a16="http://schemas.microsoft.com/office/drawing/2014/main" id="{47575238-B08D-407A-9C72-B23447A1B7FF}"/>
                  </a:ext>
                </a:extLst>
              </p:cNvPr>
              <p:cNvGraphicFramePr>
                <a:graphicFrameLocks noChangeAspect="1"/>
              </p:cNvGraphicFramePr>
              <p:nvPr/>
            </p:nvGraphicFramePr>
            <p:xfrm>
              <a:off x="4368" y="1344"/>
              <a:ext cx="538" cy="550"/>
            </p:xfrm>
            <a:graphic>
              <a:graphicData uri="http://schemas.openxmlformats.org/presentationml/2006/ole">
                <mc:AlternateContent xmlns:mc="http://schemas.openxmlformats.org/markup-compatibility/2006">
                  <mc:Choice xmlns:v="urn:schemas-microsoft-com:vml" Requires="v">
                    <p:oleObj r:id="rId2" imgW="4572000" imgH="2743200" progId="">
                      <p:embed/>
                    </p:oleObj>
                  </mc:Choice>
                  <mc:Fallback>
                    <p:oleObj r:id="rId2" imgW="4572000" imgH="2743200" progId="">
                      <p:embed/>
                      <p:pic>
                        <p:nvPicPr>
                          <p:cNvPr id="65542" name="Object 1030">
                            <a:extLst>
                              <a:ext uri="{FF2B5EF4-FFF2-40B4-BE49-F238E27FC236}">
                                <a16:creationId xmlns:a16="http://schemas.microsoft.com/office/drawing/2014/main" id="{47575238-B08D-407A-9C72-B23447A1B7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4368" y="1344"/>
                            <a:ext cx="538" cy="550"/>
                          </a:xfrm>
                          <a:prstGeom prst="rect">
                            <a:avLst/>
                          </a:prstGeom>
                          <a:noFill/>
                          <a:ln>
                            <a:noFill/>
                          </a:ln>
                        </p:spPr>
                      </p:pic>
                    </p:oleObj>
                  </mc:Fallback>
                </mc:AlternateContent>
              </a:graphicData>
            </a:graphic>
          </p:graphicFrame>
          <p:grpSp>
            <p:nvGrpSpPr>
              <p:cNvPr id="65543" name="Group 1031">
                <a:extLst>
                  <a:ext uri="{FF2B5EF4-FFF2-40B4-BE49-F238E27FC236}">
                    <a16:creationId xmlns:a16="http://schemas.microsoft.com/office/drawing/2014/main" id="{A167BB21-302C-49BF-BB54-9E3CAD6CEDED}"/>
                  </a:ext>
                </a:extLst>
              </p:cNvPr>
              <p:cNvGrpSpPr>
                <a:grpSpLocks/>
              </p:cNvGrpSpPr>
              <p:nvPr/>
            </p:nvGrpSpPr>
            <p:grpSpPr bwMode="auto">
              <a:xfrm>
                <a:off x="4422" y="1429"/>
                <a:ext cx="427" cy="449"/>
                <a:chOff x="838" y="2427"/>
                <a:chExt cx="1166" cy="1166"/>
              </a:xfrm>
            </p:grpSpPr>
            <p:sp>
              <p:nvSpPr>
                <p:cNvPr id="65544" name="Rectangle 1032">
                  <a:extLst>
                    <a:ext uri="{FF2B5EF4-FFF2-40B4-BE49-F238E27FC236}">
                      <a16:creationId xmlns:a16="http://schemas.microsoft.com/office/drawing/2014/main" id="{966B3590-8BAF-4BC9-9E36-3C32DF8E86C4}"/>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45" name="Rectangle 1033">
                  <a:extLst>
                    <a:ext uri="{FF2B5EF4-FFF2-40B4-BE49-F238E27FC236}">
                      <a16:creationId xmlns:a16="http://schemas.microsoft.com/office/drawing/2014/main" id="{8E742600-9A80-4B62-A31C-30F6777A18E1}"/>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46" name="Rectangle 1034">
                  <a:extLst>
                    <a:ext uri="{FF2B5EF4-FFF2-40B4-BE49-F238E27FC236}">
                      <a16:creationId xmlns:a16="http://schemas.microsoft.com/office/drawing/2014/main" id="{0BA6D89E-B889-4968-85E7-2E2FE8AAAD26}"/>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47" name="Rectangle 1035">
                  <a:extLst>
                    <a:ext uri="{FF2B5EF4-FFF2-40B4-BE49-F238E27FC236}">
                      <a16:creationId xmlns:a16="http://schemas.microsoft.com/office/drawing/2014/main" id="{9C2744F1-F32C-4734-A340-B194DCD96D6D}"/>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48" name="Rectangle 1036">
                  <a:extLst>
                    <a:ext uri="{FF2B5EF4-FFF2-40B4-BE49-F238E27FC236}">
                      <a16:creationId xmlns:a16="http://schemas.microsoft.com/office/drawing/2014/main" id="{F1C91824-6639-4FAA-95ED-FE132A63E24A}"/>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49" name="Rectangle 1037">
                  <a:extLst>
                    <a:ext uri="{FF2B5EF4-FFF2-40B4-BE49-F238E27FC236}">
                      <a16:creationId xmlns:a16="http://schemas.microsoft.com/office/drawing/2014/main" id="{612C68E9-CDEA-4E52-AA89-A3FA5AF62D0B}"/>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0" name="Rectangle 1038">
                  <a:extLst>
                    <a:ext uri="{FF2B5EF4-FFF2-40B4-BE49-F238E27FC236}">
                      <a16:creationId xmlns:a16="http://schemas.microsoft.com/office/drawing/2014/main" id="{46123ECC-62B0-4104-BF66-AFFC8962FD12}"/>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1" name="Rectangle 1039">
                  <a:extLst>
                    <a:ext uri="{FF2B5EF4-FFF2-40B4-BE49-F238E27FC236}">
                      <a16:creationId xmlns:a16="http://schemas.microsoft.com/office/drawing/2014/main" id="{FEEA8721-D05F-4E30-B46E-2BDFB0DF3D7A}"/>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2" name="Rectangle 1040">
                  <a:extLst>
                    <a:ext uri="{FF2B5EF4-FFF2-40B4-BE49-F238E27FC236}">
                      <a16:creationId xmlns:a16="http://schemas.microsoft.com/office/drawing/2014/main" id="{F422249D-8BB3-4BD0-BBFC-12BDA677B284}"/>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3" name="Rectangle 1041">
                  <a:extLst>
                    <a:ext uri="{FF2B5EF4-FFF2-40B4-BE49-F238E27FC236}">
                      <a16:creationId xmlns:a16="http://schemas.microsoft.com/office/drawing/2014/main" id="{8AF2CA41-6DB6-4BC1-81E7-B5014A9DFC44}"/>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4" name="Rectangle 1042">
                  <a:extLst>
                    <a:ext uri="{FF2B5EF4-FFF2-40B4-BE49-F238E27FC236}">
                      <a16:creationId xmlns:a16="http://schemas.microsoft.com/office/drawing/2014/main" id="{A58ABA08-C026-4B1C-8C86-CFE9931980A0}"/>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5" name="Rectangle 1043">
                  <a:extLst>
                    <a:ext uri="{FF2B5EF4-FFF2-40B4-BE49-F238E27FC236}">
                      <a16:creationId xmlns:a16="http://schemas.microsoft.com/office/drawing/2014/main" id="{E3332E35-A9FA-4DB7-A56A-7F9CD72807FA}"/>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6" name="Rectangle 1044">
                  <a:extLst>
                    <a:ext uri="{FF2B5EF4-FFF2-40B4-BE49-F238E27FC236}">
                      <a16:creationId xmlns:a16="http://schemas.microsoft.com/office/drawing/2014/main" id="{ECD6549E-A047-43E8-990C-61C38D64A8F0}"/>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7" name="Rectangle 1045">
                  <a:extLst>
                    <a:ext uri="{FF2B5EF4-FFF2-40B4-BE49-F238E27FC236}">
                      <a16:creationId xmlns:a16="http://schemas.microsoft.com/office/drawing/2014/main" id="{56EB2CA5-03B1-4A83-9645-FA6705C69B4B}"/>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8" name="Rectangle 1046">
                  <a:extLst>
                    <a:ext uri="{FF2B5EF4-FFF2-40B4-BE49-F238E27FC236}">
                      <a16:creationId xmlns:a16="http://schemas.microsoft.com/office/drawing/2014/main" id="{EF208E88-EE70-49D3-8C52-20B2AB61A873}"/>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59" name="Rectangle 1047">
                  <a:extLst>
                    <a:ext uri="{FF2B5EF4-FFF2-40B4-BE49-F238E27FC236}">
                      <a16:creationId xmlns:a16="http://schemas.microsoft.com/office/drawing/2014/main" id="{0CF051A2-BC0F-49D9-9DA1-41D5416E1457}"/>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0" name="Rectangle 1048">
                  <a:extLst>
                    <a:ext uri="{FF2B5EF4-FFF2-40B4-BE49-F238E27FC236}">
                      <a16:creationId xmlns:a16="http://schemas.microsoft.com/office/drawing/2014/main" id="{36F8241F-C95A-40B4-8C35-083BC26A2D10}"/>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1" name="Rectangle 1049">
                  <a:extLst>
                    <a:ext uri="{FF2B5EF4-FFF2-40B4-BE49-F238E27FC236}">
                      <a16:creationId xmlns:a16="http://schemas.microsoft.com/office/drawing/2014/main" id="{8B253146-8396-4789-8406-BD540300C09D}"/>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2" name="Rectangle 1050">
                  <a:extLst>
                    <a:ext uri="{FF2B5EF4-FFF2-40B4-BE49-F238E27FC236}">
                      <a16:creationId xmlns:a16="http://schemas.microsoft.com/office/drawing/2014/main" id="{50873FA7-DA1E-4023-A63C-5B57BDBAECBF}"/>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3" name="Rectangle 1051">
                  <a:extLst>
                    <a:ext uri="{FF2B5EF4-FFF2-40B4-BE49-F238E27FC236}">
                      <a16:creationId xmlns:a16="http://schemas.microsoft.com/office/drawing/2014/main" id="{632B9646-2EE7-4D2B-B91B-5B916FFA0E89}"/>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4" name="Rectangle 1052">
                  <a:extLst>
                    <a:ext uri="{FF2B5EF4-FFF2-40B4-BE49-F238E27FC236}">
                      <a16:creationId xmlns:a16="http://schemas.microsoft.com/office/drawing/2014/main" id="{1CA602FD-A902-40E6-9881-39FB852B8A5B}"/>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5" name="Rectangle 1053">
                  <a:extLst>
                    <a:ext uri="{FF2B5EF4-FFF2-40B4-BE49-F238E27FC236}">
                      <a16:creationId xmlns:a16="http://schemas.microsoft.com/office/drawing/2014/main" id="{9CEF22D1-EA0F-4007-83DF-85749EEF6FA6}"/>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6" name="Rectangle 1054">
                  <a:extLst>
                    <a:ext uri="{FF2B5EF4-FFF2-40B4-BE49-F238E27FC236}">
                      <a16:creationId xmlns:a16="http://schemas.microsoft.com/office/drawing/2014/main" id="{08E036FC-099D-47E8-848B-2F703368EA0E}"/>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7" name="Rectangle 1055">
                  <a:extLst>
                    <a:ext uri="{FF2B5EF4-FFF2-40B4-BE49-F238E27FC236}">
                      <a16:creationId xmlns:a16="http://schemas.microsoft.com/office/drawing/2014/main" id="{51E5D790-523B-4366-8633-75EA9E34A3CC}"/>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68" name="Rectangle 1056">
                  <a:extLst>
                    <a:ext uri="{FF2B5EF4-FFF2-40B4-BE49-F238E27FC236}">
                      <a16:creationId xmlns:a16="http://schemas.microsoft.com/office/drawing/2014/main" id="{4DAEF3E7-1B1D-4A02-8996-D25CE00FFA00}"/>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569" name="Group 1057">
                <a:extLst>
                  <a:ext uri="{FF2B5EF4-FFF2-40B4-BE49-F238E27FC236}">
                    <a16:creationId xmlns:a16="http://schemas.microsoft.com/office/drawing/2014/main" id="{B2EE3EE6-184C-4E33-A229-DA4EA015B62C}"/>
                  </a:ext>
                </a:extLst>
              </p:cNvPr>
              <p:cNvGrpSpPr>
                <a:grpSpLocks/>
              </p:cNvGrpSpPr>
              <p:nvPr/>
            </p:nvGrpSpPr>
            <p:grpSpPr bwMode="auto">
              <a:xfrm flipH="1">
                <a:off x="4504" y="1390"/>
                <a:ext cx="392" cy="449"/>
                <a:chOff x="838" y="2427"/>
                <a:chExt cx="1166" cy="1166"/>
              </a:xfrm>
            </p:grpSpPr>
            <p:sp>
              <p:nvSpPr>
                <p:cNvPr id="65570" name="Rectangle 1058">
                  <a:extLst>
                    <a:ext uri="{FF2B5EF4-FFF2-40B4-BE49-F238E27FC236}">
                      <a16:creationId xmlns:a16="http://schemas.microsoft.com/office/drawing/2014/main" id="{D83D9E12-31AC-4697-9E71-E35AC9241FFC}"/>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1" name="Rectangle 1059">
                  <a:extLst>
                    <a:ext uri="{FF2B5EF4-FFF2-40B4-BE49-F238E27FC236}">
                      <a16:creationId xmlns:a16="http://schemas.microsoft.com/office/drawing/2014/main" id="{E01D05E5-C46A-474A-A74A-9049BC2EC7D7}"/>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2" name="Rectangle 1060">
                  <a:extLst>
                    <a:ext uri="{FF2B5EF4-FFF2-40B4-BE49-F238E27FC236}">
                      <a16:creationId xmlns:a16="http://schemas.microsoft.com/office/drawing/2014/main" id="{3285E806-12FF-4E5D-8AED-39D1E987B26A}"/>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3" name="Rectangle 1061">
                  <a:extLst>
                    <a:ext uri="{FF2B5EF4-FFF2-40B4-BE49-F238E27FC236}">
                      <a16:creationId xmlns:a16="http://schemas.microsoft.com/office/drawing/2014/main" id="{E594AF8B-E301-4447-9823-A7F36F3410A7}"/>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4" name="Rectangle 1062">
                  <a:extLst>
                    <a:ext uri="{FF2B5EF4-FFF2-40B4-BE49-F238E27FC236}">
                      <a16:creationId xmlns:a16="http://schemas.microsoft.com/office/drawing/2014/main" id="{DD2A36EB-E688-4058-A77D-30F81E9A8E0F}"/>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5" name="Rectangle 1063">
                  <a:extLst>
                    <a:ext uri="{FF2B5EF4-FFF2-40B4-BE49-F238E27FC236}">
                      <a16:creationId xmlns:a16="http://schemas.microsoft.com/office/drawing/2014/main" id="{C449B0DA-F2A6-41F2-A76D-FCD0852507BA}"/>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6" name="Rectangle 1064">
                  <a:extLst>
                    <a:ext uri="{FF2B5EF4-FFF2-40B4-BE49-F238E27FC236}">
                      <a16:creationId xmlns:a16="http://schemas.microsoft.com/office/drawing/2014/main" id="{11F4D555-C197-406C-89C0-6194265BB0D7}"/>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7" name="Rectangle 1065">
                  <a:extLst>
                    <a:ext uri="{FF2B5EF4-FFF2-40B4-BE49-F238E27FC236}">
                      <a16:creationId xmlns:a16="http://schemas.microsoft.com/office/drawing/2014/main" id="{37EF95EB-7D9E-4D3A-989B-302289B7DF94}"/>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8" name="Rectangle 1066">
                  <a:extLst>
                    <a:ext uri="{FF2B5EF4-FFF2-40B4-BE49-F238E27FC236}">
                      <a16:creationId xmlns:a16="http://schemas.microsoft.com/office/drawing/2014/main" id="{31352D48-F992-4FC2-81D5-050204B125A3}"/>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79" name="Rectangle 1067">
                  <a:extLst>
                    <a:ext uri="{FF2B5EF4-FFF2-40B4-BE49-F238E27FC236}">
                      <a16:creationId xmlns:a16="http://schemas.microsoft.com/office/drawing/2014/main" id="{940A1EB2-F8FE-4095-8B12-6F42F25E00BB}"/>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0" name="Rectangle 1068">
                  <a:extLst>
                    <a:ext uri="{FF2B5EF4-FFF2-40B4-BE49-F238E27FC236}">
                      <a16:creationId xmlns:a16="http://schemas.microsoft.com/office/drawing/2014/main" id="{5A796A45-2BBD-4B3C-89DD-3073451EBCE5}"/>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1" name="Rectangle 1069">
                  <a:extLst>
                    <a:ext uri="{FF2B5EF4-FFF2-40B4-BE49-F238E27FC236}">
                      <a16:creationId xmlns:a16="http://schemas.microsoft.com/office/drawing/2014/main" id="{E86F96D0-187A-4097-BD1C-9ED88E0888F1}"/>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2" name="Rectangle 1070">
                  <a:extLst>
                    <a:ext uri="{FF2B5EF4-FFF2-40B4-BE49-F238E27FC236}">
                      <a16:creationId xmlns:a16="http://schemas.microsoft.com/office/drawing/2014/main" id="{B77480FA-6879-4AFD-B328-78DACACCAAA4}"/>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3" name="Rectangle 1071">
                  <a:extLst>
                    <a:ext uri="{FF2B5EF4-FFF2-40B4-BE49-F238E27FC236}">
                      <a16:creationId xmlns:a16="http://schemas.microsoft.com/office/drawing/2014/main" id="{DA9BDA24-5716-44E7-B0BA-93A7FC372336}"/>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4" name="Rectangle 1072">
                  <a:extLst>
                    <a:ext uri="{FF2B5EF4-FFF2-40B4-BE49-F238E27FC236}">
                      <a16:creationId xmlns:a16="http://schemas.microsoft.com/office/drawing/2014/main" id="{9953BC3D-8355-443E-A83B-43F32A9A3CD5}"/>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5" name="Rectangle 1073">
                  <a:extLst>
                    <a:ext uri="{FF2B5EF4-FFF2-40B4-BE49-F238E27FC236}">
                      <a16:creationId xmlns:a16="http://schemas.microsoft.com/office/drawing/2014/main" id="{F70A8DDD-9C64-4339-999E-40A3B1DF4857}"/>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6" name="Rectangle 1074">
                  <a:extLst>
                    <a:ext uri="{FF2B5EF4-FFF2-40B4-BE49-F238E27FC236}">
                      <a16:creationId xmlns:a16="http://schemas.microsoft.com/office/drawing/2014/main" id="{5A329876-ABD0-48BA-9976-7F910C0013DC}"/>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7" name="Rectangle 1075">
                  <a:extLst>
                    <a:ext uri="{FF2B5EF4-FFF2-40B4-BE49-F238E27FC236}">
                      <a16:creationId xmlns:a16="http://schemas.microsoft.com/office/drawing/2014/main" id="{D1E54989-5947-41DC-8391-C1298E53B023}"/>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8" name="Rectangle 1076">
                  <a:extLst>
                    <a:ext uri="{FF2B5EF4-FFF2-40B4-BE49-F238E27FC236}">
                      <a16:creationId xmlns:a16="http://schemas.microsoft.com/office/drawing/2014/main" id="{FED96B5F-4401-4214-996A-8C3E19490A48}"/>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89" name="Rectangle 1077">
                  <a:extLst>
                    <a:ext uri="{FF2B5EF4-FFF2-40B4-BE49-F238E27FC236}">
                      <a16:creationId xmlns:a16="http://schemas.microsoft.com/office/drawing/2014/main" id="{78E22541-8497-484F-95CE-EBC2A08947D7}"/>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0" name="Rectangle 1078">
                  <a:extLst>
                    <a:ext uri="{FF2B5EF4-FFF2-40B4-BE49-F238E27FC236}">
                      <a16:creationId xmlns:a16="http://schemas.microsoft.com/office/drawing/2014/main" id="{4D6B9C4A-C126-40C0-9330-EF467F31628C}"/>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1" name="Rectangle 1079">
                  <a:extLst>
                    <a:ext uri="{FF2B5EF4-FFF2-40B4-BE49-F238E27FC236}">
                      <a16:creationId xmlns:a16="http://schemas.microsoft.com/office/drawing/2014/main" id="{B89BF59A-D918-4D4C-84DA-D6F15B59EF7E}"/>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2" name="Rectangle 1080">
                  <a:extLst>
                    <a:ext uri="{FF2B5EF4-FFF2-40B4-BE49-F238E27FC236}">
                      <a16:creationId xmlns:a16="http://schemas.microsoft.com/office/drawing/2014/main" id="{93A7B966-2038-4F50-AFF3-F7BDD60D3003}"/>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3" name="Rectangle 1081">
                  <a:extLst>
                    <a:ext uri="{FF2B5EF4-FFF2-40B4-BE49-F238E27FC236}">
                      <a16:creationId xmlns:a16="http://schemas.microsoft.com/office/drawing/2014/main" id="{13362FED-20AA-4603-9C8A-BFD0FBA43CD8}"/>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4" name="Rectangle 1082">
                  <a:extLst>
                    <a:ext uri="{FF2B5EF4-FFF2-40B4-BE49-F238E27FC236}">
                      <a16:creationId xmlns:a16="http://schemas.microsoft.com/office/drawing/2014/main" id="{092C17E9-BD29-4BA5-92C0-93FEF2FF16AA}"/>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595" name="Group 1083">
                <a:extLst>
                  <a:ext uri="{FF2B5EF4-FFF2-40B4-BE49-F238E27FC236}">
                    <a16:creationId xmlns:a16="http://schemas.microsoft.com/office/drawing/2014/main" id="{B255DAED-0C40-4B40-8528-C4DA86EEBFF3}"/>
                  </a:ext>
                </a:extLst>
              </p:cNvPr>
              <p:cNvGrpSpPr>
                <a:grpSpLocks/>
              </p:cNvGrpSpPr>
              <p:nvPr/>
            </p:nvGrpSpPr>
            <p:grpSpPr bwMode="auto">
              <a:xfrm rot="5400000" flipV="1">
                <a:off x="4420" y="1360"/>
                <a:ext cx="449" cy="457"/>
                <a:chOff x="838" y="2427"/>
                <a:chExt cx="1166" cy="1166"/>
              </a:xfrm>
            </p:grpSpPr>
            <p:sp>
              <p:nvSpPr>
                <p:cNvPr id="65596" name="Rectangle 1084">
                  <a:extLst>
                    <a:ext uri="{FF2B5EF4-FFF2-40B4-BE49-F238E27FC236}">
                      <a16:creationId xmlns:a16="http://schemas.microsoft.com/office/drawing/2014/main" id="{8EDD9356-F106-4821-B318-BF2C0CC282E1}"/>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7" name="Rectangle 1085">
                  <a:extLst>
                    <a:ext uri="{FF2B5EF4-FFF2-40B4-BE49-F238E27FC236}">
                      <a16:creationId xmlns:a16="http://schemas.microsoft.com/office/drawing/2014/main" id="{7461F891-6F03-4A64-BFED-20A4CC3ACC1B}"/>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8" name="Rectangle 1086">
                  <a:extLst>
                    <a:ext uri="{FF2B5EF4-FFF2-40B4-BE49-F238E27FC236}">
                      <a16:creationId xmlns:a16="http://schemas.microsoft.com/office/drawing/2014/main" id="{369F6BDC-4DB3-45B5-BB56-E6703EA68054}"/>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599" name="Rectangle 1087">
                  <a:extLst>
                    <a:ext uri="{FF2B5EF4-FFF2-40B4-BE49-F238E27FC236}">
                      <a16:creationId xmlns:a16="http://schemas.microsoft.com/office/drawing/2014/main" id="{6DB1FDF9-326B-4964-917B-8EBFE1A04732}"/>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0" name="Rectangle 1088">
                  <a:extLst>
                    <a:ext uri="{FF2B5EF4-FFF2-40B4-BE49-F238E27FC236}">
                      <a16:creationId xmlns:a16="http://schemas.microsoft.com/office/drawing/2014/main" id="{27BBFC16-ED1A-4266-BAE6-5ECAD99D5C6D}"/>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1" name="Rectangle 1089">
                  <a:extLst>
                    <a:ext uri="{FF2B5EF4-FFF2-40B4-BE49-F238E27FC236}">
                      <a16:creationId xmlns:a16="http://schemas.microsoft.com/office/drawing/2014/main" id="{89E2A160-1D14-4F59-8D1D-F6CDCEAA387B}"/>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2" name="Rectangle 1090">
                  <a:extLst>
                    <a:ext uri="{FF2B5EF4-FFF2-40B4-BE49-F238E27FC236}">
                      <a16:creationId xmlns:a16="http://schemas.microsoft.com/office/drawing/2014/main" id="{21F967EB-26DC-467B-A290-11F85F5A216A}"/>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3" name="Rectangle 1091">
                  <a:extLst>
                    <a:ext uri="{FF2B5EF4-FFF2-40B4-BE49-F238E27FC236}">
                      <a16:creationId xmlns:a16="http://schemas.microsoft.com/office/drawing/2014/main" id="{1A6C2D5A-9035-4216-9C25-B7CF64483A49}"/>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4" name="Rectangle 1092">
                  <a:extLst>
                    <a:ext uri="{FF2B5EF4-FFF2-40B4-BE49-F238E27FC236}">
                      <a16:creationId xmlns:a16="http://schemas.microsoft.com/office/drawing/2014/main" id="{0C620C55-DE3A-4EFB-B3AB-EF11294683EB}"/>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5" name="Rectangle 1093">
                  <a:extLst>
                    <a:ext uri="{FF2B5EF4-FFF2-40B4-BE49-F238E27FC236}">
                      <a16:creationId xmlns:a16="http://schemas.microsoft.com/office/drawing/2014/main" id="{68A05CEE-3E5F-4349-854C-F2FE0D44364C}"/>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6" name="Rectangle 1094">
                  <a:extLst>
                    <a:ext uri="{FF2B5EF4-FFF2-40B4-BE49-F238E27FC236}">
                      <a16:creationId xmlns:a16="http://schemas.microsoft.com/office/drawing/2014/main" id="{B6DB7A67-6D1C-4B56-8B3F-6DA289D81B88}"/>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7" name="Rectangle 1095">
                  <a:extLst>
                    <a:ext uri="{FF2B5EF4-FFF2-40B4-BE49-F238E27FC236}">
                      <a16:creationId xmlns:a16="http://schemas.microsoft.com/office/drawing/2014/main" id="{07D64692-3760-4A49-8F7D-086B8E5A0E4B}"/>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8" name="Rectangle 1096">
                  <a:extLst>
                    <a:ext uri="{FF2B5EF4-FFF2-40B4-BE49-F238E27FC236}">
                      <a16:creationId xmlns:a16="http://schemas.microsoft.com/office/drawing/2014/main" id="{955EF05D-A018-4E02-AF50-2DBA788E53BA}"/>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09" name="Rectangle 1097">
                  <a:extLst>
                    <a:ext uri="{FF2B5EF4-FFF2-40B4-BE49-F238E27FC236}">
                      <a16:creationId xmlns:a16="http://schemas.microsoft.com/office/drawing/2014/main" id="{F9C80E1C-50FE-4FC6-80EF-416FFCE8C27B}"/>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0" name="Rectangle 1098">
                  <a:extLst>
                    <a:ext uri="{FF2B5EF4-FFF2-40B4-BE49-F238E27FC236}">
                      <a16:creationId xmlns:a16="http://schemas.microsoft.com/office/drawing/2014/main" id="{480BB6B8-712D-4E40-BBDD-D81981198182}"/>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1" name="Rectangle 1099">
                  <a:extLst>
                    <a:ext uri="{FF2B5EF4-FFF2-40B4-BE49-F238E27FC236}">
                      <a16:creationId xmlns:a16="http://schemas.microsoft.com/office/drawing/2014/main" id="{F0DCC652-9476-4E8F-B2D2-8A2A90B0ECBC}"/>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2" name="Rectangle 1100">
                  <a:extLst>
                    <a:ext uri="{FF2B5EF4-FFF2-40B4-BE49-F238E27FC236}">
                      <a16:creationId xmlns:a16="http://schemas.microsoft.com/office/drawing/2014/main" id="{0A6BEC57-624D-45CC-9F64-CA01441CD1BF}"/>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3" name="Rectangle 1101">
                  <a:extLst>
                    <a:ext uri="{FF2B5EF4-FFF2-40B4-BE49-F238E27FC236}">
                      <a16:creationId xmlns:a16="http://schemas.microsoft.com/office/drawing/2014/main" id="{4E1AFFF6-760B-4937-9594-2D53FD389862}"/>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4" name="Rectangle 1102">
                  <a:extLst>
                    <a:ext uri="{FF2B5EF4-FFF2-40B4-BE49-F238E27FC236}">
                      <a16:creationId xmlns:a16="http://schemas.microsoft.com/office/drawing/2014/main" id="{56ECB998-A662-4CF7-833D-D0FE58B3BE01}"/>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5" name="Rectangle 1103">
                  <a:extLst>
                    <a:ext uri="{FF2B5EF4-FFF2-40B4-BE49-F238E27FC236}">
                      <a16:creationId xmlns:a16="http://schemas.microsoft.com/office/drawing/2014/main" id="{DCB1166F-80BF-48BD-BF55-66700CFB1AE2}"/>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6" name="Rectangle 1104">
                  <a:extLst>
                    <a:ext uri="{FF2B5EF4-FFF2-40B4-BE49-F238E27FC236}">
                      <a16:creationId xmlns:a16="http://schemas.microsoft.com/office/drawing/2014/main" id="{DFF21C8A-D03F-4953-9467-8B7F48FA2C38}"/>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7" name="Rectangle 1105">
                  <a:extLst>
                    <a:ext uri="{FF2B5EF4-FFF2-40B4-BE49-F238E27FC236}">
                      <a16:creationId xmlns:a16="http://schemas.microsoft.com/office/drawing/2014/main" id="{95D9DEAF-DFC8-40D0-B664-925C20496859}"/>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8" name="Rectangle 1106">
                  <a:extLst>
                    <a:ext uri="{FF2B5EF4-FFF2-40B4-BE49-F238E27FC236}">
                      <a16:creationId xmlns:a16="http://schemas.microsoft.com/office/drawing/2014/main" id="{204EA834-A2FD-4745-BB26-D569630716AC}"/>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19" name="Rectangle 1107">
                  <a:extLst>
                    <a:ext uri="{FF2B5EF4-FFF2-40B4-BE49-F238E27FC236}">
                      <a16:creationId xmlns:a16="http://schemas.microsoft.com/office/drawing/2014/main" id="{012ACB09-E1D0-41F2-9017-0D20FDED7934}"/>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0" name="Rectangle 1108">
                  <a:extLst>
                    <a:ext uri="{FF2B5EF4-FFF2-40B4-BE49-F238E27FC236}">
                      <a16:creationId xmlns:a16="http://schemas.microsoft.com/office/drawing/2014/main" id="{6E7858B3-0F03-42A5-A08B-F7627393FE3F}"/>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621" name="Group 1109">
                <a:extLst>
                  <a:ext uri="{FF2B5EF4-FFF2-40B4-BE49-F238E27FC236}">
                    <a16:creationId xmlns:a16="http://schemas.microsoft.com/office/drawing/2014/main" id="{48185165-FA20-4EE9-AFAF-6A133097EFE5}"/>
                  </a:ext>
                </a:extLst>
              </p:cNvPr>
              <p:cNvGrpSpPr>
                <a:grpSpLocks/>
              </p:cNvGrpSpPr>
              <p:nvPr/>
            </p:nvGrpSpPr>
            <p:grpSpPr bwMode="auto">
              <a:xfrm rot="-10800000">
                <a:off x="4380" y="1409"/>
                <a:ext cx="428" cy="410"/>
                <a:chOff x="838" y="2427"/>
                <a:chExt cx="1166" cy="1166"/>
              </a:xfrm>
            </p:grpSpPr>
            <p:sp>
              <p:nvSpPr>
                <p:cNvPr id="65622" name="Rectangle 1110">
                  <a:extLst>
                    <a:ext uri="{FF2B5EF4-FFF2-40B4-BE49-F238E27FC236}">
                      <a16:creationId xmlns:a16="http://schemas.microsoft.com/office/drawing/2014/main" id="{F9641746-0082-407C-A551-4793E87AA6DC}"/>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3" name="Rectangle 1111">
                  <a:extLst>
                    <a:ext uri="{FF2B5EF4-FFF2-40B4-BE49-F238E27FC236}">
                      <a16:creationId xmlns:a16="http://schemas.microsoft.com/office/drawing/2014/main" id="{EAB34EC2-5031-4512-AF59-C4D0674079B9}"/>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4" name="Rectangle 1112">
                  <a:extLst>
                    <a:ext uri="{FF2B5EF4-FFF2-40B4-BE49-F238E27FC236}">
                      <a16:creationId xmlns:a16="http://schemas.microsoft.com/office/drawing/2014/main" id="{E1F55F18-CDA1-4238-BBF6-90A2140345CD}"/>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5" name="Rectangle 1113">
                  <a:extLst>
                    <a:ext uri="{FF2B5EF4-FFF2-40B4-BE49-F238E27FC236}">
                      <a16:creationId xmlns:a16="http://schemas.microsoft.com/office/drawing/2014/main" id="{A8F9044D-0F2A-4FBE-BE1C-1F227A11DB94}"/>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6" name="Rectangle 1114">
                  <a:extLst>
                    <a:ext uri="{FF2B5EF4-FFF2-40B4-BE49-F238E27FC236}">
                      <a16:creationId xmlns:a16="http://schemas.microsoft.com/office/drawing/2014/main" id="{82370D04-204D-4AF4-A78F-64FF3C6AA901}"/>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7" name="Rectangle 1115">
                  <a:extLst>
                    <a:ext uri="{FF2B5EF4-FFF2-40B4-BE49-F238E27FC236}">
                      <a16:creationId xmlns:a16="http://schemas.microsoft.com/office/drawing/2014/main" id="{46D00FF3-A72E-4FE6-8170-15329EF8EA7C}"/>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8" name="Rectangle 1116">
                  <a:extLst>
                    <a:ext uri="{FF2B5EF4-FFF2-40B4-BE49-F238E27FC236}">
                      <a16:creationId xmlns:a16="http://schemas.microsoft.com/office/drawing/2014/main" id="{2D5B5720-02D3-4BAC-B27F-E14AD9CB1750}"/>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29" name="Rectangle 1117">
                  <a:extLst>
                    <a:ext uri="{FF2B5EF4-FFF2-40B4-BE49-F238E27FC236}">
                      <a16:creationId xmlns:a16="http://schemas.microsoft.com/office/drawing/2014/main" id="{03BFD327-9522-4F09-A468-424D6D3DA22E}"/>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0" name="Rectangle 1118">
                  <a:extLst>
                    <a:ext uri="{FF2B5EF4-FFF2-40B4-BE49-F238E27FC236}">
                      <a16:creationId xmlns:a16="http://schemas.microsoft.com/office/drawing/2014/main" id="{DAE19C5B-EAB6-4B18-8432-8BF135AEC521}"/>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1" name="Rectangle 1119">
                  <a:extLst>
                    <a:ext uri="{FF2B5EF4-FFF2-40B4-BE49-F238E27FC236}">
                      <a16:creationId xmlns:a16="http://schemas.microsoft.com/office/drawing/2014/main" id="{3B25C36A-7A04-4E85-B8DF-A1247736C109}"/>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2" name="Rectangle 1120">
                  <a:extLst>
                    <a:ext uri="{FF2B5EF4-FFF2-40B4-BE49-F238E27FC236}">
                      <a16:creationId xmlns:a16="http://schemas.microsoft.com/office/drawing/2014/main" id="{FACA4EBA-99C4-411A-AB68-07FEF04FAB70}"/>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3" name="Rectangle 1121">
                  <a:extLst>
                    <a:ext uri="{FF2B5EF4-FFF2-40B4-BE49-F238E27FC236}">
                      <a16:creationId xmlns:a16="http://schemas.microsoft.com/office/drawing/2014/main" id="{991A0E72-91F2-4252-AA04-860EDB4677F1}"/>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4" name="Rectangle 1122">
                  <a:extLst>
                    <a:ext uri="{FF2B5EF4-FFF2-40B4-BE49-F238E27FC236}">
                      <a16:creationId xmlns:a16="http://schemas.microsoft.com/office/drawing/2014/main" id="{D1E40F3C-F305-45E9-9340-058FC113CFC3}"/>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5" name="Rectangle 1123">
                  <a:extLst>
                    <a:ext uri="{FF2B5EF4-FFF2-40B4-BE49-F238E27FC236}">
                      <a16:creationId xmlns:a16="http://schemas.microsoft.com/office/drawing/2014/main" id="{D8F4C440-8C77-4810-AD2E-F8DF417CD796}"/>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6" name="Rectangle 1124">
                  <a:extLst>
                    <a:ext uri="{FF2B5EF4-FFF2-40B4-BE49-F238E27FC236}">
                      <a16:creationId xmlns:a16="http://schemas.microsoft.com/office/drawing/2014/main" id="{48FCCFD2-BEC2-43A2-98B5-48D417D5CCD9}"/>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7" name="Rectangle 1125">
                  <a:extLst>
                    <a:ext uri="{FF2B5EF4-FFF2-40B4-BE49-F238E27FC236}">
                      <a16:creationId xmlns:a16="http://schemas.microsoft.com/office/drawing/2014/main" id="{DEBD9327-16FB-440C-9A3E-AB2D329C6914}"/>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8" name="Rectangle 1126">
                  <a:extLst>
                    <a:ext uri="{FF2B5EF4-FFF2-40B4-BE49-F238E27FC236}">
                      <a16:creationId xmlns:a16="http://schemas.microsoft.com/office/drawing/2014/main" id="{5B48F9D2-0B71-400C-AE2F-8250E88E13ED}"/>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39" name="Rectangle 1127">
                  <a:extLst>
                    <a:ext uri="{FF2B5EF4-FFF2-40B4-BE49-F238E27FC236}">
                      <a16:creationId xmlns:a16="http://schemas.microsoft.com/office/drawing/2014/main" id="{37E815FD-8374-4AB5-A672-A0C28204614E}"/>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40" name="Rectangle 1128">
                  <a:extLst>
                    <a:ext uri="{FF2B5EF4-FFF2-40B4-BE49-F238E27FC236}">
                      <a16:creationId xmlns:a16="http://schemas.microsoft.com/office/drawing/2014/main" id="{0A951BE3-B6BA-47BD-9317-36193A521AF8}"/>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41" name="Rectangle 1129">
                  <a:extLst>
                    <a:ext uri="{FF2B5EF4-FFF2-40B4-BE49-F238E27FC236}">
                      <a16:creationId xmlns:a16="http://schemas.microsoft.com/office/drawing/2014/main" id="{35CB1225-E2D7-4367-A922-7136DD2584AF}"/>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42" name="Rectangle 1130">
                  <a:extLst>
                    <a:ext uri="{FF2B5EF4-FFF2-40B4-BE49-F238E27FC236}">
                      <a16:creationId xmlns:a16="http://schemas.microsoft.com/office/drawing/2014/main" id="{F8F28BB9-B7B9-4129-BDFE-132C07D657B9}"/>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43" name="Rectangle 1131">
                  <a:extLst>
                    <a:ext uri="{FF2B5EF4-FFF2-40B4-BE49-F238E27FC236}">
                      <a16:creationId xmlns:a16="http://schemas.microsoft.com/office/drawing/2014/main" id="{7D566627-3896-4EF3-B91C-ACBD66B7F4EF}"/>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44" name="Rectangle 1132">
                  <a:extLst>
                    <a:ext uri="{FF2B5EF4-FFF2-40B4-BE49-F238E27FC236}">
                      <a16:creationId xmlns:a16="http://schemas.microsoft.com/office/drawing/2014/main" id="{6E7C1586-1020-49F2-8D20-A54A246B20FA}"/>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45" name="Rectangle 1133">
                  <a:extLst>
                    <a:ext uri="{FF2B5EF4-FFF2-40B4-BE49-F238E27FC236}">
                      <a16:creationId xmlns:a16="http://schemas.microsoft.com/office/drawing/2014/main" id="{1FCE1370-407C-42AB-8554-ED8AFCBBC435}"/>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46" name="Rectangle 1134">
                  <a:extLst>
                    <a:ext uri="{FF2B5EF4-FFF2-40B4-BE49-F238E27FC236}">
                      <a16:creationId xmlns:a16="http://schemas.microsoft.com/office/drawing/2014/main" id="{262BC0FA-FDC7-4788-9130-1DFCC78AED1C}"/>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5647" name="AutoShape 1135">
              <a:extLst>
                <a:ext uri="{FF2B5EF4-FFF2-40B4-BE49-F238E27FC236}">
                  <a16:creationId xmlns:a16="http://schemas.microsoft.com/office/drawing/2014/main" id="{2F08AD5D-34A4-47E2-9773-4BA07F5F159A}"/>
                </a:ext>
              </a:extLst>
            </p:cNvPr>
            <p:cNvSpPr>
              <a:spLocks noChangeArrowheads="1"/>
            </p:cNvSpPr>
            <p:nvPr/>
          </p:nvSpPr>
          <p:spPr bwMode="auto">
            <a:xfrm rot="5400000">
              <a:off x="5039" y="1502"/>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5648" name="Group 1136">
              <a:extLst>
                <a:ext uri="{FF2B5EF4-FFF2-40B4-BE49-F238E27FC236}">
                  <a16:creationId xmlns:a16="http://schemas.microsoft.com/office/drawing/2014/main" id="{227E7B1D-4342-4251-8402-DCE626E21D4F}"/>
                </a:ext>
              </a:extLst>
            </p:cNvPr>
            <p:cNvGrpSpPr>
              <a:grpSpLocks/>
            </p:cNvGrpSpPr>
            <p:nvPr/>
          </p:nvGrpSpPr>
          <p:grpSpPr bwMode="auto">
            <a:xfrm>
              <a:off x="219" y="764"/>
              <a:ext cx="5192" cy="678"/>
              <a:chOff x="152" y="544"/>
              <a:chExt cx="5192" cy="678"/>
            </a:xfrm>
          </p:grpSpPr>
          <p:grpSp>
            <p:nvGrpSpPr>
              <p:cNvPr id="65649" name="Group 1137">
                <a:extLst>
                  <a:ext uri="{FF2B5EF4-FFF2-40B4-BE49-F238E27FC236}">
                    <a16:creationId xmlns:a16="http://schemas.microsoft.com/office/drawing/2014/main" id="{F474359B-36F8-4DCF-A6A1-4AEF8B6C4AD2}"/>
                  </a:ext>
                </a:extLst>
              </p:cNvPr>
              <p:cNvGrpSpPr>
                <a:grpSpLocks/>
              </p:cNvGrpSpPr>
              <p:nvPr/>
            </p:nvGrpSpPr>
            <p:grpSpPr bwMode="auto">
              <a:xfrm>
                <a:off x="152" y="544"/>
                <a:ext cx="3828" cy="670"/>
                <a:chOff x="152" y="544"/>
                <a:chExt cx="3828" cy="670"/>
              </a:xfrm>
            </p:grpSpPr>
            <p:grpSp>
              <p:nvGrpSpPr>
                <p:cNvPr id="65650" name="Group 1138">
                  <a:extLst>
                    <a:ext uri="{FF2B5EF4-FFF2-40B4-BE49-F238E27FC236}">
                      <a16:creationId xmlns:a16="http://schemas.microsoft.com/office/drawing/2014/main" id="{3FCDC38C-4A49-45D8-8C2F-96071059ADD8}"/>
                    </a:ext>
                  </a:extLst>
                </p:cNvPr>
                <p:cNvGrpSpPr>
                  <a:grpSpLocks/>
                </p:cNvGrpSpPr>
                <p:nvPr/>
              </p:nvGrpSpPr>
              <p:grpSpPr bwMode="auto">
                <a:xfrm>
                  <a:off x="3232" y="544"/>
                  <a:ext cx="570" cy="646"/>
                  <a:chOff x="3840" y="576"/>
                  <a:chExt cx="570" cy="646"/>
                </a:xfrm>
              </p:grpSpPr>
              <p:grpSp>
                <p:nvGrpSpPr>
                  <p:cNvPr id="65651" name="Group 1139">
                    <a:extLst>
                      <a:ext uri="{FF2B5EF4-FFF2-40B4-BE49-F238E27FC236}">
                        <a16:creationId xmlns:a16="http://schemas.microsoft.com/office/drawing/2014/main" id="{B7A33B86-9446-463E-8E2B-26BE5F8D09A6}"/>
                      </a:ext>
                    </a:extLst>
                  </p:cNvPr>
                  <p:cNvGrpSpPr>
                    <a:grpSpLocks/>
                  </p:cNvGrpSpPr>
                  <p:nvPr/>
                </p:nvGrpSpPr>
                <p:grpSpPr bwMode="auto">
                  <a:xfrm>
                    <a:off x="3840" y="576"/>
                    <a:ext cx="570" cy="646"/>
                    <a:chOff x="692" y="2315"/>
                    <a:chExt cx="1466" cy="1350"/>
                  </a:xfrm>
                </p:grpSpPr>
                <p:graphicFrame>
                  <p:nvGraphicFramePr>
                    <p:cNvPr id="65652" name="Object 1140">
                      <a:extLst>
                        <a:ext uri="{FF2B5EF4-FFF2-40B4-BE49-F238E27FC236}">
                          <a16:creationId xmlns:a16="http://schemas.microsoft.com/office/drawing/2014/main" id="{72BF4AE4-C39A-440B-85D0-599DC7AD13C6}"/>
                        </a:ext>
                      </a:extLst>
                    </p:cNvPr>
                    <p:cNvGraphicFramePr>
                      <a:graphicFrameLocks noChangeAspect="1"/>
                    </p:cNvGraphicFramePr>
                    <p:nvPr/>
                  </p:nvGraphicFramePr>
                  <p:xfrm>
                    <a:off x="692" y="2315"/>
                    <a:ext cx="1466" cy="1350"/>
                  </p:xfrm>
                  <a:graphic>
                    <a:graphicData uri="http://schemas.openxmlformats.org/presentationml/2006/ole">
                      <mc:AlternateContent xmlns:mc="http://schemas.openxmlformats.org/markup-compatibility/2006">
                        <mc:Choice xmlns:v="urn:schemas-microsoft-com:vml" Requires="v">
                          <p:oleObj r:id="rId4" imgW="4572000" imgH="2743200" progId="">
                            <p:embed/>
                          </p:oleObj>
                        </mc:Choice>
                        <mc:Fallback>
                          <p:oleObj r:id="rId4" imgW="4572000" imgH="2743200" progId="">
                            <p:embed/>
                            <p:pic>
                              <p:nvPicPr>
                                <p:cNvPr id="65652" name="Object 1140">
                                  <a:extLst>
                                    <a:ext uri="{FF2B5EF4-FFF2-40B4-BE49-F238E27FC236}">
                                      <a16:creationId xmlns:a16="http://schemas.microsoft.com/office/drawing/2014/main" id="{72BF4AE4-C39A-440B-85D0-599DC7AD1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692" y="2315"/>
                                  <a:ext cx="1466"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5653" name="Group 1141">
                      <a:extLst>
                        <a:ext uri="{FF2B5EF4-FFF2-40B4-BE49-F238E27FC236}">
                          <a16:creationId xmlns:a16="http://schemas.microsoft.com/office/drawing/2014/main" id="{810715B0-3DE2-4021-88BC-48550D54B318}"/>
                        </a:ext>
                      </a:extLst>
                    </p:cNvPr>
                    <p:cNvGrpSpPr>
                      <a:grpSpLocks/>
                    </p:cNvGrpSpPr>
                    <p:nvPr/>
                  </p:nvGrpSpPr>
                  <p:grpSpPr bwMode="auto">
                    <a:xfrm>
                      <a:off x="838" y="2523"/>
                      <a:ext cx="1166" cy="1102"/>
                      <a:chOff x="838" y="2427"/>
                      <a:chExt cx="1166" cy="1166"/>
                    </a:xfrm>
                  </p:grpSpPr>
                  <p:sp>
                    <p:nvSpPr>
                      <p:cNvPr id="65654" name="Rectangle 1142">
                        <a:extLst>
                          <a:ext uri="{FF2B5EF4-FFF2-40B4-BE49-F238E27FC236}">
                            <a16:creationId xmlns:a16="http://schemas.microsoft.com/office/drawing/2014/main" id="{AD97803E-77BB-4345-BD0C-43A1C56FEE8A}"/>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55" name="Rectangle 1143">
                        <a:extLst>
                          <a:ext uri="{FF2B5EF4-FFF2-40B4-BE49-F238E27FC236}">
                            <a16:creationId xmlns:a16="http://schemas.microsoft.com/office/drawing/2014/main" id="{F9E430B9-FEE0-487F-9E90-ED1B81C9DC10}"/>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56" name="Rectangle 1144">
                        <a:extLst>
                          <a:ext uri="{FF2B5EF4-FFF2-40B4-BE49-F238E27FC236}">
                            <a16:creationId xmlns:a16="http://schemas.microsoft.com/office/drawing/2014/main" id="{F9B5D165-BD0C-43D3-BAA3-04D3B395495F}"/>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57" name="Rectangle 1145">
                        <a:extLst>
                          <a:ext uri="{FF2B5EF4-FFF2-40B4-BE49-F238E27FC236}">
                            <a16:creationId xmlns:a16="http://schemas.microsoft.com/office/drawing/2014/main" id="{20BAA4FC-1044-4344-A0CE-7220CA7DD288}"/>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58" name="Rectangle 1146">
                        <a:extLst>
                          <a:ext uri="{FF2B5EF4-FFF2-40B4-BE49-F238E27FC236}">
                            <a16:creationId xmlns:a16="http://schemas.microsoft.com/office/drawing/2014/main" id="{6A25CCB6-7DFD-4361-BE16-C6BA519D36D1}"/>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59" name="Rectangle 1147">
                        <a:extLst>
                          <a:ext uri="{FF2B5EF4-FFF2-40B4-BE49-F238E27FC236}">
                            <a16:creationId xmlns:a16="http://schemas.microsoft.com/office/drawing/2014/main" id="{C3C3AD0A-3278-4E85-8AA6-9F460576ABF8}"/>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0" name="Rectangle 1148">
                        <a:extLst>
                          <a:ext uri="{FF2B5EF4-FFF2-40B4-BE49-F238E27FC236}">
                            <a16:creationId xmlns:a16="http://schemas.microsoft.com/office/drawing/2014/main" id="{C70493C0-955D-4069-B9BF-CD405B78AA80}"/>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1" name="Rectangle 1149">
                        <a:extLst>
                          <a:ext uri="{FF2B5EF4-FFF2-40B4-BE49-F238E27FC236}">
                            <a16:creationId xmlns:a16="http://schemas.microsoft.com/office/drawing/2014/main" id="{55ECE73D-D1A8-46CD-8FE5-7E64FA353863}"/>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2" name="Rectangle 1150">
                        <a:extLst>
                          <a:ext uri="{FF2B5EF4-FFF2-40B4-BE49-F238E27FC236}">
                            <a16:creationId xmlns:a16="http://schemas.microsoft.com/office/drawing/2014/main" id="{ABD4FE51-AC00-4823-827F-1DD68FCA6F58}"/>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3" name="Rectangle 1151">
                        <a:extLst>
                          <a:ext uri="{FF2B5EF4-FFF2-40B4-BE49-F238E27FC236}">
                            <a16:creationId xmlns:a16="http://schemas.microsoft.com/office/drawing/2014/main" id="{B38B893B-7C14-485D-AEF7-4332BEBC8B76}"/>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4" name="Rectangle 1152">
                        <a:extLst>
                          <a:ext uri="{FF2B5EF4-FFF2-40B4-BE49-F238E27FC236}">
                            <a16:creationId xmlns:a16="http://schemas.microsoft.com/office/drawing/2014/main" id="{7D30A8E6-7EEB-4669-BE1F-756C72502EA7}"/>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5" name="Rectangle 1153">
                        <a:extLst>
                          <a:ext uri="{FF2B5EF4-FFF2-40B4-BE49-F238E27FC236}">
                            <a16:creationId xmlns:a16="http://schemas.microsoft.com/office/drawing/2014/main" id="{54E3638C-E7D4-436D-BDAC-F86E9E660B71}"/>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6" name="Rectangle 1154">
                        <a:extLst>
                          <a:ext uri="{FF2B5EF4-FFF2-40B4-BE49-F238E27FC236}">
                            <a16:creationId xmlns:a16="http://schemas.microsoft.com/office/drawing/2014/main" id="{F177D635-8360-4173-BA79-5B6523B2AFD7}"/>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7" name="Rectangle 1155">
                        <a:extLst>
                          <a:ext uri="{FF2B5EF4-FFF2-40B4-BE49-F238E27FC236}">
                            <a16:creationId xmlns:a16="http://schemas.microsoft.com/office/drawing/2014/main" id="{A468903F-BF7E-46D0-AC98-760CA42F9301}"/>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8" name="Rectangle 1156">
                        <a:extLst>
                          <a:ext uri="{FF2B5EF4-FFF2-40B4-BE49-F238E27FC236}">
                            <a16:creationId xmlns:a16="http://schemas.microsoft.com/office/drawing/2014/main" id="{5FEE90CD-4CD3-4221-91ED-E6B71DF63C8C}"/>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69" name="Rectangle 1157">
                        <a:extLst>
                          <a:ext uri="{FF2B5EF4-FFF2-40B4-BE49-F238E27FC236}">
                            <a16:creationId xmlns:a16="http://schemas.microsoft.com/office/drawing/2014/main" id="{607CB81E-C5BA-4E43-BCB0-9F6DFDBF806C}"/>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0" name="Rectangle 1158">
                        <a:extLst>
                          <a:ext uri="{FF2B5EF4-FFF2-40B4-BE49-F238E27FC236}">
                            <a16:creationId xmlns:a16="http://schemas.microsoft.com/office/drawing/2014/main" id="{B9DFFBEB-A8ED-49B3-806A-85439A2FD7F9}"/>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1" name="Rectangle 1159">
                        <a:extLst>
                          <a:ext uri="{FF2B5EF4-FFF2-40B4-BE49-F238E27FC236}">
                            <a16:creationId xmlns:a16="http://schemas.microsoft.com/office/drawing/2014/main" id="{4C152C0F-CBC7-4216-85ED-5F6558C2D3D6}"/>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2" name="Rectangle 1160">
                        <a:extLst>
                          <a:ext uri="{FF2B5EF4-FFF2-40B4-BE49-F238E27FC236}">
                            <a16:creationId xmlns:a16="http://schemas.microsoft.com/office/drawing/2014/main" id="{114E0D3C-A59C-457F-9917-E8CE618F10B5}"/>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3" name="Rectangle 1161">
                        <a:extLst>
                          <a:ext uri="{FF2B5EF4-FFF2-40B4-BE49-F238E27FC236}">
                            <a16:creationId xmlns:a16="http://schemas.microsoft.com/office/drawing/2014/main" id="{FDB77C12-B6E7-40CC-AE49-D465CE7C1EBC}"/>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4" name="Rectangle 1162">
                        <a:extLst>
                          <a:ext uri="{FF2B5EF4-FFF2-40B4-BE49-F238E27FC236}">
                            <a16:creationId xmlns:a16="http://schemas.microsoft.com/office/drawing/2014/main" id="{A8E3D3CF-7F38-4987-B55E-CBB3E0AF2644}"/>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5" name="Rectangle 1163">
                        <a:extLst>
                          <a:ext uri="{FF2B5EF4-FFF2-40B4-BE49-F238E27FC236}">
                            <a16:creationId xmlns:a16="http://schemas.microsoft.com/office/drawing/2014/main" id="{864D4F2E-C0A9-44DE-A35E-46371827E09A}"/>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6" name="Rectangle 1164">
                        <a:extLst>
                          <a:ext uri="{FF2B5EF4-FFF2-40B4-BE49-F238E27FC236}">
                            <a16:creationId xmlns:a16="http://schemas.microsoft.com/office/drawing/2014/main" id="{EC620D26-68FC-43CD-A021-D969AC22ABE7}"/>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7" name="Rectangle 1165">
                        <a:extLst>
                          <a:ext uri="{FF2B5EF4-FFF2-40B4-BE49-F238E27FC236}">
                            <a16:creationId xmlns:a16="http://schemas.microsoft.com/office/drawing/2014/main" id="{243A5A2D-727C-443F-8551-FBFF311D3401}"/>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78" name="Rectangle 1166">
                        <a:extLst>
                          <a:ext uri="{FF2B5EF4-FFF2-40B4-BE49-F238E27FC236}">
                            <a16:creationId xmlns:a16="http://schemas.microsoft.com/office/drawing/2014/main" id="{D3AB7430-D316-4F63-B52B-47CB48EC5870}"/>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679" name="Group 1167">
                      <a:extLst>
                        <a:ext uri="{FF2B5EF4-FFF2-40B4-BE49-F238E27FC236}">
                          <a16:creationId xmlns:a16="http://schemas.microsoft.com/office/drawing/2014/main" id="{C40CA095-87AB-4B33-8398-EB5DCB64A60C}"/>
                        </a:ext>
                      </a:extLst>
                    </p:cNvPr>
                    <p:cNvGrpSpPr>
                      <a:grpSpLocks/>
                    </p:cNvGrpSpPr>
                    <p:nvPr/>
                  </p:nvGrpSpPr>
                  <p:grpSpPr bwMode="auto">
                    <a:xfrm flipH="1">
                      <a:off x="1062" y="2427"/>
                      <a:ext cx="1070" cy="1102"/>
                      <a:chOff x="838" y="2427"/>
                      <a:chExt cx="1166" cy="1166"/>
                    </a:xfrm>
                  </p:grpSpPr>
                  <p:sp>
                    <p:nvSpPr>
                      <p:cNvPr id="65680" name="Rectangle 1168">
                        <a:extLst>
                          <a:ext uri="{FF2B5EF4-FFF2-40B4-BE49-F238E27FC236}">
                            <a16:creationId xmlns:a16="http://schemas.microsoft.com/office/drawing/2014/main" id="{7C9B8029-ABBE-4516-8F68-130953F45171}"/>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1" name="Rectangle 1169">
                        <a:extLst>
                          <a:ext uri="{FF2B5EF4-FFF2-40B4-BE49-F238E27FC236}">
                            <a16:creationId xmlns:a16="http://schemas.microsoft.com/office/drawing/2014/main" id="{043FE963-7F41-4612-9B92-97AAB583745E}"/>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2" name="Rectangle 1170">
                        <a:extLst>
                          <a:ext uri="{FF2B5EF4-FFF2-40B4-BE49-F238E27FC236}">
                            <a16:creationId xmlns:a16="http://schemas.microsoft.com/office/drawing/2014/main" id="{9795A62B-E033-40AD-8D5A-90D8F5758ECF}"/>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3" name="Rectangle 1171">
                        <a:extLst>
                          <a:ext uri="{FF2B5EF4-FFF2-40B4-BE49-F238E27FC236}">
                            <a16:creationId xmlns:a16="http://schemas.microsoft.com/office/drawing/2014/main" id="{98442338-761A-40D3-B05B-64FDFD47638B}"/>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4" name="Rectangle 1172">
                        <a:extLst>
                          <a:ext uri="{FF2B5EF4-FFF2-40B4-BE49-F238E27FC236}">
                            <a16:creationId xmlns:a16="http://schemas.microsoft.com/office/drawing/2014/main" id="{3ADA3879-1077-409E-96B6-27323984833B}"/>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5" name="Rectangle 1173">
                        <a:extLst>
                          <a:ext uri="{FF2B5EF4-FFF2-40B4-BE49-F238E27FC236}">
                            <a16:creationId xmlns:a16="http://schemas.microsoft.com/office/drawing/2014/main" id="{58F636C2-BB82-4F7D-88BF-A80A80C80398}"/>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6" name="Rectangle 1174">
                        <a:extLst>
                          <a:ext uri="{FF2B5EF4-FFF2-40B4-BE49-F238E27FC236}">
                            <a16:creationId xmlns:a16="http://schemas.microsoft.com/office/drawing/2014/main" id="{8B1A6245-3BD1-40D1-B1D6-6248B4B8FAAD}"/>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7" name="Rectangle 1175">
                        <a:extLst>
                          <a:ext uri="{FF2B5EF4-FFF2-40B4-BE49-F238E27FC236}">
                            <a16:creationId xmlns:a16="http://schemas.microsoft.com/office/drawing/2014/main" id="{A1B396E7-011E-43EA-8514-E43B6308BABE}"/>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8" name="Rectangle 1176">
                        <a:extLst>
                          <a:ext uri="{FF2B5EF4-FFF2-40B4-BE49-F238E27FC236}">
                            <a16:creationId xmlns:a16="http://schemas.microsoft.com/office/drawing/2014/main" id="{3E4587D2-6408-45CF-81B3-011E2C3D4C30}"/>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89" name="Rectangle 1177">
                        <a:extLst>
                          <a:ext uri="{FF2B5EF4-FFF2-40B4-BE49-F238E27FC236}">
                            <a16:creationId xmlns:a16="http://schemas.microsoft.com/office/drawing/2014/main" id="{65A2812E-B080-4354-8D43-22CFA78134F9}"/>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0" name="Rectangle 1178">
                        <a:extLst>
                          <a:ext uri="{FF2B5EF4-FFF2-40B4-BE49-F238E27FC236}">
                            <a16:creationId xmlns:a16="http://schemas.microsoft.com/office/drawing/2014/main" id="{061CF5CC-5CED-472E-BF47-72B51B6C84B2}"/>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1" name="Rectangle 1179">
                        <a:extLst>
                          <a:ext uri="{FF2B5EF4-FFF2-40B4-BE49-F238E27FC236}">
                            <a16:creationId xmlns:a16="http://schemas.microsoft.com/office/drawing/2014/main" id="{7581BD8C-CA48-452F-95FB-FCBDAC540B7B}"/>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2" name="Rectangle 1180">
                        <a:extLst>
                          <a:ext uri="{FF2B5EF4-FFF2-40B4-BE49-F238E27FC236}">
                            <a16:creationId xmlns:a16="http://schemas.microsoft.com/office/drawing/2014/main" id="{D9C854E0-0068-4EAE-AE6D-81430142C0EE}"/>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3" name="Rectangle 1181">
                        <a:extLst>
                          <a:ext uri="{FF2B5EF4-FFF2-40B4-BE49-F238E27FC236}">
                            <a16:creationId xmlns:a16="http://schemas.microsoft.com/office/drawing/2014/main" id="{C725FAEE-FE19-4C83-99C6-9C5B3AE5C7C3}"/>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4" name="Rectangle 1182">
                        <a:extLst>
                          <a:ext uri="{FF2B5EF4-FFF2-40B4-BE49-F238E27FC236}">
                            <a16:creationId xmlns:a16="http://schemas.microsoft.com/office/drawing/2014/main" id="{971DBEA0-065B-4E35-90B7-656819644F08}"/>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5" name="Rectangle 1183">
                        <a:extLst>
                          <a:ext uri="{FF2B5EF4-FFF2-40B4-BE49-F238E27FC236}">
                            <a16:creationId xmlns:a16="http://schemas.microsoft.com/office/drawing/2014/main" id="{CE88EC6B-3BD1-4B4F-B457-3B109FAC95BA}"/>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6" name="Rectangle 1184">
                        <a:extLst>
                          <a:ext uri="{FF2B5EF4-FFF2-40B4-BE49-F238E27FC236}">
                            <a16:creationId xmlns:a16="http://schemas.microsoft.com/office/drawing/2014/main" id="{BBFEF2AE-9CE3-4A5A-84A3-8B151013101D}"/>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7" name="Rectangle 1185">
                        <a:extLst>
                          <a:ext uri="{FF2B5EF4-FFF2-40B4-BE49-F238E27FC236}">
                            <a16:creationId xmlns:a16="http://schemas.microsoft.com/office/drawing/2014/main" id="{A7252C5A-7BB7-4E98-ABE4-78C4AB22EE1B}"/>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8" name="Rectangle 1186">
                        <a:extLst>
                          <a:ext uri="{FF2B5EF4-FFF2-40B4-BE49-F238E27FC236}">
                            <a16:creationId xmlns:a16="http://schemas.microsoft.com/office/drawing/2014/main" id="{D8DD8340-41FC-4E1A-BE77-9C6C9421C82E}"/>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699" name="Rectangle 1187">
                        <a:extLst>
                          <a:ext uri="{FF2B5EF4-FFF2-40B4-BE49-F238E27FC236}">
                            <a16:creationId xmlns:a16="http://schemas.microsoft.com/office/drawing/2014/main" id="{2CA6289A-B3F2-4CEC-AE03-84FEDF2BEB4F}"/>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0" name="Rectangle 1188">
                        <a:extLst>
                          <a:ext uri="{FF2B5EF4-FFF2-40B4-BE49-F238E27FC236}">
                            <a16:creationId xmlns:a16="http://schemas.microsoft.com/office/drawing/2014/main" id="{54DAE29F-40B1-46DC-8BBC-BF9F8FA5DFFE}"/>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1" name="Rectangle 1189">
                        <a:extLst>
                          <a:ext uri="{FF2B5EF4-FFF2-40B4-BE49-F238E27FC236}">
                            <a16:creationId xmlns:a16="http://schemas.microsoft.com/office/drawing/2014/main" id="{4A090D88-1EA2-46DE-936D-A20429F3E4A2}"/>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2" name="Rectangle 1190">
                        <a:extLst>
                          <a:ext uri="{FF2B5EF4-FFF2-40B4-BE49-F238E27FC236}">
                            <a16:creationId xmlns:a16="http://schemas.microsoft.com/office/drawing/2014/main" id="{67D6B42E-34B0-476E-9846-94F9F2D3C6DC}"/>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3" name="Rectangle 1191">
                        <a:extLst>
                          <a:ext uri="{FF2B5EF4-FFF2-40B4-BE49-F238E27FC236}">
                            <a16:creationId xmlns:a16="http://schemas.microsoft.com/office/drawing/2014/main" id="{7D2AAEEC-F352-4843-BCAD-3F46C27E2CB8}"/>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4" name="Rectangle 1192">
                        <a:extLst>
                          <a:ext uri="{FF2B5EF4-FFF2-40B4-BE49-F238E27FC236}">
                            <a16:creationId xmlns:a16="http://schemas.microsoft.com/office/drawing/2014/main" id="{010C7CE8-C66B-4909-8C72-C7F6483B18CD}"/>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705" name="Group 1193">
                      <a:extLst>
                        <a:ext uri="{FF2B5EF4-FFF2-40B4-BE49-F238E27FC236}">
                          <a16:creationId xmlns:a16="http://schemas.microsoft.com/office/drawing/2014/main" id="{7EDCADA2-215C-4374-BEF8-2BEF05ECB2AA}"/>
                        </a:ext>
                      </a:extLst>
                    </p:cNvPr>
                    <p:cNvGrpSpPr>
                      <a:grpSpLocks/>
                    </p:cNvGrpSpPr>
                    <p:nvPr/>
                  </p:nvGrpSpPr>
                  <p:grpSpPr bwMode="auto">
                    <a:xfrm rot="5400000" flipV="1">
                      <a:off x="934" y="2331"/>
                      <a:ext cx="1102" cy="1166"/>
                      <a:chOff x="838" y="2427"/>
                      <a:chExt cx="1166" cy="1166"/>
                    </a:xfrm>
                  </p:grpSpPr>
                  <p:sp>
                    <p:nvSpPr>
                      <p:cNvPr id="65706" name="Rectangle 1194">
                        <a:extLst>
                          <a:ext uri="{FF2B5EF4-FFF2-40B4-BE49-F238E27FC236}">
                            <a16:creationId xmlns:a16="http://schemas.microsoft.com/office/drawing/2014/main" id="{11A90678-33B3-4E1B-B8EB-C071D8E2AC14}"/>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7" name="Rectangle 1195">
                        <a:extLst>
                          <a:ext uri="{FF2B5EF4-FFF2-40B4-BE49-F238E27FC236}">
                            <a16:creationId xmlns:a16="http://schemas.microsoft.com/office/drawing/2014/main" id="{9670278E-F10A-4972-AAF4-5A63A87ADFB1}"/>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8" name="Rectangle 1196">
                        <a:extLst>
                          <a:ext uri="{FF2B5EF4-FFF2-40B4-BE49-F238E27FC236}">
                            <a16:creationId xmlns:a16="http://schemas.microsoft.com/office/drawing/2014/main" id="{3667E818-C928-4F4D-BEF0-B276143FD216}"/>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09" name="Rectangle 1197">
                        <a:extLst>
                          <a:ext uri="{FF2B5EF4-FFF2-40B4-BE49-F238E27FC236}">
                            <a16:creationId xmlns:a16="http://schemas.microsoft.com/office/drawing/2014/main" id="{14B76C5E-2007-4012-A7B9-EB6871C60AAC}"/>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0" name="Rectangle 1198">
                        <a:extLst>
                          <a:ext uri="{FF2B5EF4-FFF2-40B4-BE49-F238E27FC236}">
                            <a16:creationId xmlns:a16="http://schemas.microsoft.com/office/drawing/2014/main" id="{E5E1A545-7831-4E6B-999E-4F3116F9F905}"/>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1" name="Rectangle 1199">
                        <a:extLst>
                          <a:ext uri="{FF2B5EF4-FFF2-40B4-BE49-F238E27FC236}">
                            <a16:creationId xmlns:a16="http://schemas.microsoft.com/office/drawing/2014/main" id="{F4A5C60B-E4B4-4D06-80EA-7907744FE6D9}"/>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2" name="Rectangle 1200">
                        <a:extLst>
                          <a:ext uri="{FF2B5EF4-FFF2-40B4-BE49-F238E27FC236}">
                            <a16:creationId xmlns:a16="http://schemas.microsoft.com/office/drawing/2014/main" id="{536061C3-D603-441B-A040-66FAE70835C6}"/>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3" name="Rectangle 1201">
                        <a:extLst>
                          <a:ext uri="{FF2B5EF4-FFF2-40B4-BE49-F238E27FC236}">
                            <a16:creationId xmlns:a16="http://schemas.microsoft.com/office/drawing/2014/main" id="{BC93E5A1-016A-4EA8-A16C-07C6F7D6450C}"/>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4" name="Rectangle 1202">
                        <a:extLst>
                          <a:ext uri="{FF2B5EF4-FFF2-40B4-BE49-F238E27FC236}">
                            <a16:creationId xmlns:a16="http://schemas.microsoft.com/office/drawing/2014/main" id="{224CDFC4-051E-4E8E-93FF-17DE0546F94B}"/>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5" name="Rectangle 1203">
                        <a:extLst>
                          <a:ext uri="{FF2B5EF4-FFF2-40B4-BE49-F238E27FC236}">
                            <a16:creationId xmlns:a16="http://schemas.microsoft.com/office/drawing/2014/main" id="{4B7E3C23-611D-4F3E-BBA2-27D3B84250A0}"/>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6" name="Rectangle 1204">
                        <a:extLst>
                          <a:ext uri="{FF2B5EF4-FFF2-40B4-BE49-F238E27FC236}">
                            <a16:creationId xmlns:a16="http://schemas.microsoft.com/office/drawing/2014/main" id="{413DA878-6646-4BB8-B2B3-A11C53F0769C}"/>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7" name="Rectangle 1205">
                        <a:extLst>
                          <a:ext uri="{FF2B5EF4-FFF2-40B4-BE49-F238E27FC236}">
                            <a16:creationId xmlns:a16="http://schemas.microsoft.com/office/drawing/2014/main" id="{17C6DA8B-D532-4190-8AEA-CA8BBE546EE1}"/>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8" name="Rectangle 1206">
                        <a:extLst>
                          <a:ext uri="{FF2B5EF4-FFF2-40B4-BE49-F238E27FC236}">
                            <a16:creationId xmlns:a16="http://schemas.microsoft.com/office/drawing/2014/main" id="{FEE537E6-A896-4E4E-A912-741DFFBF2DA7}"/>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19" name="Rectangle 1207">
                        <a:extLst>
                          <a:ext uri="{FF2B5EF4-FFF2-40B4-BE49-F238E27FC236}">
                            <a16:creationId xmlns:a16="http://schemas.microsoft.com/office/drawing/2014/main" id="{20699148-6CEA-4B27-83FC-5D2972B1CAFF}"/>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0" name="Rectangle 1208">
                        <a:extLst>
                          <a:ext uri="{FF2B5EF4-FFF2-40B4-BE49-F238E27FC236}">
                            <a16:creationId xmlns:a16="http://schemas.microsoft.com/office/drawing/2014/main" id="{0D3F80E2-E398-472F-A60A-1A09BC3D653A}"/>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1" name="Rectangle 1209">
                        <a:extLst>
                          <a:ext uri="{FF2B5EF4-FFF2-40B4-BE49-F238E27FC236}">
                            <a16:creationId xmlns:a16="http://schemas.microsoft.com/office/drawing/2014/main" id="{7B4DB57D-15F7-428A-82C5-DF3176D413DA}"/>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2" name="Rectangle 1210">
                        <a:extLst>
                          <a:ext uri="{FF2B5EF4-FFF2-40B4-BE49-F238E27FC236}">
                            <a16:creationId xmlns:a16="http://schemas.microsoft.com/office/drawing/2014/main" id="{7A548F3C-CB2C-465E-B608-6D292FD8B591}"/>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3" name="Rectangle 1211">
                        <a:extLst>
                          <a:ext uri="{FF2B5EF4-FFF2-40B4-BE49-F238E27FC236}">
                            <a16:creationId xmlns:a16="http://schemas.microsoft.com/office/drawing/2014/main" id="{1748F429-D9F4-4641-A8EC-549C7EFA8DA0}"/>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4" name="Rectangle 1212">
                        <a:extLst>
                          <a:ext uri="{FF2B5EF4-FFF2-40B4-BE49-F238E27FC236}">
                            <a16:creationId xmlns:a16="http://schemas.microsoft.com/office/drawing/2014/main" id="{3A3CE835-ADF2-4A32-9AC5-21B559645FFE}"/>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5" name="Rectangle 1213">
                        <a:extLst>
                          <a:ext uri="{FF2B5EF4-FFF2-40B4-BE49-F238E27FC236}">
                            <a16:creationId xmlns:a16="http://schemas.microsoft.com/office/drawing/2014/main" id="{2228BAE8-EDEE-4E9F-9A1E-876DE93E97CE}"/>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6" name="Rectangle 1214">
                        <a:extLst>
                          <a:ext uri="{FF2B5EF4-FFF2-40B4-BE49-F238E27FC236}">
                            <a16:creationId xmlns:a16="http://schemas.microsoft.com/office/drawing/2014/main" id="{D08DCBEE-DEAA-46EC-817C-710685FBD60F}"/>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7" name="Rectangle 1215">
                        <a:extLst>
                          <a:ext uri="{FF2B5EF4-FFF2-40B4-BE49-F238E27FC236}">
                            <a16:creationId xmlns:a16="http://schemas.microsoft.com/office/drawing/2014/main" id="{55F4B7A2-308C-4241-992F-BFF9F3CAFA2D}"/>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8" name="Rectangle 1216">
                        <a:extLst>
                          <a:ext uri="{FF2B5EF4-FFF2-40B4-BE49-F238E27FC236}">
                            <a16:creationId xmlns:a16="http://schemas.microsoft.com/office/drawing/2014/main" id="{9A0BF74A-A6F7-4371-AA76-D194DEA2B129}"/>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29" name="Rectangle 1217">
                        <a:extLst>
                          <a:ext uri="{FF2B5EF4-FFF2-40B4-BE49-F238E27FC236}">
                            <a16:creationId xmlns:a16="http://schemas.microsoft.com/office/drawing/2014/main" id="{A05A53B8-4D13-4D16-BEC8-E930DACBC32B}"/>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0" name="Rectangle 1218">
                        <a:extLst>
                          <a:ext uri="{FF2B5EF4-FFF2-40B4-BE49-F238E27FC236}">
                            <a16:creationId xmlns:a16="http://schemas.microsoft.com/office/drawing/2014/main" id="{CFE9A0E2-64D8-4091-BD9E-81FB6184B10A}"/>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731" name="Group 1219">
                      <a:extLst>
                        <a:ext uri="{FF2B5EF4-FFF2-40B4-BE49-F238E27FC236}">
                          <a16:creationId xmlns:a16="http://schemas.microsoft.com/office/drawing/2014/main" id="{A513339C-1C78-4D01-9CA2-E265E562E430}"/>
                        </a:ext>
                      </a:extLst>
                    </p:cNvPr>
                    <p:cNvGrpSpPr>
                      <a:grpSpLocks/>
                    </p:cNvGrpSpPr>
                    <p:nvPr/>
                  </p:nvGrpSpPr>
                  <p:grpSpPr bwMode="auto">
                    <a:xfrm rot="-10800000">
                      <a:off x="726" y="2475"/>
                      <a:ext cx="1166" cy="1006"/>
                      <a:chOff x="838" y="2427"/>
                      <a:chExt cx="1166" cy="1166"/>
                    </a:xfrm>
                  </p:grpSpPr>
                  <p:sp>
                    <p:nvSpPr>
                      <p:cNvPr id="65732" name="Rectangle 1220">
                        <a:extLst>
                          <a:ext uri="{FF2B5EF4-FFF2-40B4-BE49-F238E27FC236}">
                            <a16:creationId xmlns:a16="http://schemas.microsoft.com/office/drawing/2014/main" id="{68C2D1FC-9102-4D80-A644-DAD85A9BBF6B}"/>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3" name="Rectangle 1221">
                        <a:extLst>
                          <a:ext uri="{FF2B5EF4-FFF2-40B4-BE49-F238E27FC236}">
                            <a16:creationId xmlns:a16="http://schemas.microsoft.com/office/drawing/2014/main" id="{9EFDA63A-8FCD-4B60-8335-678AAD6195FF}"/>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4" name="Rectangle 1222">
                        <a:extLst>
                          <a:ext uri="{FF2B5EF4-FFF2-40B4-BE49-F238E27FC236}">
                            <a16:creationId xmlns:a16="http://schemas.microsoft.com/office/drawing/2014/main" id="{406AD90E-D8C3-4F32-82F8-CF2E85F10664}"/>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5" name="Rectangle 1223">
                        <a:extLst>
                          <a:ext uri="{FF2B5EF4-FFF2-40B4-BE49-F238E27FC236}">
                            <a16:creationId xmlns:a16="http://schemas.microsoft.com/office/drawing/2014/main" id="{34D8CE24-92FC-4863-B8F7-58B0128B0D05}"/>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6" name="Rectangle 1224">
                        <a:extLst>
                          <a:ext uri="{FF2B5EF4-FFF2-40B4-BE49-F238E27FC236}">
                            <a16:creationId xmlns:a16="http://schemas.microsoft.com/office/drawing/2014/main" id="{09326971-206C-4DB0-A1C4-802CC6926A14}"/>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7" name="Rectangle 1225">
                        <a:extLst>
                          <a:ext uri="{FF2B5EF4-FFF2-40B4-BE49-F238E27FC236}">
                            <a16:creationId xmlns:a16="http://schemas.microsoft.com/office/drawing/2014/main" id="{6C95E062-1B3E-439D-8BE7-F4E7C9BB27CE}"/>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8" name="Rectangle 1226">
                        <a:extLst>
                          <a:ext uri="{FF2B5EF4-FFF2-40B4-BE49-F238E27FC236}">
                            <a16:creationId xmlns:a16="http://schemas.microsoft.com/office/drawing/2014/main" id="{C14D1871-1C55-4D5D-810C-EC3242011C37}"/>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39" name="Rectangle 1227">
                        <a:extLst>
                          <a:ext uri="{FF2B5EF4-FFF2-40B4-BE49-F238E27FC236}">
                            <a16:creationId xmlns:a16="http://schemas.microsoft.com/office/drawing/2014/main" id="{833D308A-2948-4FF0-92F8-D0665A98D6A5}"/>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0" name="Rectangle 1228">
                        <a:extLst>
                          <a:ext uri="{FF2B5EF4-FFF2-40B4-BE49-F238E27FC236}">
                            <a16:creationId xmlns:a16="http://schemas.microsoft.com/office/drawing/2014/main" id="{134322A8-A559-411A-AC81-539E8A74A3DE}"/>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1" name="Rectangle 1229">
                        <a:extLst>
                          <a:ext uri="{FF2B5EF4-FFF2-40B4-BE49-F238E27FC236}">
                            <a16:creationId xmlns:a16="http://schemas.microsoft.com/office/drawing/2014/main" id="{4F1594BA-375C-443B-A731-663FA8E352CF}"/>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2" name="Rectangle 1230">
                        <a:extLst>
                          <a:ext uri="{FF2B5EF4-FFF2-40B4-BE49-F238E27FC236}">
                            <a16:creationId xmlns:a16="http://schemas.microsoft.com/office/drawing/2014/main" id="{97364602-DC8D-4C8C-B4A7-2043D5A1027E}"/>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3" name="Rectangle 1231">
                        <a:extLst>
                          <a:ext uri="{FF2B5EF4-FFF2-40B4-BE49-F238E27FC236}">
                            <a16:creationId xmlns:a16="http://schemas.microsoft.com/office/drawing/2014/main" id="{E291FCA8-FE73-43FB-8041-CA1DA8DBA836}"/>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4" name="Rectangle 1232">
                        <a:extLst>
                          <a:ext uri="{FF2B5EF4-FFF2-40B4-BE49-F238E27FC236}">
                            <a16:creationId xmlns:a16="http://schemas.microsoft.com/office/drawing/2014/main" id="{5D1B719D-3D14-4209-AAE5-BFBF95DCF68E}"/>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5" name="Rectangle 1233">
                        <a:extLst>
                          <a:ext uri="{FF2B5EF4-FFF2-40B4-BE49-F238E27FC236}">
                            <a16:creationId xmlns:a16="http://schemas.microsoft.com/office/drawing/2014/main" id="{6E7463BF-4E30-46BF-82E0-65FACFF64605}"/>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6" name="Rectangle 1234">
                        <a:extLst>
                          <a:ext uri="{FF2B5EF4-FFF2-40B4-BE49-F238E27FC236}">
                            <a16:creationId xmlns:a16="http://schemas.microsoft.com/office/drawing/2014/main" id="{1127CDE3-E849-49BF-B226-ABC7C10DEF40}"/>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7" name="Rectangle 1235">
                        <a:extLst>
                          <a:ext uri="{FF2B5EF4-FFF2-40B4-BE49-F238E27FC236}">
                            <a16:creationId xmlns:a16="http://schemas.microsoft.com/office/drawing/2014/main" id="{AF09AF85-4F40-4D95-90B8-0861AA21CAE2}"/>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8" name="Rectangle 1236">
                        <a:extLst>
                          <a:ext uri="{FF2B5EF4-FFF2-40B4-BE49-F238E27FC236}">
                            <a16:creationId xmlns:a16="http://schemas.microsoft.com/office/drawing/2014/main" id="{1EADCE50-441B-435A-A2FE-A9DB4F71F4D5}"/>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49" name="Rectangle 1237">
                        <a:extLst>
                          <a:ext uri="{FF2B5EF4-FFF2-40B4-BE49-F238E27FC236}">
                            <a16:creationId xmlns:a16="http://schemas.microsoft.com/office/drawing/2014/main" id="{22729CA9-9A12-4ABA-B7EC-9B5113DDB0D5}"/>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50" name="Rectangle 1238">
                        <a:extLst>
                          <a:ext uri="{FF2B5EF4-FFF2-40B4-BE49-F238E27FC236}">
                            <a16:creationId xmlns:a16="http://schemas.microsoft.com/office/drawing/2014/main" id="{E6E7FA7B-1B1A-4E56-9F08-0BE16A8F9ED9}"/>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51" name="Rectangle 1239">
                        <a:extLst>
                          <a:ext uri="{FF2B5EF4-FFF2-40B4-BE49-F238E27FC236}">
                            <a16:creationId xmlns:a16="http://schemas.microsoft.com/office/drawing/2014/main" id="{AB5140C4-6E3B-4971-B481-0DBB4FF5DF8F}"/>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52" name="Rectangle 1240">
                        <a:extLst>
                          <a:ext uri="{FF2B5EF4-FFF2-40B4-BE49-F238E27FC236}">
                            <a16:creationId xmlns:a16="http://schemas.microsoft.com/office/drawing/2014/main" id="{16638086-DD97-43BA-9849-D6638E1597C5}"/>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53" name="Rectangle 1241">
                        <a:extLst>
                          <a:ext uri="{FF2B5EF4-FFF2-40B4-BE49-F238E27FC236}">
                            <a16:creationId xmlns:a16="http://schemas.microsoft.com/office/drawing/2014/main" id="{B93247FC-8591-41B5-9387-BF6191F942EA}"/>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54" name="Rectangle 1242">
                        <a:extLst>
                          <a:ext uri="{FF2B5EF4-FFF2-40B4-BE49-F238E27FC236}">
                            <a16:creationId xmlns:a16="http://schemas.microsoft.com/office/drawing/2014/main" id="{2BB5E8E2-D97A-423C-AD30-BF9D3A98C10C}"/>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55" name="Rectangle 1243">
                        <a:extLst>
                          <a:ext uri="{FF2B5EF4-FFF2-40B4-BE49-F238E27FC236}">
                            <a16:creationId xmlns:a16="http://schemas.microsoft.com/office/drawing/2014/main" id="{D0F0696B-0CE3-4731-B040-17687B491DBE}"/>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56" name="Rectangle 1244">
                        <a:extLst>
                          <a:ext uri="{FF2B5EF4-FFF2-40B4-BE49-F238E27FC236}">
                            <a16:creationId xmlns:a16="http://schemas.microsoft.com/office/drawing/2014/main" id="{AEA8E75C-75EB-4485-B46D-CB64BBBDE495}"/>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5757" name="Rectangle 1245">
                    <a:extLst>
                      <a:ext uri="{FF2B5EF4-FFF2-40B4-BE49-F238E27FC236}">
                        <a16:creationId xmlns:a16="http://schemas.microsoft.com/office/drawing/2014/main" id="{A20448D0-91B6-4AEE-B1C5-510FFDC31C8E}"/>
                      </a:ext>
                    </a:extLst>
                  </p:cNvPr>
                  <p:cNvSpPr>
                    <a:spLocks noChangeArrowheads="1"/>
                  </p:cNvSpPr>
                  <p:nvPr/>
                </p:nvSpPr>
                <p:spPr bwMode="auto">
                  <a:xfrm>
                    <a:off x="4284" y="1037"/>
                    <a:ext cx="56" cy="6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758" name="Group 1246">
                  <a:extLst>
                    <a:ext uri="{FF2B5EF4-FFF2-40B4-BE49-F238E27FC236}">
                      <a16:creationId xmlns:a16="http://schemas.microsoft.com/office/drawing/2014/main" id="{E2414F86-C8C7-4BEF-96AE-630B4117AC60}"/>
                    </a:ext>
                  </a:extLst>
                </p:cNvPr>
                <p:cNvGrpSpPr>
                  <a:grpSpLocks/>
                </p:cNvGrpSpPr>
                <p:nvPr/>
              </p:nvGrpSpPr>
              <p:grpSpPr bwMode="auto">
                <a:xfrm>
                  <a:off x="152" y="544"/>
                  <a:ext cx="2882" cy="670"/>
                  <a:chOff x="760" y="576"/>
                  <a:chExt cx="2882" cy="670"/>
                </a:xfrm>
              </p:grpSpPr>
              <p:grpSp>
                <p:nvGrpSpPr>
                  <p:cNvPr id="65759" name="Group 1247">
                    <a:extLst>
                      <a:ext uri="{FF2B5EF4-FFF2-40B4-BE49-F238E27FC236}">
                        <a16:creationId xmlns:a16="http://schemas.microsoft.com/office/drawing/2014/main" id="{DE98C2EA-E0A5-4D64-A4B0-4105CD82803C}"/>
                      </a:ext>
                    </a:extLst>
                  </p:cNvPr>
                  <p:cNvGrpSpPr>
                    <a:grpSpLocks/>
                  </p:cNvGrpSpPr>
                  <p:nvPr/>
                </p:nvGrpSpPr>
                <p:grpSpPr bwMode="auto">
                  <a:xfrm>
                    <a:off x="1560" y="600"/>
                    <a:ext cx="570" cy="646"/>
                    <a:chOff x="1876" y="619"/>
                    <a:chExt cx="570" cy="646"/>
                  </a:xfrm>
                </p:grpSpPr>
                <p:grpSp>
                  <p:nvGrpSpPr>
                    <p:cNvPr id="65760" name="Group 1248">
                      <a:extLst>
                        <a:ext uri="{FF2B5EF4-FFF2-40B4-BE49-F238E27FC236}">
                          <a16:creationId xmlns:a16="http://schemas.microsoft.com/office/drawing/2014/main" id="{44B7744B-8824-40B8-9B22-48BCFE651B9E}"/>
                        </a:ext>
                      </a:extLst>
                    </p:cNvPr>
                    <p:cNvGrpSpPr>
                      <a:grpSpLocks/>
                    </p:cNvGrpSpPr>
                    <p:nvPr/>
                  </p:nvGrpSpPr>
                  <p:grpSpPr bwMode="auto">
                    <a:xfrm>
                      <a:off x="1876" y="619"/>
                      <a:ext cx="570" cy="646"/>
                      <a:chOff x="2516" y="1515"/>
                      <a:chExt cx="570" cy="646"/>
                    </a:xfrm>
                  </p:grpSpPr>
                  <p:graphicFrame>
                    <p:nvGraphicFramePr>
                      <p:cNvPr id="65761" name="Object 1249">
                        <a:extLst>
                          <a:ext uri="{FF2B5EF4-FFF2-40B4-BE49-F238E27FC236}">
                            <a16:creationId xmlns:a16="http://schemas.microsoft.com/office/drawing/2014/main" id="{B7135968-DFC8-4365-B877-D11C2C558C38}"/>
                          </a:ext>
                        </a:extLst>
                      </p:cNvPr>
                      <p:cNvGraphicFramePr>
                        <a:graphicFrameLocks noChangeAspect="1"/>
                      </p:cNvGraphicFramePr>
                      <p:nvPr/>
                    </p:nvGraphicFramePr>
                    <p:xfrm>
                      <a:off x="2516" y="1515"/>
                      <a:ext cx="570" cy="646"/>
                    </p:xfrm>
                    <a:graphic>
                      <a:graphicData uri="http://schemas.openxmlformats.org/presentationml/2006/ole">
                        <mc:AlternateContent xmlns:mc="http://schemas.openxmlformats.org/markup-compatibility/2006">
                          <mc:Choice xmlns:v="urn:schemas-microsoft-com:vml" Requires="v">
                            <p:oleObj r:id="rId5" imgW="4572000" imgH="2743200" progId="">
                              <p:embed/>
                            </p:oleObj>
                          </mc:Choice>
                          <mc:Fallback>
                            <p:oleObj r:id="rId5" imgW="4572000" imgH="2743200" progId="">
                              <p:embed/>
                              <p:pic>
                                <p:nvPicPr>
                                  <p:cNvPr id="65761" name="Object 1249">
                                    <a:extLst>
                                      <a:ext uri="{FF2B5EF4-FFF2-40B4-BE49-F238E27FC236}">
                                        <a16:creationId xmlns:a16="http://schemas.microsoft.com/office/drawing/2014/main" id="{B7135968-DFC8-4365-B877-D11C2C558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2516" y="1515"/>
                                    <a:ext cx="570"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5762" name="Group 1250">
                        <a:extLst>
                          <a:ext uri="{FF2B5EF4-FFF2-40B4-BE49-F238E27FC236}">
                            <a16:creationId xmlns:a16="http://schemas.microsoft.com/office/drawing/2014/main" id="{5F8CD792-A5DD-4B84-A48B-72DFDAA5414B}"/>
                          </a:ext>
                        </a:extLst>
                      </p:cNvPr>
                      <p:cNvGrpSpPr>
                        <a:grpSpLocks/>
                      </p:cNvGrpSpPr>
                      <p:nvPr/>
                    </p:nvGrpSpPr>
                    <p:grpSpPr bwMode="auto">
                      <a:xfrm>
                        <a:off x="2573" y="1551"/>
                        <a:ext cx="453" cy="527"/>
                        <a:chOff x="838" y="2427"/>
                        <a:chExt cx="1166" cy="1166"/>
                      </a:xfrm>
                    </p:grpSpPr>
                    <p:sp>
                      <p:nvSpPr>
                        <p:cNvPr id="65763" name="Rectangle 1251">
                          <a:extLst>
                            <a:ext uri="{FF2B5EF4-FFF2-40B4-BE49-F238E27FC236}">
                              <a16:creationId xmlns:a16="http://schemas.microsoft.com/office/drawing/2014/main" id="{A0852970-E499-43A7-B464-1355C71F9AA0}"/>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64" name="Rectangle 1252">
                          <a:extLst>
                            <a:ext uri="{FF2B5EF4-FFF2-40B4-BE49-F238E27FC236}">
                              <a16:creationId xmlns:a16="http://schemas.microsoft.com/office/drawing/2014/main" id="{F9E9C44C-63EC-440F-B893-13B2CC4F227B}"/>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65" name="Rectangle 1253">
                          <a:extLst>
                            <a:ext uri="{FF2B5EF4-FFF2-40B4-BE49-F238E27FC236}">
                              <a16:creationId xmlns:a16="http://schemas.microsoft.com/office/drawing/2014/main" id="{AA69F9C0-5CB9-43A7-A0D6-D381FB81A08F}"/>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66" name="Rectangle 1254">
                          <a:extLst>
                            <a:ext uri="{FF2B5EF4-FFF2-40B4-BE49-F238E27FC236}">
                              <a16:creationId xmlns:a16="http://schemas.microsoft.com/office/drawing/2014/main" id="{51744C09-007F-4A0C-9A1D-0E7CA538842C}"/>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67" name="Rectangle 1255">
                          <a:extLst>
                            <a:ext uri="{FF2B5EF4-FFF2-40B4-BE49-F238E27FC236}">
                              <a16:creationId xmlns:a16="http://schemas.microsoft.com/office/drawing/2014/main" id="{9015906D-1CDE-47F3-91EC-F73A462D9C10}"/>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68" name="Rectangle 1256">
                          <a:extLst>
                            <a:ext uri="{FF2B5EF4-FFF2-40B4-BE49-F238E27FC236}">
                              <a16:creationId xmlns:a16="http://schemas.microsoft.com/office/drawing/2014/main" id="{5EEC97D3-48BF-45B1-9C17-17EBFBE6BDE5}"/>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69" name="Rectangle 1257">
                          <a:extLst>
                            <a:ext uri="{FF2B5EF4-FFF2-40B4-BE49-F238E27FC236}">
                              <a16:creationId xmlns:a16="http://schemas.microsoft.com/office/drawing/2014/main" id="{F4CEB2F1-65BE-4969-9148-A5438E1C4F2C}"/>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0" name="Rectangle 1258">
                          <a:extLst>
                            <a:ext uri="{FF2B5EF4-FFF2-40B4-BE49-F238E27FC236}">
                              <a16:creationId xmlns:a16="http://schemas.microsoft.com/office/drawing/2014/main" id="{C3C9C806-C7C8-4E17-B840-59EAB5011EEF}"/>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1" name="Rectangle 1259">
                          <a:extLst>
                            <a:ext uri="{FF2B5EF4-FFF2-40B4-BE49-F238E27FC236}">
                              <a16:creationId xmlns:a16="http://schemas.microsoft.com/office/drawing/2014/main" id="{294DB746-3BA2-4300-B638-89A52C698672}"/>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2" name="Rectangle 1260">
                          <a:extLst>
                            <a:ext uri="{FF2B5EF4-FFF2-40B4-BE49-F238E27FC236}">
                              <a16:creationId xmlns:a16="http://schemas.microsoft.com/office/drawing/2014/main" id="{17053E63-0337-4091-ADA7-1FF95CA12344}"/>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3" name="Rectangle 1261">
                          <a:extLst>
                            <a:ext uri="{FF2B5EF4-FFF2-40B4-BE49-F238E27FC236}">
                              <a16:creationId xmlns:a16="http://schemas.microsoft.com/office/drawing/2014/main" id="{BA526D63-0197-4DC2-9F3C-C44525A97B01}"/>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4" name="Rectangle 1262">
                          <a:extLst>
                            <a:ext uri="{FF2B5EF4-FFF2-40B4-BE49-F238E27FC236}">
                              <a16:creationId xmlns:a16="http://schemas.microsoft.com/office/drawing/2014/main" id="{51C0F80E-F773-4AF8-AD3C-D461679A60AB}"/>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5" name="Rectangle 1263">
                          <a:extLst>
                            <a:ext uri="{FF2B5EF4-FFF2-40B4-BE49-F238E27FC236}">
                              <a16:creationId xmlns:a16="http://schemas.microsoft.com/office/drawing/2014/main" id="{1EC8202C-DCD0-4200-A085-D808AC0DB199}"/>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6" name="Rectangle 1264">
                          <a:extLst>
                            <a:ext uri="{FF2B5EF4-FFF2-40B4-BE49-F238E27FC236}">
                              <a16:creationId xmlns:a16="http://schemas.microsoft.com/office/drawing/2014/main" id="{1DE6ADCD-6B89-4E05-8130-934C4BB6CA66}"/>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7" name="Rectangle 1265">
                          <a:extLst>
                            <a:ext uri="{FF2B5EF4-FFF2-40B4-BE49-F238E27FC236}">
                              <a16:creationId xmlns:a16="http://schemas.microsoft.com/office/drawing/2014/main" id="{AC22499E-86EF-4641-AE1C-2DDEF783BF90}"/>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8" name="Rectangle 1266">
                          <a:extLst>
                            <a:ext uri="{FF2B5EF4-FFF2-40B4-BE49-F238E27FC236}">
                              <a16:creationId xmlns:a16="http://schemas.microsoft.com/office/drawing/2014/main" id="{2F048A89-F555-49CA-8577-5DDC0B8B065D}"/>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79" name="Rectangle 1267">
                          <a:extLst>
                            <a:ext uri="{FF2B5EF4-FFF2-40B4-BE49-F238E27FC236}">
                              <a16:creationId xmlns:a16="http://schemas.microsoft.com/office/drawing/2014/main" id="{851F2C7E-1B66-4A86-A5CC-D81BB3B72559}"/>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0" name="Rectangle 1268">
                          <a:extLst>
                            <a:ext uri="{FF2B5EF4-FFF2-40B4-BE49-F238E27FC236}">
                              <a16:creationId xmlns:a16="http://schemas.microsoft.com/office/drawing/2014/main" id="{2483183A-6A00-4978-8619-E1840CAF27A3}"/>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1" name="Rectangle 1269">
                          <a:extLst>
                            <a:ext uri="{FF2B5EF4-FFF2-40B4-BE49-F238E27FC236}">
                              <a16:creationId xmlns:a16="http://schemas.microsoft.com/office/drawing/2014/main" id="{ECCFCCAE-6643-4EF8-9949-12160DBD51D7}"/>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2" name="Rectangle 1270">
                          <a:extLst>
                            <a:ext uri="{FF2B5EF4-FFF2-40B4-BE49-F238E27FC236}">
                              <a16:creationId xmlns:a16="http://schemas.microsoft.com/office/drawing/2014/main" id="{266A329E-F5F6-4B36-9F17-35AF133312B4}"/>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3" name="Rectangle 1271">
                          <a:extLst>
                            <a:ext uri="{FF2B5EF4-FFF2-40B4-BE49-F238E27FC236}">
                              <a16:creationId xmlns:a16="http://schemas.microsoft.com/office/drawing/2014/main" id="{54BB506D-73A1-430D-AB0A-C1DC4060FE8A}"/>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4" name="Rectangle 1272">
                          <a:extLst>
                            <a:ext uri="{FF2B5EF4-FFF2-40B4-BE49-F238E27FC236}">
                              <a16:creationId xmlns:a16="http://schemas.microsoft.com/office/drawing/2014/main" id="{3CB04BD4-77AE-4301-83A6-8E270121C063}"/>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5" name="Rectangle 1273">
                          <a:extLst>
                            <a:ext uri="{FF2B5EF4-FFF2-40B4-BE49-F238E27FC236}">
                              <a16:creationId xmlns:a16="http://schemas.microsoft.com/office/drawing/2014/main" id="{EA857A93-67B3-4060-A62A-C1256ED6A484}"/>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6" name="Rectangle 1274">
                          <a:extLst>
                            <a:ext uri="{FF2B5EF4-FFF2-40B4-BE49-F238E27FC236}">
                              <a16:creationId xmlns:a16="http://schemas.microsoft.com/office/drawing/2014/main" id="{B903DAB6-2DB0-4A44-ABE9-3D3F14487A67}"/>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87" name="Rectangle 1275">
                          <a:extLst>
                            <a:ext uri="{FF2B5EF4-FFF2-40B4-BE49-F238E27FC236}">
                              <a16:creationId xmlns:a16="http://schemas.microsoft.com/office/drawing/2014/main" id="{9DCBE9A2-C917-43D8-9842-A4875595F874}"/>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5788" name="Rectangle 1276">
                      <a:extLst>
                        <a:ext uri="{FF2B5EF4-FFF2-40B4-BE49-F238E27FC236}">
                          <a16:creationId xmlns:a16="http://schemas.microsoft.com/office/drawing/2014/main" id="{C13E5D4E-88F5-47F8-BCB5-1BCD626505DD}"/>
                        </a:ext>
                      </a:extLst>
                    </p:cNvPr>
                    <p:cNvSpPr>
                      <a:spLocks noChangeArrowheads="1"/>
                    </p:cNvSpPr>
                    <p:nvPr/>
                  </p:nvSpPr>
                  <p:spPr bwMode="auto">
                    <a:xfrm>
                      <a:off x="1984" y="760"/>
                      <a:ext cx="128" cy="160"/>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789" name="Group 1277">
                    <a:extLst>
                      <a:ext uri="{FF2B5EF4-FFF2-40B4-BE49-F238E27FC236}">
                        <a16:creationId xmlns:a16="http://schemas.microsoft.com/office/drawing/2014/main" id="{64E22BA9-5A92-439C-B4D1-F48E9DFEF8E0}"/>
                      </a:ext>
                    </a:extLst>
                  </p:cNvPr>
                  <p:cNvGrpSpPr>
                    <a:grpSpLocks/>
                  </p:cNvGrpSpPr>
                  <p:nvPr/>
                </p:nvGrpSpPr>
                <p:grpSpPr bwMode="auto">
                  <a:xfrm>
                    <a:off x="2280" y="608"/>
                    <a:ext cx="570" cy="605"/>
                    <a:chOff x="2932" y="651"/>
                    <a:chExt cx="570" cy="646"/>
                  </a:xfrm>
                </p:grpSpPr>
                <p:grpSp>
                  <p:nvGrpSpPr>
                    <p:cNvPr id="65790" name="Group 1278">
                      <a:extLst>
                        <a:ext uri="{FF2B5EF4-FFF2-40B4-BE49-F238E27FC236}">
                          <a16:creationId xmlns:a16="http://schemas.microsoft.com/office/drawing/2014/main" id="{8B2B0813-67C8-4797-AE6D-422687B8852E}"/>
                        </a:ext>
                      </a:extLst>
                    </p:cNvPr>
                    <p:cNvGrpSpPr>
                      <a:grpSpLocks/>
                    </p:cNvGrpSpPr>
                    <p:nvPr/>
                  </p:nvGrpSpPr>
                  <p:grpSpPr bwMode="auto">
                    <a:xfrm>
                      <a:off x="2932" y="651"/>
                      <a:ext cx="570" cy="646"/>
                      <a:chOff x="2932" y="651"/>
                      <a:chExt cx="570" cy="646"/>
                    </a:xfrm>
                  </p:grpSpPr>
                  <p:graphicFrame>
                    <p:nvGraphicFramePr>
                      <p:cNvPr id="65791" name="Object 1279">
                        <a:extLst>
                          <a:ext uri="{FF2B5EF4-FFF2-40B4-BE49-F238E27FC236}">
                            <a16:creationId xmlns:a16="http://schemas.microsoft.com/office/drawing/2014/main" id="{3AE02777-FE92-487A-AF34-6B7F8FCAAA39}"/>
                          </a:ext>
                        </a:extLst>
                      </p:cNvPr>
                      <p:cNvGraphicFramePr>
                        <a:graphicFrameLocks noChangeAspect="1"/>
                      </p:cNvGraphicFramePr>
                      <p:nvPr/>
                    </p:nvGraphicFramePr>
                    <p:xfrm>
                      <a:off x="2932" y="651"/>
                      <a:ext cx="570" cy="646"/>
                    </p:xfrm>
                    <a:graphic>
                      <a:graphicData uri="http://schemas.openxmlformats.org/presentationml/2006/ole">
                        <mc:AlternateContent xmlns:mc="http://schemas.openxmlformats.org/markup-compatibility/2006">
                          <mc:Choice xmlns:v="urn:schemas-microsoft-com:vml" Requires="v">
                            <p:oleObj r:id="rId6" imgW="4572000" imgH="2743200" progId="">
                              <p:embed/>
                            </p:oleObj>
                          </mc:Choice>
                          <mc:Fallback>
                            <p:oleObj r:id="rId6" imgW="4572000" imgH="2743200" progId="">
                              <p:embed/>
                              <p:pic>
                                <p:nvPicPr>
                                  <p:cNvPr id="65791" name="Object 1279">
                                    <a:extLst>
                                      <a:ext uri="{FF2B5EF4-FFF2-40B4-BE49-F238E27FC236}">
                                        <a16:creationId xmlns:a16="http://schemas.microsoft.com/office/drawing/2014/main" id="{3AE02777-FE92-487A-AF34-6B7F8FCAAA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2932" y="651"/>
                                    <a:ext cx="570"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5792" name="Group 1280">
                        <a:extLst>
                          <a:ext uri="{FF2B5EF4-FFF2-40B4-BE49-F238E27FC236}">
                            <a16:creationId xmlns:a16="http://schemas.microsoft.com/office/drawing/2014/main" id="{D7DE5F8E-1125-4C16-8961-99F7C2719723}"/>
                          </a:ext>
                        </a:extLst>
                      </p:cNvPr>
                      <p:cNvGrpSpPr>
                        <a:grpSpLocks/>
                      </p:cNvGrpSpPr>
                      <p:nvPr/>
                    </p:nvGrpSpPr>
                    <p:grpSpPr bwMode="auto">
                      <a:xfrm flipH="1">
                        <a:off x="3076" y="705"/>
                        <a:ext cx="416" cy="527"/>
                        <a:chOff x="838" y="2427"/>
                        <a:chExt cx="1166" cy="1166"/>
                      </a:xfrm>
                    </p:grpSpPr>
                    <p:sp>
                      <p:nvSpPr>
                        <p:cNvPr id="65793" name="Rectangle 1281">
                          <a:extLst>
                            <a:ext uri="{FF2B5EF4-FFF2-40B4-BE49-F238E27FC236}">
                              <a16:creationId xmlns:a16="http://schemas.microsoft.com/office/drawing/2014/main" id="{2297319D-50C2-4551-8DC0-2EB4D87A905A}"/>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94" name="Rectangle 1282">
                          <a:extLst>
                            <a:ext uri="{FF2B5EF4-FFF2-40B4-BE49-F238E27FC236}">
                              <a16:creationId xmlns:a16="http://schemas.microsoft.com/office/drawing/2014/main" id="{6C872013-08E8-451E-8ECB-1B5315936F64}"/>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95" name="Rectangle 1283">
                          <a:extLst>
                            <a:ext uri="{FF2B5EF4-FFF2-40B4-BE49-F238E27FC236}">
                              <a16:creationId xmlns:a16="http://schemas.microsoft.com/office/drawing/2014/main" id="{79096757-564E-4983-B6DA-A2ADA23E04D1}"/>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96" name="Rectangle 1284">
                          <a:extLst>
                            <a:ext uri="{FF2B5EF4-FFF2-40B4-BE49-F238E27FC236}">
                              <a16:creationId xmlns:a16="http://schemas.microsoft.com/office/drawing/2014/main" id="{60D7C342-5598-43A8-8B39-2FE2C24D8FE2}"/>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97" name="Rectangle 1285">
                          <a:extLst>
                            <a:ext uri="{FF2B5EF4-FFF2-40B4-BE49-F238E27FC236}">
                              <a16:creationId xmlns:a16="http://schemas.microsoft.com/office/drawing/2014/main" id="{4C1E5ABE-C59F-4044-8E88-8CDE5B6FEF12}"/>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98" name="Rectangle 1286">
                          <a:extLst>
                            <a:ext uri="{FF2B5EF4-FFF2-40B4-BE49-F238E27FC236}">
                              <a16:creationId xmlns:a16="http://schemas.microsoft.com/office/drawing/2014/main" id="{6DBB7035-708D-4DCC-81D1-53AD8780C380}"/>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799" name="Rectangle 1287">
                          <a:extLst>
                            <a:ext uri="{FF2B5EF4-FFF2-40B4-BE49-F238E27FC236}">
                              <a16:creationId xmlns:a16="http://schemas.microsoft.com/office/drawing/2014/main" id="{B4FBA875-3E5C-4A1B-9DBD-7896BE301F99}"/>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0" name="Rectangle 1288">
                          <a:extLst>
                            <a:ext uri="{FF2B5EF4-FFF2-40B4-BE49-F238E27FC236}">
                              <a16:creationId xmlns:a16="http://schemas.microsoft.com/office/drawing/2014/main" id="{22B69FF9-56B3-4241-9990-327DD1382D9A}"/>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1" name="Rectangle 1289">
                          <a:extLst>
                            <a:ext uri="{FF2B5EF4-FFF2-40B4-BE49-F238E27FC236}">
                              <a16:creationId xmlns:a16="http://schemas.microsoft.com/office/drawing/2014/main" id="{E1E3DF64-18CD-4795-91A1-B87BB1B86C01}"/>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2" name="Rectangle 1290">
                          <a:extLst>
                            <a:ext uri="{FF2B5EF4-FFF2-40B4-BE49-F238E27FC236}">
                              <a16:creationId xmlns:a16="http://schemas.microsoft.com/office/drawing/2014/main" id="{270C0DF3-132A-4537-B50E-F4118CAC9B74}"/>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3" name="Rectangle 1291">
                          <a:extLst>
                            <a:ext uri="{FF2B5EF4-FFF2-40B4-BE49-F238E27FC236}">
                              <a16:creationId xmlns:a16="http://schemas.microsoft.com/office/drawing/2014/main" id="{111C0492-95F5-462D-8182-28E4B8C3CEE3}"/>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4" name="Rectangle 1292">
                          <a:extLst>
                            <a:ext uri="{FF2B5EF4-FFF2-40B4-BE49-F238E27FC236}">
                              <a16:creationId xmlns:a16="http://schemas.microsoft.com/office/drawing/2014/main" id="{C0CC54C7-D53C-407B-8931-4F332C92C165}"/>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5" name="Rectangle 1293">
                          <a:extLst>
                            <a:ext uri="{FF2B5EF4-FFF2-40B4-BE49-F238E27FC236}">
                              <a16:creationId xmlns:a16="http://schemas.microsoft.com/office/drawing/2014/main" id="{B637D925-4FFE-48E2-8DEB-28C2CAAFEC5C}"/>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6" name="Rectangle 1294">
                          <a:extLst>
                            <a:ext uri="{FF2B5EF4-FFF2-40B4-BE49-F238E27FC236}">
                              <a16:creationId xmlns:a16="http://schemas.microsoft.com/office/drawing/2014/main" id="{C8E85C05-D1C4-4102-B4FE-F2D8DC07BC19}"/>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7" name="Rectangle 1295">
                          <a:extLst>
                            <a:ext uri="{FF2B5EF4-FFF2-40B4-BE49-F238E27FC236}">
                              <a16:creationId xmlns:a16="http://schemas.microsoft.com/office/drawing/2014/main" id="{A36DAB18-5680-496E-A230-9BAEF5BF29D9}"/>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8" name="Rectangle 1296">
                          <a:extLst>
                            <a:ext uri="{FF2B5EF4-FFF2-40B4-BE49-F238E27FC236}">
                              <a16:creationId xmlns:a16="http://schemas.microsoft.com/office/drawing/2014/main" id="{BB568FB5-0E19-460B-B68C-514CEE078FF1}"/>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09" name="Rectangle 1297">
                          <a:extLst>
                            <a:ext uri="{FF2B5EF4-FFF2-40B4-BE49-F238E27FC236}">
                              <a16:creationId xmlns:a16="http://schemas.microsoft.com/office/drawing/2014/main" id="{87C749B8-B4AB-400A-BEAF-D3C2B7B8C2BA}"/>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0" name="Rectangle 1298">
                          <a:extLst>
                            <a:ext uri="{FF2B5EF4-FFF2-40B4-BE49-F238E27FC236}">
                              <a16:creationId xmlns:a16="http://schemas.microsoft.com/office/drawing/2014/main" id="{3753B64E-CE6A-4DB9-96FF-DCBC8D42ECF2}"/>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1" name="Rectangle 1299">
                          <a:extLst>
                            <a:ext uri="{FF2B5EF4-FFF2-40B4-BE49-F238E27FC236}">
                              <a16:creationId xmlns:a16="http://schemas.microsoft.com/office/drawing/2014/main" id="{BACAC1DE-D2B7-4399-9E13-E1A08CDEA4C0}"/>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2" name="Rectangle 1300">
                          <a:extLst>
                            <a:ext uri="{FF2B5EF4-FFF2-40B4-BE49-F238E27FC236}">
                              <a16:creationId xmlns:a16="http://schemas.microsoft.com/office/drawing/2014/main" id="{181CFBDD-F6DE-423A-8BA5-3A3B54690167}"/>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3" name="Rectangle 1301">
                          <a:extLst>
                            <a:ext uri="{FF2B5EF4-FFF2-40B4-BE49-F238E27FC236}">
                              <a16:creationId xmlns:a16="http://schemas.microsoft.com/office/drawing/2014/main" id="{6227AA67-7BF0-4258-95C1-F64D314DC65A}"/>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4" name="Rectangle 1302">
                          <a:extLst>
                            <a:ext uri="{FF2B5EF4-FFF2-40B4-BE49-F238E27FC236}">
                              <a16:creationId xmlns:a16="http://schemas.microsoft.com/office/drawing/2014/main" id="{9C579B3B-C3A5-4C12-A0EB-342668BFC39F}"/>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5" name="Rectangle 1303">
                          <a:extLst>
                            <a:ext uri="{FF2B5EF4-FFF2-40B4-BE49-F238E27FC236}">
                              <a16:creationId xmlns:a16="http://schemas.microsoft.com/office/drawing/2014/main" id="{056925AA-43EC-43E3-94CB-A1C2A0C1BD35}"/>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6" name="Rectangle 1304">
                          <a:extLst>
                            <a:ext uri="{FF2B5EF4-FFF2-40B4-BE49-F238E27FC236}">
                              <a16:creationId xmlns:a16="http://schemas.microsoft.com/office/drawing/2014/main" id="{99063695-7136-4453-BD99-3C6002AA67C8}"/>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17" name="Rectangle 1305">
                          <a:extLst>
                            <a:ext uri="{FF2B5EF4-FFF2-40B4-BE49-F238E27FC236}">
                              <a16:creationId xmlns:a16="http://schemas.microsoft.com/office/drawing/2014/main" id="{C12055BC-0EC8-4581-9478-E38546C7A682}"/>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818" name="Group 1306">
                        <a:extLst>
                          <a:ext uri="{FF2B5EF4-FFF2-40B4-BE49-F238E27FC236}">
                            <a16:creationId xmlns:a16="http://schemas.microsoft.com/office/drawing/2014/main" id="{A9C57FDF-15EE-4FB8-89B0-732B14087AEB}"/>
                          </a:ext>
                        </a:extLst>
                      </p:cNvPr>
                      <p:cNvGrpSpPr>
                        <a:grpSpLocks/>
                      </p:cNvGrpSpPr>
                      <p:nvPr/>
                    </p:nvGrpSpPr>
                    <p:grpSpPr bwMode="auto">
                      <a:xfrm rot="-10800000">
                        <a:off x="2945" y="728"/>
                        <a:ext cx="454" cy="481"/>
                        <a:chOff x="838" y="2427"/>
                        <a:chExt cx="1166" cy="1166"/>
                      </a:xfrm>
                    </p:grpSpPr>
                    <p:sp>
                      <p:nvSpPr>
                        <p:cNvPr id="65819" name="Rectangle 1307">
                          <a:extLst>
                            <a:ext uri="{FF2B5EF4-FFF2-40B4-BE49-F238E27FC236}">
                              <a16:creationId xmlns:a16="http://schemas.microsoft.com/office/drawing/2014/main" id="{7CE35C9D-9910-4547-81FC-0790802D622E}"/>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0" name="Rectangle 1308">
                          <a:extLst>
                            <a:ext uri="{FF2B5EF4-FFF2-40B4-BE49-F238E27FC236}">
                              <a16:creationId xmlns:a16="http://schemas.microsoft.com/office/drawing/2014/main" id="{B2127523-C95B-4994-8761-E78C8A7B549F}"/>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1" name="Rectangle 1309">
                          <a:extLst>
                            <a:ext uri="{FF2B5EF4-FFF2-40B4-BE49-F238E27FC236}">
                              <a16:creationId xmlns:a16="http://schemas.microsoft.com/office/drawing/2014/main" id="{8C2103FF-93FF-467B-856D-02D707042AE9}"/>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2" name="Rectangle 1310">
                          <a:extLst>
                            <a:ext uri="{FF2B5EF4-FFF2-40B4-BE49-F238E27FC236}">
                              <a16:creationId xmlns:a16="http://schemas.microsoft.com/office/drawing/2014/main" id="{26C689BA-5DDC-44E1-B5EA-7CE13DB91658}"/>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3" name="Rectangle 1311">
                          <a:extLst>
                            <a:ext uri="{FF2B5EF4-FFF2-40B4-BE49-F238E27FC236}">
                              <a16:creationId xmlns:a16="http://schemas.microsoft.com/office/drawing/2014/main" id="{01CEF29F-C80B-45B5-8ABA-993F71EE774F}"/>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4" name="Rectangle 1312">
                          <a:extLst>
                            <a:ext uri="{FF2B5EF4-FFF2-40B4-BE49-F238E27FC236}">
                              <a16:creationId xmlns:a16="http://schemas.microsoft.com/office/drawing/2014/main" id="{8778CD5E-B972-41A7-86A8-60926F0C373D}"/>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5" name="Rectangle 1313">
                          <a:extLst>
                            <a:ext uri="{FF2B5EF4-FFF2-40B4-BE49-F238E27FC236}">
                              <a16:creationId xmlns:a16="http://schemas.microsoft.com/office/drawing/2014/main" id="{B664593F-B467-436C-81F9-8CCACF49D4E2}"/>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6" name="Rectangle 1314">
                          <a:extLst>
                            <a:ext uri="{FF2B5EF4-FFF2-40B4-BE49-F238E27FC236}">
                              <a16:creationId xmlns:a16="http://schemas.microsoft.com/office/drawing/2014/main" id="{19825387-FE89-4BAE-9129-17C1EEB6FBA9}"/>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7" name="Rectangle 1315">
                          <a:extLst>
                            <a:ext uri="{FF2B5EF4-FFF2-40B4-BE49-F238E27FC236}">
                              <a16:creationId xmlns:a16="http://schemas.microsoft.com/office/drawing/2014/main" id="{B6A0EA9C-50EC-473E-B079-83A291D6BE99}"/>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8" name="Rectangle 1316">
                          <a:extLst>
                            <a:ext uri="{FF2B5EF4-FFF2-40B4-BE49-F238E27FC236}">
                              <a16:creationId xmlns:a16="http://schemas.microsoft.com/office/drawing/2014/main" id="{023EE7D1-21AE-4BBE-82C7-81DEAA0FABF2}"/>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29" name="Rectangle 1317">
                          <a:extLst>
                            <a:ext uri="{FF2B5EF4-FFF2-40B4-BE49-F238E27FC236}">
                              <a16:creationId xmlns:a16="http://schemas.microsoft.com/office/drawing/2014/main" id="{CA0731A5-801D-4282-B557-0C9174142B42}"/>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0" name="Rectangle 1318">
                          <a:extLst>
                            <a:ext uri="{FF2B5EF4-FFF2-40B4-BE49-F238E27FC236}">
                              <a16:creationId xmlns:a16="http://schemas.microsoft.com/office/drawing/2014/main" id="{926A246F-8616-4F76-8A82-7B51D14ECF80}"/>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1" name="Rectangle 1319">
                          <a:extLst>
                            <a:ext uri="{FF2B5EF4-FFF2-40B4-BE49-F238E27FC236}">
                              <a16:creationId xmlns:a16="http://schemas.microsoft.com/office/drawing/2014/main" id="{0CDABBF7-CD1F-4271-9148-FFC85461F059}"/>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2" name="Rectangle 1320">
                          <a:extLst>
                            <a:ext uri="{FF2B5EF4-FFF2-40B4-BE49-F238E27FC236}">
                              <a16:creationId xmlns:a16="http://schemas.microsoft.com/office/drawing/2014/main" id="{AB775E91-38D9-49AE-BAD2-635A4252FEBB}"/>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3" name="Rectangle 1321">
                          <a:extLst>
                            <a:ext uri="{FF2B5EF4-FFF2-40B4-BE49-F238E27FC236}">
                              <a16:creationId xmlns:a16="http://schemas.microsoft.com/office/drawing/2014/main" id="{0EA4D137-7235-46E2-8072-21AF14C92B25}"/>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4" name="Rectangle 1322">
                          <a:extLst>
                            <a:ext uri="{FF2B5EF4-FFF2-40B4-BE49-F238E27FC236}">
                              <a16:creationId xmlns:a16="http://schemas.microsoft.com/office/drawing/2014/main" id="{3AEFC416-7188-47FF-A1AA-8FE9F64C7A1B}"/>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5" name="Rectangle 1323">
                          <a:extLst>
                            <a:ext uri="{FF2B5EF4-FFF2-40B4-BE49-F238E27FC236}">
                              <a16:creationId xmlns:a16="http://schemas.microsoft.com/office/drawing/2014/main" id="{96B7E098-4F06-417B-822B-C20BC4F37D08}"/>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6" name="Rectangle 1324">
                          <a:extLst>
                            <a:ext uri="{FF2B5EF4-FFF2-40B4-BE49-F238E27FC236}">
                              <a16:creationId xmlns:a16="http://schemas.microsoft.com/office/drawing/2014/main" id="{712CCC45-8A53-4EA7-AAE7-C8E02A3D0B50}"/>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7" name="Rectangle 1325">
                          <a:extLst>
                            <a:ext uri="{FF2B5EF4-FFF2-40B4-BE49-F238E27FC236}">
                              <a16:creationId xmlns:a16="http://schemas.microsoft.com/office/drawing/2014/main" id="{AE98C347-3B7F-4E26-B938-A50CDE15DA69}"/>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8" name="Rectangle 1326">
                          <a:extLst>
                            <a:ext uri="{FF2B5EF4-FFF2-40B4-BE49-F238E27FC236}">
                              <a16:creationId xmlns:a16="http://schemas.microsoft.com/office/drawing/2014/main" id="{6776D89D-B6AF-406A-BBA9-CFAE653EAF5D}"/>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39" name="Rectangle 1327">
                          <a:extLst>
                            <a:ext uri="{FF2B5EF4-FFF2-40B4-BE49-F238E27FC236}">
                              <a16:creationId xmlns:a16="http://schemas.microsoft.com/office/drawing/2014/main" id="{9508FD63-F7ED-4F7C-8AEF-12E285B0D26F}"/>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40" name="Rectangle 1328">
                          <a:extLst>
                            <a:ext uri="{FF2B5EF4-FFF2-40B4-BE49-F238E27FC236}">
                              <a16:creationId xmlns:a16="http://schemas.microsoft.com/office/drawing/2014/main" id="{D459F721-F488-4E43-B60E-96B54CBC91BA}"/>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41" name="Rectangle 1329">
                          <a:extLst>
                            <a:ext uri="{FF2B5EF4-FFF2-40B4-BE49-F238E27FC236}">
                              <a16:creationId xmlns:a16="http://schemas.microsoft.com/office/drawing/2014/main" id="{69C2C6F5-358D-469A-9B73-444988E4913D}"/>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42" name="Rectangle 1330">
                          <a:extLst>
                            <a:ext uri="{FF2B5EF4-FFF2-40B4-BE49-F238E27FC236}">
                              <a16:creationId xmlns:a16="http://schemas.microsoft.com/office/drawing/2014/main" id="{B84A1083-6D73-4EF3-99B5-60A216FCC723}"/>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43" name="Rectangle 1331">
                          <a:extLst>
                            <a:ext uri="{FF2B5EF4-FFF2-40B4-BE49-F238E27FC236}">
                              <a16:creationId xmlns:a16="http://schemas.microsoft.com/office/drawing/2014/main" id="{1194FD20-F4EE-45B7-B225-9561D59FE0BA}"/>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5844" name="Rectangle 1332">
                      <a:extLst>
                        <a:ext uri="{FF2B5EF4-FFF2-40B4-BE49-F238E27FC236}">
                          <a16:creationId xmlns:a16="http://schemas.microsoft.com/office/drawing/2014/main" id="{FD4EE78A-AF02-463A-B62B-8011F9DEC186}"/>
                        </a:ext>
                      </a:extLst>
                    </p:cNvPr>
                    <p:cNvSpPr>
                      <a:spLocks noChangeArrowheads="1"/>
                    </p:cNvSpPr>
                    <p:nvPr/>
                  </p:nvSpPr>
                  <p:spPr bwMode="auto">
                    <a:xfrm>
                      <a:off x="3160" y="864"/>
                      <a:ext cx="80" cy="112"/>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845" name="Group 1333">
                    <a:extLst>
                      <a:ext uri="{FF2B5EF4-FFF2-40B4-BE49-F238E27FC236}">
                        <a16:creationId xmlns:a16="http://schemas.microsoft.com/office/drawing/2014/main" id="{552B46A0-8BBA-44AA-9AAB-C8E2D70D92FD}"/>
                      </a:ext>
                    </a:extLst>
                  </p:cNvPr>
                  <p:cNvGrpSpPr>
                    <a:grpSpLocks/>
                  </p:cNvGrpSpPr>
                  <p:nvPr/>
                </p:nvGrpSpPr>
                <p:grpSpPr bwMode="auto">
                  <a:xfrm>
                    <a:off x="3072" y="576"/>
                    <a:ext cx="570" cy="637"/>
                    <a:chOff x="3796" y="715"/>
                    <a:chExt cx="570" cy="646"/>
                  </a:xfrm>
                </p:grpSpPr>
                <p:grpSp>
                  <p:nvGrpSpPr>
                    <p:cNvPr id="65846" name="Group 1334">
                      <a:extLst>
                        <a:ext uri="{FF2B5EF4-FFF2-40B4-BE49-F238E27FC236}">
                          <a16:creationId xmlns:a16="http://schemas.microsoft.com/office/drawing/2014/main" id="{D93CB79B-4F1E-4870-AB73-2654490FBE41}"/>
                        </a:ext>
                      </a:extLst>
                    </p:cNvPr>
                    <p:cNvGrpSpPr>
                      <a:grpSpLocks/>
                    </p:cNvGrpSpPr>
                    <p:nvPr/>
                  </p:nvGrpSpPr>
                  <p:grpSpPr bwMode="auto">
                    <a:xfrm>
                      <a:off x="3796" y="715"/>
                      <a:ext cx="570" cy="646"/>
                      <a:chOff x="3732" y="683"/>
                      <a:chExt cx="570" cy="646"/>
                    </a:xfrm>
                  </p:grpSpPr>
                  <p:graphicFrame>
                    <p:nvGraphicFramePr>
                      <p:cNvPr id="65847" name="Object 1335">
                        <a:extLst>
                          <a:ext uri="{FF2B5EF4-FFF2-40B4-BE49-F238E27FC236}">
                            <a16:creationId xmlns:a16="http://schemas.microsoft.com/office/drawing/2014/main" id="{B7DB2709-F9A8-4303-AC90-54F9CA3D4034}"/>
                          </a:ext>
                        </a:extLst>
                      </p:cNvPr>
                      <p:cNvGraphicFramePr>
                        <a:graphicFrameLocks noChangeAspect="1"/>
                      </p:cNvGraphicFramePr>
                      <p:nvPr/>
                    </p:nvGraphicFramePr>
                    <p:xfrm>
                      <a:off x="3732" y="683"/>
                      <a:ext cx="570" cy="646"/>
                    </p:xfrm>
                    <a:graphic>
                      <a:graphicData uri="http://schemas.openxmlformats.org/presentationml/2006/ole">
                        <mc:AlternateContent xmlns:mc="http://schemas.openxmlformats.org/markup-compatibility/2006">
                          <mc:Choice xmlns:v="urn:schemas-microsoft-com:vml" Requires="v">
                            <p:oleObj r:id="rId7" imgW="4572000" imgH="2743200" progId="">
                              <p:embed/>
                            </p:oleObj>
                          </mc:Choice>
                          <mc:Fallback>
                            <p:oleObj r:id="rId7" imgW="4572000" imgH="2743200" progId="">
                              <p:embed/>
                              <p:pic>
                                <p:nvPicPr>
                                  <p:cNvPr id="65847" name="Object 1335">
                                    <a:extLst>
                                      <a:ext uri="{FF2B5EF4-FFF2-40B4-BE49-F238E27FC236}">
                                        <a16:creationId xmlns:a16="http://schemas.microsoft.com/office/drawing/2014/main" id="{B7DB2709-F9A8-4303-AC90-54F9CA3D40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3732" y="683"/>
                                    <a:ext cx="570" cy="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5848" name="Group 1336">
                        <a:extLst>
                          <a:ext uri="{FF2B5EF4-FFF2-40B4-BE49-F238E27FC236}">
                            <a16:creationId xmlns:a16="http://schemas.microsoft.com/office/drawing/2014/main" id="{E3F1E3E2-33DD-4C26-9370-95FD2CE5E85C}"/>
                          </a:ext>
                        </a:extLst>
                      </p:cNvPr>
                      <p:cNvGrpSpPr>
                        <a:grpSpLocks/>
                      </p:cNvGrpSpPr>
                      <p:nvPr/>
                    </p:nvGrpSpPr>
                    <p:grpSpPr bwMode="auto">
                      <a:xfrm>
                        <a:off x="3789" y="783"/>
                        <a:ext cx="453" cy="527"/>
                        <a:chOff x="838" y="2427"/>
                        <a:chExt cx="1166" cy="1166"/>
                      </a:xfrm>
                    </p:grpSpPr>
                    <p:sp>
                      <p:nvSpPr>
                        <p:cNvPr id="65849" name="Rectangle 1337">
                          <a:extLst>
                            <a:ext uri="{FF2B5EF4-FFF2-40B4-BE49-F238E27FC236}">
                              <a16:creationId xmlns:a16="http://schemas.microsoft.com/office/drawing/2014/main" id="{C9590F53-F435-4AEA-9240-ADC8242F5562}"/>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0" name="Rectangle 1338">
                          <a:extLst>
                            <a:ext uri="{FF2B5EF4-FFF2-40B4-BE49-F238E27FC236}">
                              <a16:creationId xmlns:a16="http://schemas.microsoft.com/office/drawing/2014/main" id="{D0ECA4D2-58BB-4BE8-BD95-53FA6A6CC42F}"/>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1" name="Rectangle 1339">
                          <a:extLst>
                            <a:ext uri="{FF2B5EF4-FFF2-40B4-BE49-F238E27FC236}">
                              <a16:creationId xmlns:a16="http://schemas.microsoft.com/office/drawing/2014/main" id="{B3825D1C-35FE-4688-83AD-E4A12D9DEE26}"/>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2" name="Rectangle 1340">
                          <a:extLst>
                            <a:ext uri="{FF2B5EF4-FFF2-40B4-BE49-F238E27FC236}">
                              <a16:creationId xmlns:a16="http://schemas.microsoft.com/office/drawing/2014/main" id="{C4047AF1-1CF5-4515-9D6A-67F25B706A4D}"/>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3" name="Rectangle 1341">
                          <a:extLst>
                            <a:ext uri="{FF2B5EF4-FFF2-40B4-BE49-F238E27FC236}">
                              <a16:creationId xmlns:a16="http://schemas.microsoft.com/office/drawing/2014/main" id="{07D0F483-5643-4654-B700-2D3D49B77C47}"/>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4" name="Rectangle 1342">
                          <a:extLst>
                            <a:ext uri="{FF2B5EF4-FFF2-40B4-BE49-F238E27FC236}">
                              <a16:creationId xmlns:a16="http://schemas.microsoft.com/office/drawing/2014/main" id="{B299AFE3-10E8-472D-A441-366AF89E9FA5}"/>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5" name="Rectangle 1343">
                          <a:extLst>
                            <a:ext uri="{FF2B5EF4-FFF2-40B4-BE49-F238E27FC236}">
                              <a16:creationId xmlns:a16="http://schemas.microsoft.com/office/drawing/2014/main" id="{B7BE2C8A-123A-45B0-95AA-7E8EDC4CE581}"/>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6" name="Rectangle 1344">
                          <a:extLst>
                            <a:ext uri="{FF2B5EF4-FFF2-40B4-BE49-F238E27FC236}">
                              <a16:creationId xmlns:a16="http://schemas.microsoft.com/office/drawing/2014/main" id="{BCABC794-6FB2-45A3-8841-04313DB569F0}"/>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7" name="Rectangle 1345">
                          <a:extLst>
                            <a:ext uri="{FF2B5EF4-FFF2-40B4-BE49-F238E27FC236}">
                              <a16:creationId xmlns:a16="http://schemas.microsoft.com/office/drawing/2014/main" id="{C6FB6632-B281-474F-85AB-38F8F8085061}"/>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8" name="Rectangle 1346">
                          <a:extLst>
                            <a:ext uri="{FF2B5EF4-FFF2-40B4-BE49-F238E27FC236}">
                              <a16:creationId xmlns:a16="http://schemas.microsoft.com/office/drawing/2014/main" id="{D28DCEBF-FC89-4685-8B0B-B0DE474FDBDF}"/>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59" name="Rectangle 1347">
                          <a:extLst>
                            <a:ext uri="{FF2B5EF4-FFF2-40B4-BE49-F238E27FC236}">
                              <a16:creationId xmlns:a16="http://schemas.microsoft.com/office/drawing/2014/main" id="{BAD9F779-0ACD-4C36-A319-6F13B87ABDA6}"/>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0" name="Rectangle 1348">
                          <a:extLst>
                            <a:ext uri="{FF2B5EF4-FFF2-40B4-BE49-F238E27FC236}">
                              <a16:creationId xmlns:a16="http://schemas.microsoft.com/office/drawing/2014/main" id="{0CB5C836-E497-4037-BDED-4FE7761E50E5}"/>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1" name="Rectangle 1349">
                          <a:extLst>
                            <a:ext uri="{FF2B5EF4-FFF2-40B4-BE49-F238E27FC236}">
                              <a16:creationId xmlns:a16="http://schemas.microsoft.com/office/drawing/2014/main" id="{02251272-82EF-4CA9-961C-18E21BA5D269}"/>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2" name="Rectangle 1350">
                          <a:extLst>
                            <a:ext uri="{FF2B5EF4-FFF2-40B4-BE49-F238E27FC236}">
                              <a16:creationId xmlns:a16="http://schemas.microsoft.com/office/drawing/2014/main" id="{58B9A53B-C4B2-4AD9-B03B-5D7542060618}"/>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3" name="Rectangle 1351">
                          <a:extLst>
                            <a:ext uri="{FF2B5EF4-FFF2-40B4-BE49-F238E27FC236}">
                              <a16:creationId xmlns:a16="http://schemas.microsoft.com/office/drawing/2014/main" id="{8A52EC5D-8DE1-45EF-9B84-28F48A1110E7}"/>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4" name="Rectangle 1352">
                          <a:extLst>
                            <a:ext uri="{FF2B5EF4-FFF2-40B4-BE49-F238E27FC236}">
                              <a16:creationId xmlns:a16="http://schemas.microsoft.com/office/drawing/2014/main" id="{215167FD-769D-43C0-8070-A7F6B7B3140D}"/>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5" name="Rectangle 1353">
                          <a:extLst>
                            <a:ext uri="{FF2B5EF4-FFF2-40B4-BE49-F238E27FC236}">
                              <a16:creationId xmlns:a16="http://schemas.microsoft.com/office/drawing/2014/main" id="{7C5945B2-43B6-411D-ACD6-956A704A86FF}"/>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6" name="Rectangle 1354">
                          <a:extLst>
                            <a:ext uri="{FF2B5EF4-FFF2-40B4-BE49-F238E27FC236}">
                              <a16:creationId xmlns:a16="http://schemas.microsoft.com/office/drawing/2014/main" id="{715F800B-6BF6-4B87-B7D5-7221D8DDF85D}"/>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7" name="Rectangle 1355">
                          <a:extLst>
                            <a:ext uri="{FF2B5EF4-FFF2-40B4-BE49-F238E27FC236}">
                              <a16:creationId xmlns:a16="http://schemas.microsoft.com/office/drawing/2014/main" id="{ED89948C-2116-46C4-94C5-67546699AA74}"/>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8" name="Rectangle 1356">
                          <a:extLst>
                            <a:ext uri="{FF2B5EF4-FFF2-40B4-BE49-F238E27FC236}">
                              <a16:creationId xmlns:a16="http://schemas.microsoft.com/office/drawing/2014/main" id="{8C086D40-BCC2-4026-9A0F-C310943C1157}"/>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69" name="Rectangle 1357">
                          <a:extLst>
                            <a:ext uri="{FF2B5EF4-FFF2-40B4-BE49-F238E27FC236}">
                              <a16:creationId xmlns:a16="http://schemas.microsoft.com/office/drawing/2014/main" id="{197EAD76-8C6D-4EC7-AA6E-3F37C70C31F0}"/>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0" name="Rectangle 1358">
                          <a:extLst>
                            <a:ext uri="{FF2B5EF4-FFF2-40B4-BE49-F238E27FC236}">
                              <a16:creationId xmlns:a16="http://schemas.microsoft.com/office/drawing/2014/main" id="{EE6FA75C-9A6C-48B0-A4D5-4653451134F5}"/>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1" name="Rectangle 1359">
                          <a:extLst>
                            <a:ext uri="{FF2B5EF4-FFF2-40B4-BE49-F238E27FC236}">
                              <a16:creationId xmlns:a16="http://schemas.microsoft.com/office/drawing/2014/main" id="{5932F2B9-EEC4-42A3-A159-2D59C3C764E1}"/>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2" name="Rectangle 1360">
                          <a:extLst>
                            <a:ext uri="{FF2B5EF4-FFF2-40B4-BE49-F238E27FC236}">
                              <a16:creationId xmlns:a16="http://schemas.microsoft.com/office/drawing/2014/main" id="{FADEC727-23AF-4963-B522-93881C4C171D}"/>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3" name="Rectangle 1361">
                          <a:extLst>
                            <a:ext uri="{FF2B5EF4-FFF2-40B4-BE49-F238E27FC236}">
                              <a16:creationId xmlns:a16="http://schemas.microsoft.com/office/drawing/2014/main" id="{63BC65FA-C72C-4560-885E-E89BD38D43A4}"/>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874" name="Group 1362">
                        <a:extLst>
                          <a:ext uri="{FF2B5EF4-FFF2-40B4-BE49-F238E27FC236}">
                            <a16:creationId xmlns:a16="http://schemas.microsoft.com/office/drawing/2014/main" id="{BF77F3AB-FA39-4B91-AC59-4771641499FD}"/>
                          </a:ext>
                        </a:extLst>
                      </p:cNvPr>
                      <p:cNvGrpSpPr>
                        <a:grpSpLocks/>
                      </p:cNvGrpSpPr>
                      <p:nvPr/>
                    </p:nvGrpSpPr>
                    <p:grpSpPr bwMode="auto">
                      <a:xfrm flipH="1">
                        <a:off x="3876" y="737"/>
                        <a:ext cx="416" cy="527"/>
                        <a:chOff x="838" y="2427"/>
                        <a:chExt cx="1166" cy="1166"/>
                      </a:xfrm>
                    </p:grpSpPr>
                    <p:sp>
                      <p:nvSpPr>
                        <p:cNvPr id="65875" name="Rectangle 1363">
                          <a:extLst>
                            <a:ext uri="{FF2B5EF4-FFF2-40B4-BE49-F238E27FC236}">
                              <a16:creationId xmlns:a16="http://schemas.microsoft.com/office/drawing/2014/main" id="{57FCF0B8-6149-4644-B664-050A58F8168D}"/>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6" name="Rectangle 1364">
                          <a:extLst>
                            <a:ext uri="{FF2B5EF4-FFF2-40B4-BE49-F238E27FC236}">
                              <a16:creationId xmlns:a16="http://schemas.microsoft.com/office/drawing/2014/main" id="{0ACEB182-E041-46D5-9DC3-3F942841267F}"/>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7" name="Rectangle 1365">
                          <a:extLst>
                            <a:ext uri="{FF2B5EF4-FFF2-40B4-BE49-F238E27FC236}">
                              <a16:creationId xmlns:a16="http://schemas.microsoft.com/office/drawing/2014/main" id="{C2CFA466-A098-4178-9AA6-6A84708BBCF5}"/>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8" name="Rectangle 1366">
                          <a:extLst>
                            <a:ext uri="{FF2B5EF4-FFF2-40B4-BE49-F238E27FC236}">
                              <a16:creationId xmlns:a16="http://schemas.microsoft.com/office/drawing/2014/main" id="{C0E2F554-0808-484A-B1C7-B54D8AB6B13E}"/>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79" name="Rectangle 1367">
                          <a:extLst>
                            <a:ext uri="{FF2B5EF4-FFF2-40B4-BE49-F238E27FC236}">
                              <a16:creationId xmlns:a16="http://schemas.microsoft.com/office/drawing/2014/main" id="{93CB2DDB-5E5C-42C8-8A82-4BC175CBEE6F}"/>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0" name="Rectangle 1368">
                          <a:extLst>
                            <a:ext uri="{FF2B5EF4-FFF2-40B4-BE49-F238E27FC236}">
                              <a16:creationId xmlns:a16="http://schemas.microsoft.com/office/drawing/2014/main" id="{12E87AE8-BA57-4E7F-B966-5886940FEF7D}"/>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1" name="Rectangle 1369">
                          <a:extLst>
                            <a:ext uri="{FF2B5EF4-FFF2-40B4-BE49-F238E27FC236}">
                              <a16:creationId xmlns:a16="http://schemas.microsoft.com/office/drawing/2014/main" id="{859C4C68-FA1C-4854-A5C7-1D92D506F777}"/>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2" name="Rectangle 1370">
                          <a:extLst>
                            <a:ext uri="{FF2B5EF4-FFF2-40B4-BE49-F238E27FC236}">
                              <a16:creationId xmlns:a16="http://schemas.microsoft.com/office/drawing/2014/main" id="{7AFDFE6C-9314-4EBA-8EB1-4E8C97A5021F}"/>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3" name="Rectangle 1371">
                          <a:extLst>
                            <a:ext uri="{FF2B5EF4-FFF2-40B4-BE49-F238E27FC236}">
                              <a16:creationId xmlns:a16="http://schemas.microsoft.com/office/drawing/2014/main" id="{12AFC625-5B1F-4FD8-9342-AD0B50D00384}"/>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4" name="Rectangle 1372">
                          <a:extLst>
                            <a:ext uri="{FF2B5EF4-FFF2-40B4-BE49-F238E27FC236}">
                              <a16:creationId xmlns:a16="http://schemas.microsoft.com/office/drawing/2014/main" id="{5E49EB0E-1F2B-4538-A61A-3D3DE9E1D947}"/>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5" name="Rectangle 1373">
                          <a:extLst>
                            <a:ext uri="{FF2B5EF4-FFF2-40B4-BE49-F238E27FC236}">
                              <a16:creationId xmlns:a16="http://schemas.microsoft.com/office/drawing/2014/main" id="{D3397CC1-336E-4A29-BCB8-B56D75ECCCF9}"/>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6" name="Rectangle 1374">
                          <a:extLst>
                            <a:ext uri="{FF2B5EF4-FFF2-40B4-BE49-F238E27FC236}">
                              <a16:creationId xmlns:a16="http://schemas.microsoft.com/office/drawing/2014/main" id="{803930BE-C127-4462-9C27-1ECFCCA64CCF}"/>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7" name="Rectangle 1375">
                          <a:extLst>
                            <a:ext uri="{FF2B5EF4-FFF2-40B4-BE49-F238E27FC236}">
                              <a16:creationId xmlns:a16="http://schemas.microsoft.com/office/drawing/2014/main" id="{E4EB909C-742A-4D57-AC3A-DCD2B08A6C3B}"/>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8" name="Rectangle 1376">
                          <a:extLst>
                            <a:ext uri="{FF2B5EF4-FFF2-40B4-BE49-F238E27FC236}">
                              <a16:creationId xmlns:a16="http://schemas.microsoft.com/office/drawing/2014/main" id="{EE7506DE-112D-4753-B860-6123478E813B}"/>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89" name="Rectangle 1377">
                          <a:extLst>
                            <a:ext uri="{FF2B5EF4-FFF2-40B4-BE49-F238E27FC236}">
                              <a16:creationId xmlns:a16="http://schemas.microsoft.com/office/drawing/2014/main" id="{D0BEC8D7-3262-448E-AA6E-DEE1ADF32E55}"/>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0" name="Rectangle 1378">
                          <a:extLst>
                            <a:ext uri="{FF2B5EF4-FFF2-40B4-BE49-F238E27FC236}">
                              <a16:creationId xmlns:a16="http://schemas.microsoft.com/office/drawing/2014/main" id="{053BD14C-C6EF-4232-B169-F2D5EB2BDCBF}"/>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1" name="Rectangle 1379">
                          <a:extLst>
                            <a:ext uri="{FF2B5EF4-FFF2-40B4-BE49-F238E27FC236}">
                              <a16:creationId xmlns:a16="http://schemas.microsoft.com/office/drawing/2014/main" id="{AD52CEDC-4941-4389-A00E-7C8A21F38CF1}"/>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2" name="Rectangle 1380">
                          <a:extLst>
                            <a:ext uri="{FF2B5EF4-FFF2-40B4-BE49-F238E27FC236}">
                              <a16:creationId xmlns:a16="http://schemas.microsoft.com/office/drawing/2014/main" id="{A4339010-3D6C-4058-9801-5DC2B6591B9F}"/>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3" name="Rectangle 1381">
                          <a:extLst>
                            <a:ext uri="{FF2B5EF4-FFF2-40B4-BE49-F238E27FC236}">
                              <a16:creationId xmlns:a16="http://schemas.microsoft.com/office/drawing/2014/main" id="{8F05EB3F-7F4C-451C-8E07-CA233D6BC002}"/>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4" name="Rectangle 1382">
                          <a:extLst>
                            <a:ext uri="{FF2B5EF4-FFF2-40B4-BE49-F238E27FC236}">
                              <a16:creationId xmlns:a16="http://schemas.microsoft.com/office/drawing/2014/main" id="{B8A47C31-C016-4474-A1F6-FC4672BB63F2}"/>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5" name="Rectangle 1383">
                          <a:extLst>
                            <a:ext uri="{FF2B5EF4-FFF2-40B4-BE49-F238E27FC236}">
                              <a16:creationId xmlns:a16="http://schemas.microsoft.com/office/drawing/2014/main" id="{C742EA9D-2E86-4615-8CFA-5A1A5C7E308D}"/>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6" name="Rectangle 1384">
                          <a:extLst>
                            <a:ext uri="{FF2B5EF4-FFF2-40B4-BE49-F238E27FC236}">
                              <a16:creationId xmlns:a16="http://schemas.microsoft.com/office/drawing/2014/main" id="{AA40B313-AD90-489D-B86E-1D64B0EDE864}"/>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7" name="Rectangle 1385">
                          <a:extLst>
                            <a:ext uri="{FF2B5EF4-FFF2-40B4-BE49-F238E27FC236}">
                              <a16:creationId xmlns:a16="http://schemas.microsoft.com/office/drawing/2014/main" id="{6522DB09-877A-45DE-97FE-7E06F4269498}"/>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8" name="Rectangle 1386">
                          <a:extLst>
                            <a:ext uri="{FF2B5EF4-FFF2-40B4-BE49-F238E27FC236}">
                              <a16:creationId xmlns:a16="http://schemas.microsoft.com/office/drawing/2014/main" id="{E0C31B57-0961-47AA-B0C4-6625CCA46A6C}"/>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899" name="Rectangle 1387">
                          <a:extLst>
                            <a:ext uri="{FF2B5EF4-FFF2-40B4-BE49-F238E27FC236}">
                              <a16:creationId xmlns:a16="http://schemas.microsoft.com/office/drawing/2014/main" id="{E77BD161-3FD8-4432-A08E-F080B0041AB0}"/>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900" name="Group 1388">
                        <a:extLst>
                          <a:ext uri="{FF2B5EF4-FFF2-40B4-BE49-F238E27FC236}">
                            <a16:creationId xmlns:a16="http://schemas.microsoft.com/office/drawing/2014/main" id="{4210D8F4-C60D-461B-98C8-3B25C880D535}"/>
                          </a:ext>
                        </a:extLst>
                      </p:cNvPr>
                      <p:cNvGrpSpPr>
                        <a:grpSpLocks/>
                      </p:cNvGrpSpPr>
                      <p:nvPr/>
                    </p:nvGrpSpPr>
                    <p:grpSpPr bwMode="auto">
                      <a:xfrm rot="-10800000">
                        <a:off x="3745" y="760"/>
                        <a:ext cx="454" cy="481"/>
                        <a:chOff x="838" y="2427"/>
                        <a:chExt cx="1166" cy="1166"/>
                      </a:xfrm>
                    </p:grpSpPr>
                    <p:sp>
                      <p:nvSpPr>
                        <p:cNvPr id="65901" name="Rectangle 1389">
                          <a:extLst>
                            <a:ext uri="{FF2B5EF4-FFF2-40B4-BE49-F238E27FC236}">
                              <a16:creationId xmlns:a16="http://schemas.microsoft.com/office/drawing/2014/main" id="{A1571C7B-9B29-478E-A7E7-741AD3A3672F}"/>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2" name="Rectangle 1390">
                          <a:extLst>
                            <a:ext uri="{FF2B5EF4-FFF2-40B4-BE49-F238E27FC236}">
                              <a16:creationId xmlns:a16="http://schemas.microsoft.com/office/drawing/2014/main" id="{9EC82BB9-1123-4F50-9B97-C5AEABE7B362}"/>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3" name="Rectangle 1391">
                          <a:extLst>
                            <a:ext uri="{FF2B5EF4-FFF2-40B4-BE49-F238E27FC236}">
                              <a16:creationId xmlns:a16="http://schemas.microsoft.com/office/drawing/2014/main" id="{BBF3790F-A805-4D1D-9069-96F2BB37BE08}"/>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4" name="Rectangle 1392">
                          <a:extLst>
                            <a:ext uri="{FF2B5EF4-FFF2-40B4-BE49-F238E27FC236}">
                              <a16:creationId xmlns:a16="http://schemas.microsoft.com/office/drawing/2014/main" id="{5EDF2810-2E9B-41E7-8DB9-9FE29C4AC57A}"/>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5" name="Rectangle 1393">
                          <a:extLst>
                            <a:ext uri="{FF2B5EF4-FFF2-40B4-BE49-F238E27FC236}">
                              <a16:creationId xmlns:a16="http://schemas.microsoft.com/office/drawing/2014/main" id="{C08E6EEF-6D31-4B98-B538-2188F89661DC}"/>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6" name="Rectangle 1394">
                          <a:extLst>
                            <a:ext uri="{FF2B5EF4-FFF2-40B4-BE49-F238E27FC236}">
                              <a16:creationId xmlns:a16="http://schemas.microsoft.com/office/drawing/2014/main" id="{CEF05164-A596-43E0-99E9-3FA341EEAE40}"/>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7" name="Rectangle 1395">
                          <a:extLst>
                            <a:ext uri="{FF2B5EF4-FFF2-40B4-BE49-F238E27FC236}">
                              <a16:creationId xmlns:a16="http://schemas.microsoft.com/office/drawing/2014/main" id="{1114DE67-FB96-4AED-9D2E-586F04B18F9E}"/>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8" name="Rectangle 1396">
                          <a:extLst>
                            <a:ext uri="{FF2B5EF4-FFF2-40B4-BE49-F238E27FC236}">
                              <a16:creationId xmlns:a16="http://schemas.microsoft.com/office/drawing/2014/main" id="{2DFC1E09-7F42-4A62-A52E-B255E482BA1F}"/>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09" name="Rectangle 1397">
                          <a:extLst>
                            <a:ext uri="{FF2B5EF4-FFF2-40B4-BE49-F238E27FC236}">
                              <a16:creationId xmlns:a16="http://schemas.microsoft.com/office/drawing/2014/main" id="{10937CE8-BE7E-42CD-B717-B05A474C0FAF}"/>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0" name="Rectangle 1398">
                          <a:extLst>
                            <a:ext uri="{FF2B5EF4-FFF2-40B4-BE49-F238E27FC236}">
                              <a16:creationId xmlns:a16="http://schemas.microsoft.com/office/drawing/2014/main" id="{7358BB33-F72E-4F3D-BB8D-51CB78B08873}"/>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1" name="Rectangle 1399">
                          <a:extLst>
                            <a:ext uri="{FF2B5EF4-FFF2-40B4-BE49-F238E27FC236}">
                              <a16:creationId xmlns:a16="http://schemas.microsoft.com/office/drawing/2014/main" id="{6AAA1A0B-70E9-4BBA-B736-27AEF94F485C}"/>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2" name="Rectangle 1400">
                          <a:extLst>
                            <a:ext uri="{FF2B5EF4-FFF2-40B4-BE49-F238E27FC236}">
                              <a16:creationId xmlns:a16="http://schemas.microsoft.com/office/drawing/2014/main" id="{1E10EBC2-1FAE-4774-978A-F34C9B452815}"/>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3" name="Rectangle 1401">
                          <a:extLst>
                            <a:ext uri="{FF2B5EF4-FFF2-40B4-BE49-F238E27FC236}">
                              <a16:creationId xmlns:a16="http://schemas.microsoft.com/office/drawing/2014/main" id="{DFCCD965-C968-404A-BCFE-322C24C580E2}"/>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4" name="Rectangle 1402">
                          <a:extLst>
                            <a:ext uri="{FF2B5EF4-FFF2-40B4-BE49-F238E27FC236}">
                              <a16:creationId xmlns:a16="http://schemas.microsoft.com/office/drawing/2014/main" id="{E5A867C3-ED9B-4CB9-8AFB-378A8DA13153}"/>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5" name="Rectangle 1403">
                          <a:extLst>
                            <a:ext uri="{FF2B5EF4-FFF2-40B4-BE49-F238E27FC236}">
                              <a16:creationId xmlns:a16="http://schemas.microsoft.com/office/drawing/2014/main" id="{ECC21038-0E28-449F-9418-9F0D20787E77}"/>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6" name="Rectangle 1404">
                          <a:extLst>
                            <a:ext uri="{FF2B5EF4-FFF2-40B4-BE49-F238E27FC236}">
                              <a16:creationId xmlns:a16="http://schemas.microsoft.com/office/drawing/2014/main" id="{BB28433A-F6E7-4B93-B17F-ADB28FBFDB9E}"/>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7" name="Rectangle 1405">
                          <a:extLst>
                            <a:ext uri="{FF2B5EF4-FFF2-40B4-BE49-F238E27FC236}">
                              <a16:creationId xmlns:a16="http://schemas.microsoft.com/office/drawing/2014/main" id="{1008935D-EA36-4D46-9035-71413AD3AEC3}"/>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8" name="Rectangle 1406">
                          <a:extLst>
                            <a:ext uri="{FF2B5EF4-FFF2-40B4-BE49-F238E27FC236}">
                              <a16:creationId xmlns:a16="http://schemas.microsoft.com/office/drawing/2014/main" id="{2D44A423-7DBB-4B26-AF98-F159651A8AF7}"/>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19" name="Rectangle 1407">
                          <a:extLst>
                            <a:ext uri="{FF2B5EF4-FFF2-40B4-BE49-F238E27FC236}">
                              <a16:creationId xmlns:a16="http://schemas.microsoft.com/office/drawing/2014/main" id="{13AA346A-8F83-48B6-8BE2-1279DC9F6207}"/>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20" name="Rectangle 1408">
                          <a:extLst>
                            <a:ext uri="{FF2B5EF4-FFF2-40B4-BE49-F238E27FC236}">
                              <a16:creationId xmlns:a16="http://schemas.microsoft.com/office/drawing/2014/main" id="{4DF591C4-0B94-4219-BB91-9E7B40927EB1}"/>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21" name="Rectangle 1409">
                          <a:extLst>
                            <a:ext uri="{FF2B5EF4-FFF2-40B4-BE49-F238E27FC236}">
                              <a16:creationId xmlns:a16="http://schemas.microsoft.com/office/drawing/2014/main" id="{9ED09571-9CA0-4D9C-8A3A-4732B866F725}"/>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22" name="Rectangle 1410">
                          <a:extLst>
                            <a:ext uri="{FF2B5EF4-FFF2-40B4-BE49-F238E27FC236}">
                              <a16:creationId xmlns:a16="http://schemas.microsoft.com/office/drawing/2014/main" id="{2F422864-7EC9-4350-80BF-22544297C15B}"/>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23" name="Rectangle 1411">
                          <a:extLst>
                            <a:ext uri="{FF2B5EF4-FFF2-40B4-BE49-F238E27FC236}">
                              <a16:creationId xmlns:a16="http://schemas.microsoft.com/office/drawing/2014/main" id="{266BC8DD-E104-4C1F-9534-78431D82B599}"/>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24" name="Rectangle 1412">
                          <a:extLst>
                            <a:ext uri="{FF2B5EF4-FFF2-40B4-BE49-F238E27FC236}">
                              <a16:creationId xmlns:a16="http://schemas.microsoft.com/office/drawing/2014/main" id="{B212BBA3-31E9-4F04-B9C0-EFFB50AC1A83}"/>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25" name="Rectangle 1413">
                          <a:extLst>
                            <a:ext uri="{FF2B5EF4-FFF2-40B4-BE49-F238E27FC236}">
                              <a16:creationId xmlns:a16="http://schemas.microsoft.com/office/drawing/2014/main" id="{2CF9BB58-015B-45D8-8CAA-E32172F59254}"/>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5926" name="Rectangle 1414">
                      <a:extLst>
                        <a:ext uri="{FF2B5EF4-FFF2-40B4-BE49-F238E27FC236}">
                          <a16:creationId xmlns:a16="http://schemas.microsoft.com/office/drawing/2014/main" id="{7C3A4438-0F17-4850-8105-05399B5EF9BF}"/>
                        </a:ext>
                      </a:extLst>
                    </p:cNvPr>
                    <p:cNvSpPr>
                      <a:spLocks noChangeArrowheads="1"/>
                    </p:cNvSpPr>
                    <p:nvPr/>
                  </p:nvSpPr>
                  <p:spPr bwMode="auto">
                    <a:xfrm>
                      <a:off x="4152" y="1000"/>
                      <a:ext cx="80" cy="88"/>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927" name="Group 1415">
                    <a:extLst>
                      <a:ext uri="{FF2B5EF4-FFF2-40B4-BE49-F238E27FC236}">
                        <a16:creationId xmlns:a16="http://schemas.microsoft.com/office/drawing/2014/main" id="{F289888E-C23A-4D58-8417-80C15E898D42}"/>
                      </a:ext>
                    </a:extLst>
                  </p:cNvPr>
                  <p:cNvGrpSpPr>
                    <a:grpSpLocks/>
                  </p:cNvGrpSpPr>
                  <p:nvPr/>
                </p:nvGrpSpPr>
                <p:grpSpPr bwMode="auto">
                  <a:xfrm>
                    <a:off x="760" y="584"/>
                    <a:ext cx="602" cy="654"/>
                    <a:chOff x="2816" y="900"/>
                    <a:chExt cx="3664" cy="3375"/>
                  </a:xfrm>
                </p:grpSpPr>
                <p:grpSp>
                  <p:nvGrpSpPr>
                    <p:cNvPr id="65928" name="Group 1416">
                      <a:extLst>
                        <a:ext uri="{FF2B5EF4-FFF2-40B4-BE49-F238E27FC236}">
                          <a16:creationId xmlns:a16="http://schemas.microsoft.com/office/drawing/2014/main" id="{F77384A0-3BB9-48CD-AC3E-A8BF51875C6B}"/>
                        </a:ext>
                      </a:extLst>
                    </p:cNvPr>
                    <p:cNvGrpSpPr>
                      <a:grpSpLocks/>
                    </p:cNvGrpSpPr>
                    <p:nvPr/>
                  </p:nvGrpSpPr>
                  <p:grpSpPr bwMode="auto">
                    <a:xfrm>
                      <a:off x="2816" y="900"/>
                      <a:ext cx="3664" cy="3375"/>
                      <a:chOff x="2816" y="900"/>
                      <a:chExt cx="3664" cy="3375"/>
                    </a:xfrm>
                  </p:grpSpPr>
                  <p:graphicFrame>
                    <p:nvGraphicFramePr>
                      <p:cNvPr id="65929" name="Object 1417">
                        <a:extLst>
                          <a:ext uri="{FF2B5EF4-FFF2-40B4-BE49-F238E27FC236}">
                            <a16:creationId xmlns:a16="http://schemas.microsoft.com/office/drawing/2014/main" id="{501418FF-5D4C-429F-83D0-BCD23521BDDB}"/>
                          </a:ext>
                        </a:extLst>
                      </p:cNvPr>
                      <p:cNvGraphicFramePr>
                        <a:graphicFrameLocks noChangeAspect="1"/>
                      </p:cNvGraphicFramePr>
                      <p:nvPr/>
                    </p:nvGraphicFramePr>
                    <p:xfrm>
                      <a:off x="2816" y="900"/>
                      <a:ext cx="3664" cy="3375"/>
                    </p:xfrm>
                    <a:graphic>
                      <a:graphicData uri="http://schemas.openxmlformats.org/presentationml/2006/ole">
                        <mc:AlternateContent xmlns:mc="http://schemas.openxmlformats.org/markup-compatibility/2006">
                          <mc:Choice xmlns:v="urn:schemas-microsoft-com:vml" Requires="v">
                            <p:oleObj r:id="rId8" imgW="4572000" imgH="2743200" progId="">
                              <p:embed/>
                            </p:oleObj>
                          </mc:Choice>
                          <mc:Fallback>
                            <p:oleObj r:id="rId8" imgW="4572000" imgH="2743200" progId="">
                              <p:embed/>
                              <p:pic>
                                <p:nvPicPr>
                                  <p:cNvPr id="65929" name="Object 1417">
                                    <a:extLst>
                                      <a:ext uri="{FF2B5EF4-FFF2-40B4-BE49-F238E27FC236}">
                                        <a16:creationId xmlns:a16="http://schemas.microsoft.com/office/drawing/2014/main" id="{501418FF-5D4C-429F-83D0-BCD23521B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2816" y="900"/>
                                    <a:ext cx="3664" cy="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5930" name="Rectangle 1418">
                        <a:extLst>
                          <a:ext uri="{FF2B5EF4-FFF2-40B4-BE49-F238E27FC236}">
                            <a16:creationId xmlns:a16="http://schemas.microsoft.com/office/drawing/2014/main" id="{6BE9520A-E4CF-4C8C-BBD1-982914643125}"/>
                          </a:ext>
                        </a:extLst>
                      </p:cNvPr>
                      <p:cNvSpPr>
                        <a:spLocks noChangeArrowheads="1"/>
                      </p:cNvSpPr>
                      <p:nvPr/>
                    </p:nvSpPr>
                    <p:spPr bwMode="auto">
                      <a:xfrm>
                        <a:off x="3280" y="1458"/>
                        <a:ext cx="1204" cy="1175"/>
                      </a:xfrm>
                      <a:prstGeom prst="rect">
                        <a:avLst/>
                      </a:prstGeom>
                      <a:pattFill prst="lgGrid">
                        <a:fgClr>
                          <a:srgbClr val="FF0000"/>
                        </a:fgClr>
                        <a:bgClr>
                          <a:srgbClr val="FFFFFF"/>
                        </a:bgClr>
                      </a:pattFill>
                      <a:ln w="19050">
                        <a:solidFill>
                          <a:srgbClr val="000000"/>
                        </a:solidFill>
                        <a:miter lim="800000"/>
                        <a:headEnd/>
                        <a:tailEnd/>
                      </a:ln>
                    </p:spPr>
                    <p:txBody>
                      <a:bodyPr anchor="ctr"/>
                      <a:lstStyle/>
                      <a:p>
                        <a:endParaRPr lang="en-US"/>
                      </a:p>
                    </p:txBody>
                  </p:sp>
                  <p:sp>
                    <p:nvSpPr>
                      <p:cNvPr id="65931" name="Rectangle 1419">
                        <a:extLst>
                          <a:ext uri="{FF2B5EF4-FFF2-40B4-BE49-F238E27FC236}">
                            <a16:creationId xmlns:a16="http://schemas.microsoft.com/office/drawing/2014/main" id="{23F9F4DF-E6B3-4344-82FD-04B9D2274EFC}"/>
                          </a:ext>
                        </a:extLst>
                      </p:cNvPr>
                      <p:cNvSpPr>
                        <a:spLocks noChangeAspect="1" noChangeArrowheads="1"/>
                      </p:cNvSpPr>
                      <p:nvPr/>
                    </p:nvSpPr>
                    <p:spPr bwMode="auto">
                      <a:xfrm>
                        <a:off x="5340" y="2780"/>
                        <a:ext cx="115" cy="115"/>
                      </a:xfrm>
                      <a:prstGeom prst="rect">
                        <a:avLst/>
                      </a:prstGeom>
                      <a:solidFill>
                        <a:srgbClr val="FF0000"/>
                      </a:solidFill>
                      <a:ln w="9525">
                        <a:solidFill>
                          <a:srgbClr val="000000"/>
                        </a:solidFill>
                        <a:miter lim="800000"/>
                        <a:headEnd/>
                        <a:tailEnd/>
                      </a:ln>
                    </p:spPr>
                    <p:txBody>
                      <a:bodyPr/>
                      <a:lstStyle/>
                      <a:p>
                        <a:endParaRPr lang="en-US"/>
                      </a:p>
                    </p:txBody>
                  </p:sp>
                  <p:sp>
                    <p:nvSpPr>
                      <p:cNvPr id="65932" name="Rectangle 1420">
                        <a:extLst>
                          <a:ext uri="{FF2B5EF4-FFF2-40B4-BE49-F238E27FC236}">
                            <a16:creationId xmlns:a16="http://schemas.microsoft.com/office/drawing/2014/main" id="{EF9A2423-D02B-4B4C-AC2D-F8CB902F9F28}"/>
                          </a:ext>
                        </a:extLst>
                      </p:cNvPr>
                      <p:cNvSpPr>
                        <a:spLocks noChangeAspect="1" noChangeArrowheads="1"/>
                      </p:cNvSpPr>
                      <p:nvPr/>
                    </p:nvSpPr>
                    <p:spPr bwMode="auto">
                      <a:xfrm>
                        <a:off x="4020" y="2045"/>
                        <a:ext cx="115" cy="115"/>
                      </a:xfrm>
                      <a:prstGeom prst="rect">
                        <a:avLst/>
                      </a:prstGeom>
                      <a:solidFill>
                        <a:srgbClr val="000000"/>
                      </a:solidFill>
                      <a:ln w="9525">
                        <a:solidFill>
                          <a:srgbClr val="000000"/>
                        </a:solidFill>
                        <a:miter lim="800000"/>
                        <a:headEnd/>
                        <a:tailEnd/>
                      </a:ln>
                    </p:spPr>
                    <p:txBody>
                      <a:bodyPr/>
                      <a:lstStyle/>
                      <a:p>
                        <a:endParaRPr lang="en-US"/>
                      </a:p>
                    </p:txBody>
                  </p:sp>
                </p:grpSp>
                <p:sp>
                  <p:nvSpPr>
                    <p:cNvPr id="65933" name="Line 1421">
                      <a:extLst>
                        <a:ext uri="{FF2B5EF4-FFF2-40B4-BE49-F238E27FC236}">
                          <a16:creationId xmlns:a16="http://schemas.microsoft.com/office/drawing/2014/main" id="{D1E47E55-F4BC-4106-88C3-42DC8FD95AC7}"/>
                        </a:ext>
                      </a:extLst>
                    </p:cNvPr>
                    <p:cNvSpPr>
                      <a:spLocks noChangeShapeType="1"/>
                    </p:cNvSpPr>
                    <p:nvPr/>
                  </p:nvSpPr>
                  <p:spPr bwMode="auto">
                    <a:xfrm>
                      <a:off x="4140" y="2160"/>
                      <a:ext cx="1200" cy="66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934" name="Line 1422">
                      <a:extLst>
                        <a:ext uri="{FF2B5EF4-FFF2-40B4-BE49-F238E27FC236}">
                          <a16:creationId xmlns:a16="http://schemas.microsoft.com/office/drawing/2014/main" id="{5B5BD01A-1B95-4286-86A6-CD78A1FEC02E}"/>
                        </a:ext>
                      </a:extLst>
                    </p:cNvPr>
                    <p:cNvSpPr>
                      <a:spLocks noChangeShapeType="1"/>
                    </p:cNvSpPr>
                    <p:nvPr/>
                  </p:nvSpPr>
                  <p:spPr bwMode="auto">
                    <a:xfrm flipV="1">
                      <a:off x="4125" y="1275"/>
                      <a:ext cx="1380" cy="795"/>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935" name="Line 1423">
                      <a:extLst>
                        <a:ext uri="{FF2B5EF4-FFF2-40B4-BE49-F238E27FC236}">
                          <a16:creationId xmlns:a16="http://schemas.microsoft.com/office/drawing/2014/main" id="{F5939B40-DDB4-4365-AE2E-E7564D46C6AA}"/>
                        </a:ext>
                      </a:extLst>
                    </p:cNvPr>
                    <p:cNvSpPr>
                      <a:spLocks noChangeShapeType="1"/>
                    </p:cNvSpPr>
                    <p:nvPr/>
                  </p:nvSpPr>
                  <p:spPr bwMode="auto">
                    <a:xfrm flipH="1">
                      <a:off x="3810" y="2175"/>
                      <a:ext cx="210" cy="795"/>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5936" name="Line 1424">
                      <a:extLst>
                        <a:ext uri="{FF2B5EF4-FFF2-40B4-BE49-F238E27FC236}">
                          <a16:creationId xmlns:a16="http://schemas.microsoft.com/office/drawing/2014/main" id="{7E1ED07F-F3BF-46F4-9D09-A83C996132BD}"/>
                        </a:ext>
                      </a:extLst>
                    </p:cNvPr>
                    <p:cNvSpPr>
                      <a:spLocks noChangeShapeType="1"/>
                    </p:cNvSpPr>
                    <p:nvPr/>
                  </p:nvSpPr>
                  <p:spPr bwMode="auto">
                    <a:xfrm>
                      <a:off x="4080" y="2115"/>
                      <a:ext cx="810" cy="1425"/>
                    </a:xfrm>
                    <a:prstGeom prst="line">
                      <a:avLst/>
                    </a:prstGeom>
                    <a:noFill/>
                    <a:ln w="19050">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65937" name="AutoShape 1425">
                    <a:extLst>
                      <a:ext uri="{FF2B5EF4-FFF2-40B4-BE49-F238E27FC236}">
                        <a16:creationId xmlns:a16="http://schemas.microsoft.com/office/drawing/2014/main" id="{6F3639FC-BB78-4F88-9BA4-30EF766175DC}"/>
                      </a:ext>
                    </a:extLst>
                  </p:cNvPr>
                  <p:cNvSpPr>
                    <a:spLocks noChangeArrowheads="1"/>
                  </p:cNvSpPr>
                  <p:nvPr/>
                </p:nvSpPr>
                <p:spPr bwMode="auto">
                  <a:xfrm>
                    <a:off x="1352" y="847"/>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938" name="AutoShape 1426">
                    <a:extLst>
                      <a:ext uri="{FF2B5EF4-FFF2-40B4-BE49-F238E27FC236}">
                        <a16:creationId xmlns:a16="http://schemas.microsoft.com/office/drawing/2014/main" id="{DCD054E0-7DBC-4436-B1BC-71E970A22FDE}"/>
                      </a:ext>
                    </a:extLst>
                  </p:cNvPr>
                  <p:cNvSpPr>
                    <a:spLocks noChangeArrowheads="1"/>
                  </p:cNvSpPr>
                  <p:nvPr/>
                </p:nvSpPr>
                <p:spPr bwMode="auto">
                  <a:xfrm>
                    <a:off x="2080" y="847"/>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939" name="AutoShape 1427">
                    <a:extLst>
                      <a:ext uri="{FF2B5EF4-FFF2-40B4-BE49-F238E27FC236}">
                        <a16:creationId xmlns:a16="http://schemas.microsoft.com/office/drawing/2014/main" id="{2B59FB2B-78C5-4ED1-A6B3-0D123458DDDA}"/>
                      </a:ext>
                    </a:extLst>
                  </p:cNvPr>
                  <p:cNvSpPr>
                    <a:spLocks noChangeArrowheads="1"/>
                  </p:cNvSpPr>
                  <p:nvPr/>
                </p:nvSpPr>
                <p:spPr bwMode="auto">
                  <a:xfrm>
                    <a:off x="2832" y="847"/>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5940" name="AutoShape 1428">
                  <a:extLst>
                    <a:ext uri="{FF2B5EF4-FFF2-40B4-BE49-F238E27FC236}">
                      <a16:creationId xmlns:a16="http://schemas.microsoft.com/office/drawing/2014/main" id="{C56A9C20-EEAC-452E-B0A8-0E6D211E404D}"/>
                    </a:ext>
                  </a:extLst>
                </p:cNvPr>
                <p:cNvSpPr>
                  <a:spLocks noChangeArrowheads="1"/>
                </p:cNvSpPr>
                <p:nvPr/>
              </p:nvSpPr>
              <p:spPr bwMode="auto">
                <a:xfrm>
                  <a:off x="3040" y="808"/>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941" name="AutoShape 1429">
                  <a:extLst>
                    <a:ext uri="{FF2B5EF4-FFF2-40B4-BE49-F238E27FC236}">
                      <a16:creationId xmlns:a16="http://schemas.microsoft.com/office/drawing/2014/main" id="{E631B412-72E7-461B-AC42-9457F7D1D1BB}"/>
                    </a:ext>
                  </a:extLst>
                </p:cNvPr>
                <p:cNvSpPr>
                  <a:spLocks noChangeArrowheads="1"/>
                </p:cNvSpPr>
                <p:nvPr/>
              </p:nvSpPr>
              <p:spPr bwMode="auto">
                <a:xfrm>
                  <a:off x="3764" y="802"/>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5942" name="Group 1430">
                <a:extLst>
                  <a:ext uri="{FF2B5EF4-FFF2-40B4-BE49-F238E27FC236}">
                    <a16:creationId xmlns:a16="http://schemas.microsoft.com/office/drawing/2014/main" id="{F715DA50-916B-4ADC-A2DB-3B250EA5756D}"/>
                  </a:ext>
                </a:extLst>
              </p:cNvPr>
              <p:cNvGrpSpPr>
                <a:grpSpLocks/>
              </p:cNvGrpSpPr>
              <p:nvPr/>
            </p:nvGrpSpPr>
            <p:grpSpPr bwMode="auto">
              <a:xfrm>
                <a:off x="3988" y="587"/>
                <a:ext cx="602" cy="614"/>
                <a:chOff x="692" y="2315"/>
                <a:chExt cx="1466" cy="1350"/>
              </a:xfrm>
            </p:grpSpPr>
            <p:graphicFrame>
              <p:nvGraphicFramePr>
                <p:cNvPr id="65943" name="Object 1431">
                  <a:extLst>
                    <a:ext uri="{FF2B5EF4-FFF2-40B4-BE49-F238E27FC236}">
                      <a16:creationId xmlns:a16="http://schemas.microsoft.com/office/drawing/2014/main" id="{80801291-EEE7-4355-B702-217B45A3AF85}"/>
                    </a:ext>
                  </a:extLst>
                </p:cNvPr>
                <p:cNvGraphicFramePr>
                  <a:graphicFrameLocks noChangeAspect="1"/>
                </p:cNvGraphicFramePr>
                <p:nvPr/>
              </p:nvGraphicFramePr>
              <p:xfrm>
                <a:off x="692" y="2315"/>
                <a:ext cx="1466" cy="1350"/>
              </p:xfrm>
              <a:graphic>
                <a:graphicData uri="http://schemas.openxmlformats.org/presentationml/2006/ole">
                  <mc:AlternateContent xmlns:mc="http://schemas.openxmlformats.org/markup-compatibility/2006">
                    <mc:Choice xmlns:v="urn:schemas-microsoft-com:vml" Requires="v">
                      <p:oleObj r:id="rId9" imgW="4572000" imgH="2743200" progId="">
                        <p:embed/>
                      </p:oleObj>
                    </mc:Choice>
                    <mc:Fallback>
                      <p:oleObj r:id="rId9" imgW="4572000" imgH="2743200" progId="">
                        <p:embed/>
                        <p:pic>
                          <p:nvPicPr>
                            <p:cNvPr id="65943" name="Object 1431">
                              <a:extLst>
                                <a:ext uri="{FF2B5EF4-FFF2-40B4-BE49-F238E27FC236}">
                                  <a16:creationId xmlns:a16="http://schemas.microsoft.com/office/drawing/2014/main" id="{80801291-EEE7-4355-B702-217B45A3AF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692" y="2315"/>
                              <a:ext cx="1466" cy="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5944" name="Group 1432">
                  <a:extLst>
                    <a:ext uri="{FF2B5EF4-FFF2-40B4-BE49-F238E27FC236}">
                      <a16:creationId xmlns:a16="http://schemas.microsoft.com/office/drawing/2014/main" id="{390F3D62-5166-4DD4-AFBC-8427F07EE2B8}"/>
                    </a:ext>
                  </a:extLst>
                </p:cNvPr>
                <p:cNvGrpSpPr>
                  <a:grpSpLocks/>
                </p:cNvGrpSpPr>
                <p:nvPr/>
              </p:nvGrpSpPr>
              <p:grpSpPr bwMode="auto">
                <a:xfrm>
                  <a:off x="838" y="2523"/>
                  <a:ext cx="1166" cy="1102"/>
                  <a:chOff x="838" y="2427"/>
                  <a:chExt cx="1166" cy="1166"/>
                </a:xfrm>
              </p:grpSpPr>
              <p:sp>
                <p:nvSpPr>
                  <p:cNvPr id="65945" name="Rectangle 1433">
                    <a:extLst>
                      <a:ext uri="{FF2B5EF4-FFF2-40B4-BE49-F238E27FC236}">
                        <a16:creationId xmlns:a16="http://schemas.microsoft.com/office/drawing/2014/main" id="{98B1CB4C-3346-4EBF-A0FD-3E1497C6F496}"/>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46" name="Rectangle 1434">
                    <a:extLst>
                      <a:ext uri="{FF2B5EF4-FFF2-40B4-BE49-F238E27FC236}">
                        <a16:creationId xmlns:a16="http://schemas.microsoft.com/office/drawing/2014/main" id="{01FBE928-E5CC-452E-B94F-445DEF80B65F}"/>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47" name="Rectangle 1435">
                    <a:extLst>
                      <a:ext uri="{FF2B5EF4-FFF2-40B4-BE49-F238E27FC236}">
                        <a16:creationId xmlns:a16="http://schemas.microsoft.com/office/drawing/2014/main" id="{284B004F-75EA-46DA-A030-BC1EE6E20D5D}"/>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48" name="Rectangle 1436">
                    <a:extLst>
                      <a:ext uri="{FF2B5EF4-FFF2-40B4-BE49-F238E27FC236}">
                        <a16:creationId xmlns:a16="http://schemas.microsoft.com/office/drawing/2014/main" id="{5BEE3190-1A36-45D3-92D7-4319F36DCC1A}"/>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49" name="Rectangle 1437">
                    <a:extLst>
                      <a:ext uri="{FF2B5EF4-FFF2-40B4-BE49-F238E27FC236}">
                        <a16:creationId xmlns:a16="http://schemas.microsoft.com/office/drawing/2014/main" id="{A9CEF66E-303E-4863-9417-B2823B9DB7AD}"/>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0" name="Rectangle 1438">
                    <a:extLst>
                      <a:ext uri="{FF2B5EF4-FFF2-40B4-BE49-F238E27FC236}">
                        <a16:creationId xmlns:a16="http://schemas.microsoft.com/office/drawing/2014/main" id="{1B009979-6152-4A82-AA70-89E005F6045D}"/>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1" name="Rectangle 1439">
                    <a:extLst>
                      <a:ext uri="{FF2B5EF4-FFF2-40B4-BE49-F238E27FC236}">
                        <a16:creationId xmlns:a16="http://schemas.microsoft.com/office/drawing/2014/main" id="{4F7DD271-48CC-437C-84A3-279647EAE6C1}"/>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2" name="Rectangle 1440">
                    <a:extLst>
                      <a:ext uri="{FF2B5EF4-FFF2-40B4-BE49-F238E27FC236}">
                        <a16:creationId xmlns:a16="http://schemas.microsoft.com/office/drawing/2014/main" id="{22163432-66CF-46C7-A7DC-12B1F6F93E3C}"/>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3" name="Rectangle 1441">
                    <a:extLst>
                      <a:ext uri="{FF2B5EF4-FFF2-40B4-BE49-F238E27FC236}">
                        <a16:creationId xmlns:a16="http://schemas.microsoft.com/office/drawing/2014/main" id="{13BD372B-A87B-4FBF-BC15-6FA08DC57878}"/>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4" name="Rectangle 1442">
                    <a:extLst>
                      <a:ext uri="{FF2B5EF4-FFF2-40B4-BE49-F238E27FC236}">
                        <a16:creationId xmlns:a16="http://schemas.microsoft.com/office/drawing/2014/main" id="{664CE6E4-2775-4CA5-8E82-FBAACC90ADD0}"/>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5" name="Rectangle 1443">
                    <a:extLst>
                      <a:ext uri="{FF2B5EF4-FFF2-40B4-BE49-F238E27FC236}">
                        <a16:creationId xmlns:a16="http://schemas.microsoft.com/office/drawing/2014/main" id="{3EB1AAD5-84E2-4EA4-83DB-953BE7F4AC90}"/>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6" name="Rectangle 1444">
                    <a:extLst>
                      <a:ext uri="{FF2B5EF4-FFF2-40B4-BE49-F238E27FC236}">
                        <a16:creationId xmlns:a16="http://schemas.microsoft.com/office/drawing/2014/main" id="{322B629F-55C7-4DA1-BAD9-262688349BDE}"/>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7" name="Rectangle 1445">
                    <a:extLst>
                      <a:ext uri="{FF2B5EF4-FFF2-40B4-BE49-F238E27FC236}">
                        <a16:creationId xmlns:a16="http://schemas.microsoft.com/office/drawing/2014/main" id="{47F15929-ED7E-4B0A-A3B4-9485F0DD1318}"/>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8" name="Rectangle 1446">
                    <a:extLst>
                      <a:ext uri="{FF2B5EF4-FFF2-40B4-BE49-F238E27FC236}">
                        <a16:creationId xmlns:a16="http://schemas.microsoft.com/office/drawing/2014/main" id="{630FB4A3-CACF-4109-9D31-6E7B4FE101B6}"/>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59" name="Rectangle 1447">
                    <a:extLst>
                      <a:ext uri="{FF2B5EF4-FFF2-40B4-BE49-F238E27FC236}">
                        <a16:creationId xmlns:a16="http://schemas.microsoft.com/office/drawing/2014/main" id="{C0636551-5759-4FD2-90E3-93EADD8A4C45}"/>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0" name="Rectangle 1448">
                    <a:extLst>
                      <a:ext uri="{FF2B5EF4-FFF2-40B4-BE49-F238E27FC236}">
                        <a16:creationId xmlns:a16="http://schemas.microsoft.com/office/drawing/2014/main" id="{61D56608-4A71-4C30-BDFC-B823839D7DAB}"/>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1" name="Rectangle 1449">
                    <a:extLst>
                      <a:ext uri="{FF2B5EF4-FFF2-40B4-BE49-F238E27FC236}">
                        <a16:creationId xmlns:a16="http://schemas.microsoft.com/office/drawing/2014/main" id="{D0ECDDAE-E7C5-4699-934C-5928BD94D1C2}"/>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2" name="Rectangle 1450">
                    <a:extLst>
                      <a:ext uri="{FF2B5EF4-FFF2-40B4-BE49-F238E27FC236}">
                        <a16:creationId xmlns:a16="http://schemas.microsoft.com/office/drawing/2014/main" id="{2243388D-5343-4A94-A1FB-576AD6B76706}"/>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3" name="Rectangle 1451">
                    <a:extLst>
                      <a:ext uri="{FF2B5EF4-FFF2-40B4-BE49-F238E27FC236}">
                        <a16:creationId xmlns:a16="http://schemas.microsoft.com/office/drawing/2014/main" id="{FDE57FC0-F428-4911-87FF-081475CF80AD}"/>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4" name="Rectangle 1452">
                    <a:extLst>
                      <a:ext uri="{FF2B5EF4-FFF2-40B4-BE49-F238E27FC236}">
                        <a16:creationId xmlns:a16="http://schemas.microsoft.com/office/drawing/2014/main" id="{367CF538-A9F2-42B5-9109-9BFF356B878D}"/>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5" name="Rectangle 1453">
                    <a:extLst>
                      <a:ext uri="{FF2B5EF4-FFF2-40B4-BE49-F238E27FC236}">
                        <a16:creationId xmlns:a16="http://schemas.microsoft.com/office/drawing/2014/main" id="{1E49BDBC-9745-4A52-9D66-693B10FAA5E8}"/>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6" name="Rectangle 1454">
                    <a:extLst>
                      <a:ext uri="{FF2B5EF4-FFF2-40B4-BE49-F238E27FC236}">
                        <a16:creationId xmlns:a16="http://schemas.microsoft.com/office/drawing/2014/main" id="{E97D704E-E3A3-4780-B31B-2E08E390C766}"/>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7" name="Rectangle 1455">
                    <a:extLst>
                      <a:ext uri="{FF2B5EF4-FFF2-40B4-BE49-F238E27FC236}">
                        <a16:creationId xmlns:a16="http://schemas.microsoft.com/office/drawing/2014/main" id="{73FA2247-6711-422A-A3AE-EBF1525D1A9B}"/>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8" name="Rectangle 1456">
                    <a:extLst>
                      <a:ext uri="{FF2B5EF4-FFF2-40B4-BE49-F238E27FC236}">
                        <a16:creationId xmlns:a16="http://schemas.microsoft.com/office/drawing/2014/main" id="{E492D725-58D8-40D1-AEF7-33020B2AAFE1}"/>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69" name="Rectangle 1457">
                    <a:extLst>
                      <a:ext uri="{FF2B5EF4-FFF2-40B4-BE49-F238E27FC236}">
                        <a16:creationId xmlns:a16="http://schemas.microsoft.com/office/drawing/2014/main" id="{EBCB6471-BFDD-4FEB-9FF4-988760008D4C}"/>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970" name="Group 1458">
                  <a:extLst>
                    <a:ext uri="{FF2B5EF4-FFF2-40B4-BE49-F238E27FC236}">
                      <a16:creationId xmlns:a16="http://schemas.microsoft.com/office/drawing/2014/main" id="{6DFEFDFD-F68E-4669-9D54-960E827B53B7}"/>
                    </a:ext>
                  </a:extLst>
                </p:cNvPr>
                <p:cNvGrpSpPr>
                  <a:grpSpLocks/>
                </p:cNvGrpSpPr>
                <p:nvPr/>
              </p:nvGrpSpPr>
              <p:grpSpPr bwMode="auto">
                <a:xfrm flipH="1">
                  <a:off x="1062" y="2427"/>
                  <a:ext cx="1070" cy="1102"/>
                  <a:chOff x="838" y="2427"/>
                  <a:chExt cx="1166" cy="1166"/>
                </a:xfrm>
              </p:grpSpPr>
              <p:sp>
                <p:nvSpPr>
                  <p:cNvPr id="65971" name="Rectangle 1459">
                    <a:extLst>
                      <a:ext uri="{FF2B5EF4-FFF2-40B4-BE49-F238E27FC236}">
                        <a16:creationId xmlns:a16="http://schemas.microsoft.com/office/drawing/2014/main" id="{05BEF2E8-9744-4AC0-A6CD-D38C852C55B2}"/>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2" name="Rectangle 1460">
                    <a:extLst>
                      <a:ext uri="{FF2B5EF4-FFF2-40B4-BE49-F238E27FC236}">
                        <a16:creationId xmlns:a16="http://schemas.microsoft.com/office/drawing/2014/main" id="{79D190CB-F447-4489-997B-04269DC81E11}"/>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3" name="Rectangle 1461">
                    <a:extLst>
                      <a:ext uri="{FF2B5EF4-FFF2-40B4-BE49-F238E27FC236}">
                        <a16:creationId xmlns:a16="http://schemas.microsoft.com/office/drawing/2014/main" id="{67E3C337-A152-42D1-AA00-D28B3CC80181}"/>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4" name="Rectangle 1462">
                    <a:extLst>
                      <a:ext uri="{FF2B5EF4-FFF2-40B4-BE49-F238E27FC236}">
                        <a16:creationId xmlns:a16="http://schemas.microsoft.com/office/drawing/2014/main" id="{CFBC84DF-D393-4765-A186-3BC3AB48B25B}"/>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5" name="Rectangle 1463">
                    <a:extLst>
                      <a:ext uri="{FF2B5EF4-FFF2-40B4-BE49-F238E27FC236}">
                        <a16:creationId xmlns:a16="http://schemas.microsoft.com/office/drawing/2014/main" id="{9428509B-05EB-4334-9050-C3E36CF73670}"/>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6" name="Rectangle 1464">
                    <a:extLst>
                      <a:ext uri="{FF2B5EF4-FFF2-40B4-BE49-F238E27FC236}">
                        <a16:creationId xmlns:a16="http://schemas.microsoft.com/office/drawing/2014/main" id="{11461A93-362E-4D73-BB3A-88D037ED5D29}"/>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7" name="Rectangle 1465">
                    <a:extLst>
                      <a:ext uri="{FF2B5EF4-FFF2-40B4-BE49-F238E27FC236}">
                        <a16:creationId xmlns:a16="http://schemas.microsoft.com/office/drawing/2014/main" id="{A87E4778-69A6-4EB4-A81F-6137B65CCA03}"/>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8" name="Rectangle 1466">
                    <a:extLst>
                      <a:ext uri="{FF2B5EF4-FFF2-40B4-BE49-F238E27FC236}">
                        <a16:creationId xmlns:a16="http://schemas.microsoft.com/office/drawing/2014/main" id="{11157691-02B6-4819-A671-F3AC3608541C}"/>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79" name="Rectangle 1467">
                    <a:extLst>
                      <a:ext uri="{FF2B5EF4-FFF2-40B4-BE49-F238E27FC236}">
                        <a16:creationId xmlns:a16="http://schemas.microsoft.com/office/drawing/2014/main" id="{219645A1-D365-401A-94B3-988D5E3B4BDD}"/>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0" name="Rectangle 1468">
                    <a:extLst>
                      <a:ext uri="{FF2B5EF4-FFF2-40B4-BE49-F238E27FC236}">
                        <a16:creationId xmlns:a16="http://schemas.microsoft.com/office/drawing/2014/main" id="{9BD870CB-DA9A-46D4-87E4-B6190CDAB1E1}"/>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1" name="Rectangle 1469">
                    <a:extLst>
                      <a:ext uri="{FF2B5EF4-FFF2-40B4-BE49-F238E27FC236}">
                        <a16:creationId xmlns:a16="http://schemas.microsoft.com/office/drawing/2014/main" id="{F27BE07D-3A9C-4C1C-BAA1-07A5FDBF3CFC}"/>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2" name="Rectangle 1470">
                    <a:extLst>
                      <a:ext uri="{FF2B5EF4-FFF2-40B4-BE49-F238E27FC236}">
                        <a16:creationId xmlns:a16="http://schemas.microsoft.com/office/drawing/2014/main" id="{DD9D3F2E-96BB-44E1-A07D-30106F3AB213}"/>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3" name="Rectangle 1471">
                    <a:extLst>
                      <a:ext uri="{FF2B5EF4-FFF2-40B4-BE49-F238E27FC236}">
                        <a16:creationId xmlns:a16="http://schemas.microsoft.com/office/drawing/2014/main" id="{8868D58A-4EF7-43A8-B2EF-8E25A088CD1A}"/>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4" name="Rectangle 1472">
                    <a:extLst>
                      <a:ext uri="{FF2B5EF4-FFF2-40B4-BE49-F238E27FC236}">
                        <a16:creationId xmlns:a16="http://schemas.microsoft.com/office/drawing/2014/main" id="{0692B6D9-3A53-4DB8-B688-F16F68C0C878}"/>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5" name="Rectangle 1473">
                    <a:extLst>
                      <a:ext uri="{FF2B5EF4-FFF2-40B4-BE49-F238E27FC236}">
                        <a16:creationId xmlns:a16="http://schemas.microsoft.com/office/drawing/2014/main" id="{14CEAB84-EACC-47F1-87BF-BFBB2918B53B}"/>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6" name="Rectangle 1474">
                    <a:extLst>
                      <a:ext uri="{FF2B5EF4-FFF2-40B4-BE49-F238E27FC236}">
                        <a16:creationId xmlns:a16="http://schemas.microsoft.com/office/drawing/2014/main" id="{28C45191-9CC2-48D5-B22F-E0530D432C85}"/>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7" name="Rectangle 1475">
                    <a:extLst>
                      <a:ext uri="{FF2B5EF4-FFF2-40B4-BE49-F238E27FC236}">
                        <a16:creationId xmlns:a16="http://schemas.microsoft.com/office/drawing/2014/main" id="{43FF0274-A2E9-43F8-8A69-A66DFF9504AD}"/>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8" name="Rectangle 1476">
                    <a:extLst>
                      <a:ext uri="{FF2B5EF4-FFF2-40B4-BE49-F238E27FC236}">
                        <a16:creationId xmlns:a16="http://schemas.microsoft.com/office/drawing/2014/main" id="{90F18A97-F15B-47B0-AC8B-ECF3A9152041}"/>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89" name="Rectangle 1477">
                    <a:extLst>
                      <a:ext uri="{FF2B5EF4-FFF2-40B4-BE49-F238E27FC236}">
                        <a16:creationId xmlns:a16="http://schemas.microsoft.com/office/drawing/2014/main" id="{13DC7592-4CEF-4A3C-8DBC-6994D5173855}"/>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0" name="Rectangle 1478">
                    <a:extLst>
                      <a:ext uri="{FF2B5EF4-FFF2-40B4-BE49-F238E27FC236}">
                        <a16:creationId xmlns:a16="http://schemas.microsoft.com/office/drawing/2014/main" id="{51988A25-E4BE-47C1-97FC-F39F6C75F047}"/>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1" name="Rectangle 1479">
                    <a:extLst>
                      <a:ext uri="{FF2B5EF4-FFF2-40B4-BE49-F238E27FC236}">
                        <a16:creationId xmlns:a16="http://schemas.microsoft.com/office/drawing/2014/main" id="{E4BF5A59-11A0-4E85-9113-33A4369427CF}"/>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2" name="Rectangle 1480">
                    <a:extLst>
                      <a:ext uri="{FF2B5EF4-FFF2-40B4-BE49-F238E27FC236}">
                        <a16:creationId xmlns:a16="http://schemas.microsoft.com/office/drawing/2014/main" id="{F080B3F8-1047-4F04-91A6-6D685C9943B5}"/>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3" name="Rectangle 1481">
                    <a:extLst>
                      <a:ext uri="{FF2B5EF4-FFF2-40B4-BE49-F238E27FC236}">
                        <a16:creationId xmlns:a16="http://schemas.microsoft.com/office/drawing/2014/main" id="{92C4F01F-723D-41E0-AA5F-D17A32F7541A}"/>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4" name="Rectangle 1482">
                    <a:extLst>
                      <a:ext uri="{FF2B5EF4-FFF2-40B4-BE49-F238E27FC236}">
                        <a16:creationId xmlns:a16="http://schemas.microsoft.com/office/drawing/2014/main" id="{A59C3789-DB56-4D3D-9699-DE3EF7CD0AD8}"/>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5" name="Rectangle 1483">
                    <a:extLst>
                      <a:ext uri="{FF2B5EF4-FFF2-40B4-BE49-F238E27FC236}">
                        <a16:creationId xmlns:a16="http://schemas.microsoft.com/office/drawing/2014/main" id="{7D875C18-B4A3-4566-96B4-48937B499AF3}"/>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5996" name="Group 1484">
                  <a:extLst>
                    <a:ext uri="{FF2B5EF4-FFF2-40B4-BE49-F238E27FC236}">
                      <a16:creationId xmlns:a16="http://schemas.microsoft.com/office/drawing/2014/main" id="{34C6138D-C841-40EA-94A1-16F316004EAB}"/>
                    </a:ext>
                  </a:extLst>
                </p:cNvPr>
                <p:cNvGrpSpPr>
                  <a:grpSpLocks/>
                </p:cNvGrpSpPr>
                <p:nvPr/>
              </p:nvGrpSpPr>
              <p:grpSpPr bwMode="auto">
                <a:xfrm rot="5400000" flipV="1">
                  <a:off x="934" y="2331"/>
                  <a:ext cx="1102" cy="1166"/>
                  <a:chOff x="838" y="2427"/>
                  <a:chExt cx="1166" cy="1166"/>
                </a:xfrm>
              </p:grpSpPr>
              <p:sp>
                <p:nvSpPr>
                  <p:cNvPr id="65997" name="Rectangle 1485">
                    <a:extLst>
                      <a:ext uri="{FF2B5EF4-FFF2-40B4-BE49-F238E27FC236}">
                        <a16:creationId xmlns:a16="http://schemas.microsoft.com/office/drawing/2014/main" id="{EEB754B1-3702-4781-B58D-EDF4AFECF1BF}"/>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8" name="Rectangle 1486">
                    <a:extLst>
                      <a:ext uri="{FF2B5EF4-FFF2-40B4-BE49-F238E27FC236}">
                        <a16:creationId xmlns:a16="http://schemas.microsoft.com/office/drawing/2014/main" id="{DE1D48F4-2151-4362-A552-577659C23ED0}"/>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5999" name="Rectangle 1487">
                    <a:extLst>
                      <a:ext uri="{FF2B5EF4-FFF2-40B4-BE49-F238E27FC236}">
                        <a16:creationId xmlns:a16="http://schemas.microsoft.com/office/drawing/2014/main" id="{AD0E475C-8416-481B-895E-5B2F694A73BE}"/>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0" name="Rectangle 1488">
                    <a:extLst>
                      <a:ext uri="{FF2B5EF4-FFF2-40B4-BE49-F238E27FC236}">
                        <a16:creationId xmlns:a16="http://schemas.microsoft.com/office/drawing/2014/main" id="{3283D359-5AB5-4765-A8B4-FA411CCDF931}"/>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1" name="Rectangle 1489">
                    <a:extLst>
                      <a:ext uri="{FF2B5EF4-FFF2-40B4-BE49-F238E27FC236}">
                        <a16:creationId xmlns:a16="http://schemas.microsoft.com/office/drawing/2014/main" id="{163D2FB6-300D-4F13-83C4-DAB9DE719EE3}"/>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2" name="Rectangle 1490">
                    <a:extLst>
                      <a:ext uri="{FF2B5EF4-FFF2-40B4-BE49-F238E27FC236}">
                        <a16:creationId xmlns:a16="http://schemas.microsoft.com/office/drawing/2014/main" id="{80428397-7BBC-4BE8-BC35-27E168A196E6}"/>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3" name="Rectangle 1491">
                    <a:extLst>
                      <a:ext uri="{FF2B5EF4-FFF2-40B4-BE49-F238E27FC236}">
                        <a16:creationId xmlns:a16="http://schemas.microsoft.com/office/drawing/2014/main" id="{03F8EFDF-7B52-4CEC-9B0C-69BFFC75B6E2}"/>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4" name="Rectangle 1492">
                    <a:extLst>
                      <a:ext uri="{FF2B5EF4-FFF2-40B4-BE49-F238E27FC236}">
                        <a16:creationId xmlns:a16="http://schemas.microsoft.com/office/drawing/2014/main" id="{8559765D-862A-49A1-8DA9-0527509FD766}"/>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5" name="Rectangle 1493">
                    <a:extLst>
                      <a:ext uri="{FF2B5EF4-FFF2-40B4-BE49-F238E27FC236}">
                        <a16:creationId xmlns:a16="http://schemas.microsoft.com/office/drawing/2014/main" id="{340756AC-C046-48AA-BD5A-72411EC1B1DF}"/>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6" name="Rectangle 1494">
                    <a:extLst>
                      <a:ext uri="{FF2B5EF4-FFF2-40B4-BE49-F238E27FC236}">
                        <a16:creationId xmlns:a16="http://schemas.microsoft.com/office/drawing/2014/main" id="{7AB3EEE0-7327-4C45-BBDB-3145D76DEA21}"/>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7" name="Rectangle 1495">
                    <a:extLst>
                      <a:ext uri="{FF2B5EF4-FFF2-40B4-BE49-F238E27FC236}">
                        <a16:creationId xmlns:a16="http://schemas.microsoft.com/office/drawing/2014/main" id="{6924F719-61BE-4C9F-9000-4ABC6D859603}"/>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8" name="Rectangle 1496">
                    <a:extLst>
                      <a:ext uri="{FF2B5EF4-FFF2-40B4-BE49-F238E27FC236}">
                        <a16:creationId xmlns:a16="http://schemas.microsoft.com/office/drawing/2014/main" id="{D9E27C0A-1BA9-4AEC-AB86-B28BFC789B29}"/>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09" name="Rectangle 1497">
                    <a:extLst>
                      <a:ext uri="{FF2B5EF4-FFF2-40B4-BE49-F238E27FC236}">
                        <a16:creationId xmlns:a16="http://schemas.microsoft.com/office/drawing/2014/main" id="{3EBF11F1-C318-4840-9621-BC20B8F8A289}"/>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0" name="Rectangle 1498">
                    <a:extLst>
                      <a:ext uri="{FF2B5EF4-FFF2-40B4-BE49-F238E27FC236}">
                        <a16:creationId xmlns:a16="http://schemas.microsoft.com/office/drawing/2014/main" id="{B8AF162F-0235-4C76-B3BF-B682886C278A}"/>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1" name="Rectangle 1499">
                    <a:extLst>
                      <a:ext uri="{FF2B5EF4-FFF2-40B4-BE49-F238E27FC236}">
                        <a16:creationId xmlns:a16="http://schemas.microsoft.com/office/drawing/2014/main" id="{45F489F2-6142-40F9-8A94-7BEECBCA4956}"/>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2" name="Rectangle 1500">
                    <a:extLst>
                      <a:ext uri="{FF2B5EF4-FFF2-40B4-BE49-F238E27FC236}">
                        <a16:creationId xmlns:a16="http://schemas.microsoft.com/office/drawing/2014/main" id="{4F3A6839-DDD9-4DF2-B94B-E6EC1E5509B5}"/>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3" name="Rectangle 1501">
                    <a:extLst>
                      <a:ext uri="{FF2B5EF4-FFF2-40B4-BE49-F238E27FC236}">
                        <a16:creationId xmlns:a16="http://schemas.microsoft.com/office/drawing/2014/main" id="{D84A4B72-7B33-43D7-98DE-3C4A7AA8905E}"/>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4" name="Rectangle 1502">
                    <a:extLst>
                      <a:ext uri="{FF2B5EF4-FFF2-40B4-BE49-F238E27FC236}">
                        <a16:creationId xmlns:a16="http://schemas.microsoft.com/office/drawing/2014/main" id="{62D0B15B-A1FF-45CE-B7B8-FF0E4EB1ECBB}"/>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5" name="Rectangle 1503">
                    <a:extLst>
                      <a:ext uri="{FF2B5EF4-FFF2-40B4-BE49-F238E27FC236}">
                        <a16:creationId xmlns:a16="http://schemas.microsoft.com/office/drawing/2014/main" id="{A5CDDF9E-7929-4DC1-ACF3-A12ED5DBE213}"/>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6" name="Rectangle 1504">
                    <a:extLst>
                      <a:ext uri="{FF2B5EF4-FFF2-40B4-BE49-F238E27FC236}">
                        <a16:creationId xmlns:a16="http://schemas.microsoft.com/office/drawing/2014/main" id="{8B60E14E-7EA8-41A2-A36C-CA3960020E72}"/>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7" name="Rectangle 1505">
                    <a:extLst>
                      <a:ext uri="{FF2B5EF4-FFF2-40B4-BE49-F238E27FC236}">
                        <a16:creationId xmlns:a16="http://schemas.microsoft.com/office/drawing/2014/main" id="{01D98194-2F62-43D9-ADF5-3F463C4482BA}"/>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8" name="Rectangle 1506">
                    <a:extLst>
                      <a:ext uri="{FF2B5EF4-FFF2-40B4-BE49-F238E27FC236}">
                        <a16:creationId xmlns:a16="http://schemas.microsoft.com/office/drawing/2014/main" id="{A28F2473-FE28-41BF-9BE1-089669FD6522}"/>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19" name="Rectangle 1507">
                    <a:extLst>
                      <a:ext uri="{FF2B5EF4-FFF2-40B4-BE49-F238E27FC236}">
                        <a16:creationId xmlns:a16="http://schemas.microsoft.com/office/drawing/2014/main" id="{41AEF3FB-98E4-4044-8C0A-3818D949D6B2}"/>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0" name="Rectangle 1508">
                    <a:extLst>
                      <a:ext uri="{FF2B5EF4-FFF2-40B4-BE49-F238E27FC236}">
                        <a16:creationId xmlns:a16="http://schemas.microsoft.com/office/drawing/2014/main" id="{3975ABEB-55C7-403E-A0A7-A69147B9DAD1}"/>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1" name="Rectangle 1509">
                    <a:extLst>
                      <a:ext uri="{FF2B5EF4-FFF2-40B4-BE49-F238E27FC236}">
                        <a16:creationId xmlns:a16="http://schemas.microsoft.com/office/drawing/2014/main" id="{F954559A-AD22-4EF2-B358-B1BAC2705486}"/>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6022" name="Group 1510">
                  <a:extLst>
                    <a:ext uri="{FF2B5EF4-FFF2-40B4-BE49-F238E27FC236}">
                      <a16:creationId xmlns:a16="http://schemas.microsoft.com/office/drawing/2014/main" id="{B6A333D4-FF1E-48AA-9309-5114ADD1BB06}"/>
                    </a:ext>
                  </a:extLst>
                </p:cNvPr>
                <p:cNvGrpSpPr>
                  <a:grpSpLocks/>
                </p:cNvGrpSpPr>
                <p:nvPr/>
              </p:nvGrpSpPr>
              <p:grpSpPr bwMode="auto">
                <a:xfrm rot="-10800000">
                  <a:off x="726" y="2475"/>
                  <a:ext cx="1166" cy="1006"/>
                  <a:chOff x="838" y="2427"/>
                  <a:chExt cx="1166" cy="1166"/>
                </a:xfrm>
              </p:grpSpPr>
              <p:sp>
                <p:nvSpPr>
                  <p:cNvPr id="66023" name="Rectangle 1511">
                    <a:extLst>
                      <a:ext uri="{FF2B5EF4-FFF2-40B4-BE49-F238E27FC236}">
                        <a16:creationId xmlns:a16="http://schemas.microsoft.com/office/drawing/2014/main" id="{A57F050F-E58A-4A8A-BAC9-62A5DBAE86BC}"/>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4" name="Rectangle 1512">
                    <a:extLst>
                      <a:ext uri="{FF2B5EF4-FFF2-40B4-BE49-F238E27FC236}">
                        <a16:creationId xmlns:a16="http://schemas.microsoft.com/office/drawing/2014/main" id="{AC14492F-466B-47CC-8C61-CBABED14577C}"/>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5" name="Rectangle 1513">
                    <a:extLst>
                      <a:ext uri="{FF2B5EF4-FFF2-40B4-BE49-F238E27FC236}">
                        <a16:creationId xmlns:a16="http://schemas.microsoft.com/office/drawing/2014/main" id="{D3D8D6A0-D66E-4CE1-B29B-CEBFEC2AE8CA}"/>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6" name="Rectangle 1514">
                    <a:extLst>
                      <a:ext uri="{FF2B5EF4-FFF2-40B4-BE49-F238E27FC236}">
                        <a16:creationId xmlns:a16="http://schemas.microsoft.com/office/drawing/2014/main" id="{4DDFD8DB-7A2E-4CE1-A1E7-E8428409F2DC}"/>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7" name="Rectangle 1515">
                    <a:extLst>
                      <a:ext uri="{FF2B5EF4-FFF2-40B4-BE49-F238E27FC236}">
                        <a16:creationId xmlns:a16="http://schemas.microsoft.com/office/drawing/2014/main" id="{3C189445-9149-4726-A3DC-B4F747962BCA}"/>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8" name="Rectangle 1516">
                    <a:extLst>
                      <a:ext uri="{FF2B5EF4-FFF2-40B4-BE49-F238E27FC236}">
                        <a16:creationId xmlns:a16="http://schemas.microsoft.com/office/drawing/2014/main" id="{7888AE53-817F-4E37-82E2-42236CBAFA79}"/>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29" name="Rectangle 1517">
                    <a:extLst>
                      <a:ext uri="{FF2B5EF4-FFF2-40B4-BE49-F238E27FC236}">
                        <a16:creationId xmlns:a16="http://schemas.microsoft.com/office/drawing/2014/main" id="{2993C413-FF80-4A5C-B84D-735448930D9F}"/>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0" name="Rectangle 1518">
                    <a:extLst>
                      <a:ext uri="{FF2B5EF4-FFF2-40B4-BE49-F238E27FC236}">
                        <a16:creationId xmlns:a16="http://schemas.microsoft.com/office/drawing/2014/main" id="{6D3E5D84-B72A-4B3A-8DDD-BA5385836785}"/>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1" name="Rectangle 1519">
                    <a:extLst>
                      <a:ext uri="{FF2B5EF4-FFF2-40B4-BE49-F238E27FC236}">
                        <a16:creationId xmlns:a16="http://schemas.microsoft.com/office/drawing/2014/main" id="{FD1F4EEE-6B35-445D-9398-8BF0ACA55F5D}"/>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2" name="Rectangle 1520">
                    <a:extLst>
                      <a:ext uri="{FF2B5EF4-FFF2-40B4-BE49-F238E27FC236}">
                        <a16:creationId xmlns:a16="http://schemas.microsoft.com/office/drawing/2014/main" id="{A64FF6F5-F0EE-4F6D-ADFE-EB2E0260ED22}"/>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3" name="Rectangle 1521">
                    <a:extLst>
                      <a:ext uri="{FF2B5EF4-FFF2-40B4-BE49-F238E27FC236}">
                        <a16:creationId xmlns:a16="http://schemas.microsoft.com/office/drawing/2014/main" id="{A41DCF78-766D-4FC4-A48F-9C3D0314DB0C}"/>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4" name="Rectangle 1522">
                    <a:extLst>
                      <a:ext uri="{FF2B5EF4-FFF2-40B4-BE49-F238E27FC236}">
                        <a16:creationId xmlns:a16="http://schemas.microsoft.com/office/drawing/2014/main" id="{5FC76288-B573-44D8-B0E5-DF8A3AE339D7}"/>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5" name="Rectangle 1523">
                    <a:extLst>
                      <a:ext uri="{FF2B5EF4-FFF2-40B4-BE49-F238E27FC236}">
                        <a16:creationId xmlns:a16="http://schemas.microsoft.com/office/drawing/2014/main" id="{138DEE0A-2FC3-4206-AA97-3D3D2FD8DB21}"/>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6" name="Rectangle 1524">
                    <a:extLst>
                      <a:ext uri="{FF2B5EF4-FFF2-40B4-BE49-F238E27FC236}">
                        <a16:creationId xmlns:a16="http://schemas.microsoft.com/office/drawing/2014/main" id="{339D16FA-861A-45CA-9950-6CB5C4D4503A}"/>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7" name="Rectangle 1525">
                    <a:extLst>
                      <a:ext uri="{FF2B5EF4-FFF2-40B4-BE49-F238E27FC236}">
                        <a16:creationId xmlns:a16="http://schemas.microsoft.com/office/drawing/2014/main" id="{704D6FDD-BE6B-49E8-B686-310BD647A919}"/>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8" name="Rectangle 1526">
                    <a:extLst>
                      <a:ext uri="{FF2B5EF4-FFF2-40B4-BE49-F238E27FC236}">
                        <a16:creationId xmlns:a16="http://schemas.microsoft.com/office/drawing/2014/main" id="{5AAC312F-2E37-4A92-901F-81EAFEB44D54}"/>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39" name="Rectangle 1527">
                    <a:extLst>
                      <a:ext uri="{FF2B5EF4-FFF2-40B4-BE49-F238E27FC236}">
                        <a16:creationId xmlns:a16="http://schemas.microsoft.com/office/drawing/2014/main" id="{BE181420-2857-4215-B5DA-D40E3D68C09C}"/>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0" name="Rectangle 1528">
                    <a:extLst>
                      <a:ext uri="{FF2B5EF4-FFF2-40B4-BE49-F238E27FC236}">
                        <a16:creationId xmlns:a16="http://schemas.microsoft.com/office/drawing/2014/main" id="{EE28F1ED-AAE0-471C-97E7-7420AAA88922}"/>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1" name="Rectangle 1529">
                    <a:extLst>
                      <a:ext uri="{FF2B5EF4-FFF2-40B4-BE49-F238E27FC236}">
                        <a16:creationId xmlns:a16="http://schemas.microsoft.com/office/drawing/2014/main" id="{A131AF4C-13E3-41C9-B88A-77A778C30605}"/>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2" name="Rectangle 1530">
                    <a:extLst>
                      <a:ext uri="{FF2B5EF4-FFF2-40B4-BE49-F238E27FC236}">
                        <a16:creationId xmlns:a16="http://schemas.microsoft.com/office/drawing/2014/main" id="{B3B00E05-0649-41FA-8914-4E192A4850B1}"/>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3" name="Rectangle 1531">
                    <a:extLst>
                      <a:ext uri="{FF2B5EF4-FFF2-40B4-BE49-F238E27FC236}">
                        <a16:creationId xmlns:a16="http://schemas.microsoft.com/office/drawing/2014/main" id="{52C1FCBE-F118-4D61-9635-4EA7A01388D1}"/>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4" name="Rectangle 1532">
                    <a:extLst>
                      <a:ext uri="{FF2B5EF4-FFF2-40B4-BE49-F238E27FC236}">
                        <a16:creationId xmlns:a16="http://schemas.microsoft.com/office/drawing/2014/main" id="{4CAAB9E3-9F46-4BDA-B7B3-A4DF8233CEC6}"/>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5" name="Rectangle 1533">
                    <a:extLst>
                      <a:ext uri="{FF2B5EF4-FFF2-40B4-BE49-F238E27FC236}">
                        <a16:creationId xmlns:a16="http://schemas.microsoft.com/office/drawing/2014/main" id="{B87A7072-CBD7-4E05-B213-9E1AA1DB6E70}"/>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6" name="Rectangle 1534">
                    <a:extLst>
                      <a:ext uri="{FF2B5EF4-FFF2-40B4-BE49-F238E27FC236}">
                        <a16:creationId xmlns:a16="http://schemas.microsoft.com/office/drawing/2014/main" id="{4A37B29E-FF9F-44DB-B7F1-1DD76A94680D}"/>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47" name="Rectangle 1535">
                    <a:extLst>
                      <a:ext uri="{FF2B5EF4-FFF2-40B4-BE49-F238E27FC236}">
                        <a16:creationId xmlns:a16="http://schemas.microsoft.com/office/drawing/2014/main" id="{C6AA2F5B-DC13-4F94-8492-5774C84029B2}"/>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grpSp>
            <p:nvGrpSpPr>
              <p:cNvPr id="66048" name="Group 1536">
                <a:extLst>
                  <a:ext uri="{FF2B5EF4-FFF2-40B4-BE49-F238E27FC236}">
                    <a16:creationId xmlns:a16="http://schemas.microsoft.com/office/drawing/2014/main" id="{74D73382-9BCD-4515-9124-FEC35DC2A7CF}"/>
                  </a:ext>
                </a:extLst>
              </p:cNvPr>
              <p:cNvGrpSpPr>
                <a:grpSpLocks/>
              </p:cNvGrpSpPr>
              <p:nvPr/>
            </p:nvGrpSpPr>
            <p:grpSpPr bwMode="auto">
              <a:xfrm>
                <a:off x="4768" y="608"/>
                <a:ext cx="576" cy="614"/>
                <a:chOff x="3552" y="1344"/>
                <a:chExt cx="576" cy="550"/>
              </a:xfrm>
            </p:grpSpPr>
            <p:graphicFrame>
              <p:nvGraphicFramePr>
                <p:cNvPr id="66049" name="Object 1537">
                  <a:extLst>
                    <a:ext uri="{FF2B5EF4-FFF2-40B4-BE49-F238E27FC236}">
                      <a16:creationId xmlns:a16="http://schemas.microsoft.com/office/drawing/2014/main" id="{1C76F555-66CB-4D1E-B50A-AA8ADB59822E}"/>
                    </a:ext>
                  </a:extLst>
                </p:cNvPr>
                <p:cNvGraphicFramePr>
                  <a:graphicFrameLocks noChangeAspect="1"/>
                </p:cNvGraphicFramePr>
                <p:nvPr/>
              </p:nvGraphicFramePr>
              <p:xfrm>
                <a:off x="3552" y="1344"/>
                <a:ext cx="576" cy="550"/>
              </p:xfrm>
              <a:graphic>
                <a:graphicData uri="http://schemas.openxmlformats.org/presentationml/2006/ole">
                  <mc:AlternateContent xmlns:mc="http://schemas.openxmlformats.org/markup-compatibility/2006">
                    <mc:Choice xmlns:v="urn:schemas-microsoft-com:vml" Requires="v">
                      <p:oleObj r:id="rId10" imgW="4572000" imgH="2743200" progId="">
                        <p:embed/>
                      </p:oleObj>
                    </mc:Choice>
                    <mc:Fallback>
                      <p:oleObj r:id="rId10" imgW="4572000" imgH="2743200" progId="">
                        <p:embed/>
                        <p:pic>
                          <p:nvPicPr>
                            <p:cNvPr id="66049" name="Object 1537">
                              <a:extLst>
                                <a:ext uri="{FF2B5EF4-FFF2-40B4-BE49-F238E27FC236}">
                                  <a16:creationId xmlns:a16="http://schemas.microsoft.com/office/drawing/2014/main" id="{1C76F555-66CB-4D1E-B50A-AA8ADB598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292" t="6250" r="36458" b="15625"/>
                            <a:stretch>
                              <a:fillRect/>
                            </a:stretch>
                          </p:blipFill>
                          <p:spPr bwMode="auto">
                            <a:xfrm>
                              <a:off x="3552" y="1344"/>
                              <a:ext cx="576" cy="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6050" name="Group 1538">
                  <a:extLst>
                    <a:ext uri="{FF2B5EF4-FFF2-40B4-BE49-F238E27FC236}">
                      <a16:creationId xmlns:a16="http://schemas.microsoft.com/office/drawing/2014/main" id="{8AF659E5-68E0-49C4-A20B-8FCB5D38A6E5}"/>
                    </a:ext>
                  </a:extLst>
                </p:cNvPr>
                <p:cNvGrpSpPr>
                  <a:grpSpLocks/>
                </p:cNvGrpSpPr>
                <p:nvPr/>
              </p:nvGrpSpPr>
              <p:grpSpPr bwMode="auto">
                <a:xfrm>
                  <a:off x="3609" y="1429"/>
                  <a:ext cx="458" cy="449"/>
                  <a:chOff x="838" y="2427"/>
                  <a:chExt cx="1166" cy="1166"/>
                </a:xfrm>
              </p:grpSpPr>
              <p:sp>
                <p:nvSpPr>
                  <p:cNvPr id="66051" name="Rectangle 1539">
                    <a:extLst>
                      <a:ext uri="{FF2B5EF4-FFF2-40B4-BE49-F238E27FC236}">
                        <a16:creationId xmlns:a16="http://schemas.microsoft.com/office/drawing/2014/main" id="{AEFF37F3-D7A4-4FA3-BA53-DA592A217514}"/>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2" name="Rectangle 1540">
                    <a:extLst>
                      <a:ext uri="{FF2B5EF4-FFF2-40B4-BE49-F238E27FC236}">
                        <a16:creationId xmlns:a16="http://schemas.microsoft.com/office/drawing/2014/main" id="{52BF1E9F-86E1-4BCC-A280-0CA983C7F34B}"/>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3" name="Rectangle 1541">
                    <a:extLst>
                      <a:ext uri="{FF2B5EF4-FFF2-40B4-BE49-F238E27FC236}">
                        <a16:creationId xmlns:a16="http://schemas.microsoft.com/office/drawing/2014/main" id="{B0634F38-BB1E-4519-B0D7-6201D13BEBD9}"/>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4" name="Rectangle 1542">
                    <a:extLst>
                      <a:ext uri="{FF2B5EF4-FFF2-40B4-BE49-F238E27FC236}">
                        <a16:creationId xmlns:a16="http://schemas.microsoft.com/office/drawing/2014/main" id="{D757848A-0A3F-4D93-B878-4236D13A518E}"/>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5" name="Rectangle 1543">
                    <a:extLst>
                      <a:ext uri="{FF2B5EF4-FFF2-40B4-BE49-F238E27FC236}">
                        <a16:creationId xmlns:a16="http://schemas.microsoft.com/office/drawing/2014/main" id="{968B4327-5E2D-4425-A9F5-783FDEBBAAB0}"/>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6" name="Rectangle 1544">
                    <a:extLst>
                      <a:ext uri="{FF2B5EF4-FFF2-40B4-BE49-F238E27FC236}">
                        <a16:creationId xmlns:a16="http://schemas.microsoft.com/office/drawing/2014/main" id="{133E69EE-DD84-488B-899C-90AD2CAFE9D4}"/>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7" name="Rectangle 1545">
                    <a:extLst>
                      <a:ext uri="{FF2B5EF4-FFF2-40B4-BE49-F238E27FC236}">
                        <a16:creationId xmlns:a16="http://schemas.microsoft.com/office/drawing/2014/main" id="{9B40C0B0-2B95-4E7F-96F2-7D9D5F349A32}"/>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8" name="Rectangle 1546">
                    <a:extLst>
                      <a:ext uri="{FF2B5EF4-FFF2-40B4-BE49-F238E27FC236}">
                        <a16:creationId xmlns:a16="http://schemas.microsoft.com/office/drawing/2014/main" id="{B7687BD4-2C46-4D25-B9B1-DFB22EE62A4F}"/>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59" name="Rectangle 1547">
                    <a:extLst>
                      <a:ext uri="{FF2B5EF4-FFF2-40B4-BE49-F238E27FC236}">
                        <a16:creationId xmlns:a16="http://schemas.microsoft.com/office/drawing/2014/main" id="{3C9FBC73-03B0-4FA8-8791-12634A809B28}"/>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0" name="Rectangle 1548">
                    <a:extLst>
                      <a:ext uri="{FF2B5EF4-FFF2-40B4-BE49-F238E27FC236}">
                        <a16:creationId xmlns:a16="http://schemas.microsoft.com/office/drawing/2014/main" id="{71769147-1AE2-45F4-A5D3-058563D41D7F}"/>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1" name="Rectangle 1549">
                    <a:extLst>
                      <a:ext uri="{FF2B5EF4-FFF2-40B4-BE49-F238E27FC236}">
                        <a16:creationId xmlns:a16="http://schemas.microsoft.com/office/drawing/2014/main" id="{4651FB0E-D02F-4910-AEAE-172E834BB7CD}"/>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2" name="Rectangle 1550">
                    <a:extLst>
                      <a:ext uri="{FF2B5EF4-FFF2-40B4-BE49-F238E27FC236}">
                        <a16:creationId xmlns:a16="http://schemas.microsoft.com/office/drawing/2014/main" id="{A1FAF604-EB89-432F-AC8D-B5D80E07D68C}"/>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3" name="Rectangle 1551">
                    <a:extLst>
                      <a:ext uri="{FF2B5EF4-FFF2-40B4-BE49-F238E27FC236}">
                        <a16:creationId xmlns:a16="http://schemas.microsoft.com/office/drawing/2014/main" id="{9193983F-D196-4CFD-A402-8B915F874A31}"/>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4" name="Rectangle 1552">
                    <a:extLst>
                      <a:ext uri="{FF2B5EF4-FFF2-40B4-BE49-F238E27FC236}">
                        <a16:creationId xmlns:a16="http://schemas.microsoft.com/office/drawing/2014/main" id="{D0FE457B-1930-47D9-8E8A-8DF3E1B0B1F5}"/>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5" name="Rectangle 1553">
                    <a:extLst>
                      <a:ext uri="{FF2B5EF4-FFF2-40B4-BE49-F238E27FC236}">
                        <a16:creationId xmlns:a16="http://schemas.microsoft.com/office/drawing/2014/main" id="{DAEF7F51-21D1-4DCF-AC74-3CE1B428324C}"/>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6" name="Rectangle 1554">
                    <a:extLst>
                      <a:ext uri="{FF2B5EF4-FFF2-40B4-BE49-F238E27FC236}">
                        <a16:creationId xmlns:a16="http://schemas.microsoft.com/office/drawing/2014/main" id="{9EDF36B3-17C5-4A0D-9881-8923C837B331}"/>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7" name="Rectangle 1555">
                    <a:extLst>
                      <a:ext uri="{FF2B5EF4-FFF2-40B4-BE49-F238E27FC236}">
                        <a16:creationId xmlns:a16="http://schemas.microsoft.com/office/drawing/2014/main" id="{E241E922-AE5D-4652-8B8E-053C26028954}"/>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8" name="Rectangle 1556">
                    <a:extLst>
                      <a:ext uri="{FF2B5EF4-FFF2-40B4-BE49-F238E27FC236}">
                        <a16:creationId xmlns:a16="http://schemas.microsoft.com/office/drawing/2014/main" id="{3897F4F8-8526-42A5-88C2-FF5D29A789F2}"/>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69" name="Rectangle 1557">
                    <a:extLst>
                      <a:ext uri="{FF2B5EF4-FFF2-40B4-BE49-F238E27FC236}">
                        <a16:creationId xmlns:a16="http://schemas.microsoft.com/office/drawing/2014/main" id="{846761AF-F9F8-4E10-90DA-5A14E62B563E}"/>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0" name="Rectangle 1558">
                    <a:extLst>
                      <a:ext uri="{FF2B5EF4-FFF2-40B4-BE49-F238E27FC236}">
                        <a16:creationId xmlns:a16="http://schemas.microsoft.com/office/drawing/2014/main" id="{8002E50C-9459-4F14-BD4C-F010ECAF7234}"/>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1" name="Rectangle 1559">
                    <a:extLst>
                      <a:ext uri="{FF2B5EF4-FFF2-40B4-BE49-F238E27FC236}">
                        <a16:creationId xmlns:a16="http://schemas.microsoft.com/office/drawing/2014/main" id="{8739C17E-9677-4117-9B0C-92AE1A218074}"/>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2" name="Rectangle 1560">
                    <a:extLst>
                      <a:ext uri="{FF2B5EF4-FFF2-40B4-BE49-F238E27FC236}">
                        <a16:creationId xmlns:a16="http://schemas.microsoft.com/office/drawing/2014/main" id="{F50D0EBA-5ABE-4A17-8D25-DF3D2A439AB7}"/>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3" name="Rectangle 1561">
                    <a:extLst>
                      <a:ext uri="{FF2B5EF4-FFF2-40B4-BE49-F238E27FC236}">
                        <a16:creationId xmlns:a16="http://schemas.microsoft.com/office/drawing/2014/main" id="{581DAE04-14D5-4C02-9324-CC644702753B}"/>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4" name="Rectangle 1562">
                    <a:extLst>
                      <a:ext uri="{FF2B5EF4-FFF2-40B4-BE49-F238E27FC236}">
                        <a16:creationId xmlns:a16="http://schemas.microsoft.com/office/drawing/2014/main" id="{51759B93-D7C7-477D-8328-2A9355BF739E}"/>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5" name="Rectangle 1563">
                    <a:extLst>
                      <a:ext uri="{FF2B5EF4-FFF2-40B4-BE49-F238E27FC236}">
                        <a16:creationId xmlns:a16="http://schemas.microsoft.com/office/drawing/2014/main" id="{AE57CAFF-9322-44CC-8B53-9F0B8022580A}"/>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6076" name="Group 1564">
                  <a:extLst>
                    <a:ext uri="{FF2B5EF4-FFF2-40B4-BE49-F238E27FC236}">
                      <a16:creationId xmlns:a16="http://schemas.microsoft.com/office/drawing/2014/main" id="{19CE4ADE-522F-4B22-A956-EE5F6B850120}"/>
                    </a:ext>
                  </a:extLst>
                </p:cNvPr>
                <p:cNvGrpSpPr>
                  <a:grpSpLocks/>
                </p:cNvGrpSpPr>
                <p:nvPr/>
              </p:nvGrpSpPr>
              <p:grpSpPr bwMode="auto">
                <a:xfrm flipH="1">
                  <a:off x="3697" y="1390"/>
                  <a:ext cx="421" cy="449"/>
                  <a:chOff x="838" y="2427"/>
                  <a:chExt cx="1166" cy="1166"/>
                </a:xfrm>
              </p:grpSpPr>
              <p:sp>
                <p:nvSpPr>
                  <p:cNvPr id="66077" name="Rectangle 1565">
                    <a:extLst>
                      <a:ext uri="{FF2B5EF4-FFF2-40B4-BE49-F238E27FC236}">
                        <a16:creationId xmlns:a16="http://schemas.microsoft.com/office/drawing/2014/main" id="{CCF6EA48-7A11-4834-B352-9200C6F3D192}"/>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8" name="Rectangle 1566">
                    <a:extLst>
                      <a:ext uri="{FF2B5EF4-FFF2-40B4-BE49-F238E27FC236}">
                        <a16:creationId xmlns:a16="http://schemas.microsoft.com/office/drawing/2014/main" id="{595B19C8-A734-44DD-87BF-94AF5553FCE4}"/>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79" name="Rectangle 1567">
                    <a:extLst>
                      <a:ext uri="{FF2B5EF4-FFF2-40B4-BE49-F238E27FC236}">
                        <a16:creationId xmlns:a16="http://schemas.microsoft.com/office/drawing/2014/main" id="{54B9E2A6-2871-439F-BD94-FC47D7FC113A}"/>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0" name="Rectangle 1568">
                    <a:extLst>
                      <a:ext uri="{FF2B5EF4-FFF2-40B4-BE49-F238E27FC236}">
                        <a16:creationId xmlns:a16="http://schemas.microsoft.com/office/drawing/2014/main" id="{4F3471F8-6D4F-478B-AACD-8A9A360F459D}"/>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1" name="Rectangle 1569">
                    <a:extLst>
                      <a:ext uri="{FF2B5EF4-FFF2-40B4-BE49-F238E27FC236}">
                        <a16:creationId xmlns:a16="http://schemas.microsoft.com/office/drawing/2014/main" id="{57C6F08F-8372-4042-BA11-F7B1E75EB6ED}"/>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2" name="Rectangle 1570">
                    <a:extLst>
                      <a:ext uri="{FF2B5EF4-FFF2-40B4-BE49-F238E27FC236}">
                        <a16:creationId xmlns:a16="http://schemas.microsoft.com/office/drawing/2014/main" id="{92BF7B55-2210-4932-A008-7210C0C422CE}"/>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3" name="Rectangle 1571">
                    <a:extLst>
                      <a:ext uri="{FF2B5EF4-FFF2-40B4-BE49-F238E27FC236}">
                        <a16:creationId xmlns:a16="http://schemas.microsoft.com/office/drawing/2014/main" id="{D783F2E5-D0D5-4042-9209-D118B3AB23BB}"/>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4" name="Rectangle 1572">
                    <a:extLst>
                      <a:ext uri="{FF2B5EF4-FFF2-40B4-BE49-F238E27FC236}">
                        <a16:creationId xmlns:a16="http://schemas.microsoft.com/office/drawing/2014/main" id="{957DC902-3281-4297-B162-D253B4FA0491}"/>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5" name="Rectangle 1573">
                    <a:extLst>
                      <a:ext uri="{FF2B5EF4-FFF2-40B4-BE49-F238E27FC236}">
                        <a16:creationId xmlns:a16="http://schemas.microsoft.com/office/drawing/2014/main" id="{C2F71AF3-975B-44B3-88F1-E16F94BC6FDE}"/>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6" name="Rectangle 1574">
                    <a:extLst>
                      <a:ext uri="{FF2B5EF4-FFF2-40B4-BE49-F238E27FC236}">
                        <a16:creationId xmlns:a16="http://schemas.microsoft.com/office/drawing/2014/main" id="{A52DAC65-4FB9-4C9E-8291-B1B65AFAF398}"/>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7" name="Rectangle 1575">
                    <a:extLst>
                      <a:ext uri="{FF2B5EF4-FFF2-40B4-BE49-F238E27FC236}">
                        <a16:creationId xmlns:a16="http://schemas.microsoft.com/office/drawing/2014/main" id="{7341AE8B-C4AB-4820-B8AF-F465DAB4DFCA}"/>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8" name="Rectangle 1576">
                    <a:extLst>
                      <a:ext uri="{FF2B5EF4-FFF2-40B4-BE49-F238E27FC236}">
                        <a16:creationId xmlns:a16="http://schemas.microsoft.com/office/drawing/2014/main" id="{63BA7703-70AA-4FBD-A291-2F4209A8CCA7}"/>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89" name="Rectangle 1577">
                    <a:extLst>
                      <a:ext uri="{FF2B5EF4-FFF2-40B4-BE49-F238E27FC236}">
                        <a16:creationId xmlns:a16="http://schemas.microsoft.com/office/drawing/2014/main" id="{1A925700-9711-4832-9DF2-1FEFBF8EA59F}"/>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0" name="Rectangle 1578">
                    <a:extLst>
                      <a:ext uri="{FF2B5EF4-FFF2-40B4-BE49-F238E27FC236}">
                        <a16:creationId xmlns:a16="http://schemas.microsoft.com/office/drawing/2014/main" id="{CB8A0454-5016-4F7F-9F95-AB8A1D24B395}"/>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1" name="Rectangle 1579">
                    <a:extLst>
                      <a:ext uri="{FF2B5EF4-FFF2-40B4-BE49-F238E27FC236}">
                        <a16:creationId xmlns:a16="http://schemas.microsoft.com/office/drawing/2014/main" id="{74037339-FF43-47D6-8569-B9F853695580}"/>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2" name="Rectangle 1580">
                    <a:extLst>
                      <a:ext uri="{FF2B5EF4-FFF2-40B4-BE49-F238E27FC236}">
                        <a16:creationId xmlns:a16="http://schemas.microsoft.com/office/drawing/2014/main" id="{7FEDC245-A1BE-46FE-B8F7-18D13D7A9FF9}"/>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3" name="Rectangle 1581">
                    <a:extLst>
                      <a:ext uri="{FF2B5EF4-FFF2-40B4-BE49-F238E27FC236}">
                        <a16:creationId xmlns:a16="http://schemas.microsoft.com/office/drawing/2014/main" id="{C9E74416-70E8-48DA-AC62-6E2445F817DD}"/>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4" name="Rectangle 1582">
                    <a:extLst>
                      <a:ext uri="{FF2B5EF4-FFF2-40B4-BE49-F238E27FC236}">
                        <a16:creationId xmlns:a16="http://schemas.microsoft.com/office/drawing/2014/main" id="{A02FF431-A48D-4E21-8DC7-2FE30D2233E6}"/>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5" name="Rectangle 1583">
                    <a:extLst>
                      <a:ext uri="{FF2B5EF4-FFF2-40B4-BE49-F238E27FC236}">
                        <a16:creationId xmlns:a16="http://schemas.microsoft.com/office/drawing/2014/main" id="{12829834-DD33-49A9-A916-460E9FF6D151}"/>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6" name="Rectangle 1584">
                    <a:extLst>
                      <a:ext uri="{FF2B5EF4-FFF2-40B4-BE49-F238E27FC236}">
                        <a16:creationId xmlns:a16="http://schemas.microsoft.com/office/drawing/2014/main" id="{7DA015CF-2B4B-477B-B2FB-E3CFD5668FAD}"/>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7" name="Rectangle 1585">
                    <a:extLst>
                      <a:ext uri="{FF2B5EF4-FFF2-40B4-BE49-F238E27FC236}">
                        <a16:creationId xmlns:a16="http://schemas.microsoft.com/office/drawing/2014/main" id="{CAC02A3E-BC25-4D32-AE41-50EB9D63E6E4}"/>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8" name="Rectangle 1586">
                    <a:extLst>
                      <a:ext uri="{FF2B5EF4-FFF2-40B4-BE49-F238E27FC236}">
                        <a16:creationId xmlns:a16="http://schemas.microsoft.com/office/drawing/2014/main" id="{B9789EBE-6045-4788-9E0A-9A3A2DA00B13}"/>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099" name="Rectangle 1587">
                    <a:extLst>
                      <a:ext uri="{FF2B5EF4-FFF2-40B4-BE49-F238E27FC236}">
                        <a16:creationId xmlns:a16="http://schemas.microsoft.com/office/drawing/2014/main" id="{413095EC-6944-424F-AE40-E02256B723DC}"/>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0" name="Rectangle 1588">
                    <a:extLst>
                      <a:ext uri="{FF2B5EF4-FFF2-40B4-BE49-F238E27FC236}">
                        <a16:creationId xmlns:a16="http://schemas.microsoft.com/office/drawing/2014/main" id="{4FED0D6F-93A2-4DC0-9A5B-394A2536B652}"/>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1" name="Rectangle 1589">
                    <a:extLst>
                      <a:ext uri="{FF2B5EF4-FFF2-40B4-BE49-F238E27FC236}">
                        <a16:creationId xmlns:a16="http://schemas.microsoft.com/office/drawing/2014/main" id="{06E9B0C2-9541-4F7A-8EED-CC5FB8CEBD0A}"/>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6102" name="Group 1590">
                  <a:extLst>
                    <a:ext uri="{FF2B5EF4-FFF2-40B4-BE49-F238E27FC236}">
                      <a16:creationId xmlns:a16="http://schemas.microsoft.com/office/drawing/2014/main" id="{FA51DD3C-CB0C-4A01-96BF-A59B898F9A35}"/>
                    </a:ext>
                  </a:extLst>
                </p:cNvPr>
                <p:cNvGrpSpPr>
                  <a:grpSpLocks/>
                </p:cNvGrpSpPr>
                <p:nvPr/>
              </p:nvGrpSpPr>
              <p:grpSpPr bwMode="auto">
                <a:xfrm rot="5400000" flipV="1">
                  <a:off x="3639" y="1360"/>
                  <a:ext cx="449" cy="458"/>
                  <a:chOff x="838" y="2427"/>
                  <a:chExt cx="1166" cy="1166"/>
                </a:xfrm>
              </p:grpSpPr>
              <p:sp>
                <p:nvSpPr>
                  <p:cNvPr id="66103" name="Rectangle 1591">
                    <a:extLst>
                      <a:ext uri="{FF2B5EF4-FFF2-40B4-BE49-F238E27FC236}">
                        <a16:creationId xmlns:a16="http://schemas.microsoft.com/office/drawing/2014/main" id="{A506D16A-ABB9-41F6-8ABF-F307B5B239F6}"/>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4" name="Rectangle 1592">
                    <a:extLst>
                      <a:ext uri="{FF2B5EF4-FFF2-40B4-BE49-F238E27FC236}">
                        <a16:creationId xmlns:a16="http://schemas.microsoft.com/office/drawing/2014/main" id="{96A779C2-A563-47B7-AFCD-AD59E8211136}"/>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5" name="Rectangle 1593">
                    <a:extLst>
                      <a:ext uri="{FF2B5EF4-FFF2-40B4-BE49-F238E27FC236}">
                        <a16:creationId xmlns:a16="http://schemas.microsoft.com/office/drawing/2014/main" id="{FA27B1DA-FF48-4A69-87D8-2602D0D5E59F}"/>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6" name="Rectangle 1594">
                    <a:extLst>
                      <a:ext uri="{FF2B5EF4-FFF2-40B4-BE49-F238E27FC236}">
                        <a16:creationId xmlns:a16="http://schemas.microsoft.com/office/drawing/2014/main" id="{118A91E1-79A8-4473-84BB-F6279FF40A7A}"/>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7" name="Rectangle 1595">
                    <a:extLst>
                      <a:ext uri="{FF2B5EF4-FFF2-40B4-BE49-F238E27FC236}">
                        <a16:creationId xmlns:a16="http://schemas.microsoft.com/office/drawing/2014/main" id="{CE213CCD-B957-4350-8A91-52EC9CFC3EB3}"/>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8" name="Rectangle 1596">
                    <a:extLst>
                      <a:ext uri="{FF2B5EF4-FFF2-40B4-BE49-F238E27FC236}">
                        <a16:creationId xmlns:a16="http://schemas.microsoft.com/office/drawing/2014/main" id="{F3C4CDCC-317C-463A-A82A-D3CB68CFD2BE}"/>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09" name="Rectangle 1597">
                    <a:extLst>
                      <a:ext uri="{FF2B5EF4-FFF2-40B4-BE49-F238E27FC236}">
                        <a16:creationId xmlns:a16="http://schemas.microsoft.com/office/drawing/2014/main" id="{6598840C-F755-42F5-9EB0-BF39F095AA82}"/>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0" name="Rectangle 1598">
                    <a:extLst>
                      <a:ext uri="{FF2B5EF4-FFF2-40B4-BE49-F238E27FC236}">
                        <a16:creationId xmlns:a16="http://schemas.microsoft.com/office/drawing/2014/main" id="{3FAD6267-7AA6-4E65-A127-D8CFC442ABEB}"/>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1" name="Rectangle 1599">
                    <a:extLst>
                      <a:ext uri="{FF2B5EF4-FFF2-40B4-BE49-F238E27FC236}">
                        <a16:creationId xmlns:a16="http://schemas.microsoft.com/office/drawing/2014/main" id="{D4E59743-63D2-4FE7-9C6E-2824A3ACF2D7}"/>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2" name="Rectangle 1600">
                    <a:extLst>
                      <a:ext uri="{FF2B5EF4-FFF2-40B4-BE49-F238E27FC236}">
                        <a16:creationId xmlns:a16="http://schemas.microsoft.com/office/drawing/2014/main" id="{494C0766-A40D-4FAA-94D7-2733D918065C}"/>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3" name="Rectangle 1601">
                    <a:extLst>
                      <a:ext uri="{FF2B5EF4-FFF2-40B4-BE49-F238E27FC236}">
                        <a16:creationId xmlns:a16="http://schemas.microsoft.com/office/drawing/2014/main" id="{E221E904-988B-4B97-8373-FA9C3379AA7E}"/>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4" name="Rectangle 1602">
                    <a:extLst>
                      <a:ext uri="{FF2B5EF4-FFF2-40B4-BE49-F238E27FC236}">
                        <a16:creationId xmlns:a16="http://schemas.microsoft.com/office/drawing/2014/main" id="{9837D84A-B284-4207-B7E3-5DDC8D335347}"/>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5" name="Rectangle 1603">
                    <a:extLst>
                      <a:ext uri="{FF2B5EF4-FFF2-40B4-BE49-F238E27FC236}">
                        <a16:creationId xmlns:a16="http://schemas.microsoft.com/office/drawing/2014/main" id="{CAC364F2-A70E-4A71-9464-8915AFCFD78E}"/>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6" name="Rectangle 1604">
                    <a:extLst>
                      <a:ext uri="{FF2B5EF4-FFF2-40B4-BE49-F238E27FC236}">
                        <a16:creationId xmlns:a16="http://schemas.microsoft.com/office/drawing/2014/main" id="{0B51D3E3-16BC-4A40-8E6C-74E59D8C33DC}"/>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7" name="Rectangle 1605">
                    <a:extLst>
                      <a:ext uri="{FF2B5EF4-FFF2-40B4-BE49-F238E27FC236}">
                        <a16:creationId xmlns:a16="http://schemas.microsoft.com/office/drawing/2014/main" id="{F4C9DCD8-E5E5-42A3-9A09-60624990473A}"/>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8" name="Rectangle 1606">
                    <a:extLst>
                      <a:ext uri="{FF2B5EF4-FFF2-40B4-BE49-F238E27FC236}">
                        <a16:creationId xmlns:a16="http://schemas.microsoft.com/office/drawing/2014/main" id="{206D84F3-CD02-41FC-8651-B9C8EC2B8D48}"/>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19" name="Rectangle 1607">
                    <a:extLst>
                      <a:ext uri="{FF2B5EF4-FFF2-40B4-BE49-F238E27FC236}">
                        <a16:creationId xmlns:a16="http://schemas.microsoft.com/office/drawing/2014/main" id="{4CCDCB30-F612-4BB0-A66D-04B7CB013C55}"/>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0" name="Rectangle 1608">
                    <a:extLst>
                      <a:ext uri="{FF2B5EF4-FFF2-40B4-BE49-F238E27FC236}">
                        <a16:creationId xmlns:a16="http://schemas.microsoft.com/office/drawing/2014/main" id="{BDE30873-07BD-4700-8EFF-2831364BCE22}"/>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1" name="Rectangle 1609">
                    <a:extLst>
                      <a:ext uri="{FF2B5EF4-FFF2-40B4-BE49-F238E27FC236}">
                        <a16:creationId xmlns:a16="http://schemas.microsoft.com/office/drawing/2014/main" id="{FF7E89E7-235F-4FB1-9A28-D7112B4FB4A4}"/>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2" name="Rectangle 1610">
                    <a:extLst>
                      <a:ext uri="{FF2B5EF4-FFF2-40B4-BE49-F238E27FC236}">
                        <a16:creationId xmlns:a16="http://schemas.microsoft.com/office/drawing/2014/main" id="{CE395AE7-37A4-459D-876B-5A20CF223F59}"/>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3" name="Rectangle 1611">
                    <a:extLst>
                      <a:ext uri="{FF2B5EF4-FFF2-40B4-BE49-F238E27FC236}">
                        <a16:creationId xmlns:a16="http://schemas.microsoft.com/office/drawing/2014/main" id="{A767A13A-2144-4A78-8312-CB2876088BEE}"/>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4" name="Rectangle 1612">
                    <a:extLst>
                      <a:ext uri="{FF2B5EF4-FFF2-40B4-BE49-F238E27FC236}">
                        <a16:creationId xmlns:a16="http://schemas.microsoft.com/office/drawing/2014/main" id="{6CD8FD37-99FB-4385-8B25-3106D8909F1B}"/>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5" name="Rectangle 1613">
                    <a:extLst>
                      <a:ext uri="{FF2B5EF4-FFF2-40B4-BE49-F238E27FC236}">
                        <a16:creationId xmlns:a16="http://schemas.microsoft.com/office/drawing/2014/main" id="{0D89FE6F-90BC-4375-BC1E-63AA7340707C}"/>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6" name="Rectangle 1614">
                    <a:extLst>
                      <a:ext uri="{FF2B5EF4-FFF2-40B4-BE49-F238E27FC236}">
                        <a16:creationId xmlns:a16="http://schemas.microsoft.com/office/drawing/2014/main" id="{7957DF04-3C5A-4E50-9297-82B4AB04AE15}"/>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27" name="Rectangle 1615">
                    <a:extLst>
                      <a:ext uri="{FF2B5EF4-FFF2-40B4-BE49-F238E27FC236}">
                        <a16:creationId xmlns:a16="http://schemas.microsoft.com/office/drawing/2014/main" id="{65F9D8A2-E7E0-4193-B40F-68D68018BD3C}"/>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nvGrpSpPr>
                <p:cNvPr id="66128" name="Group 1616">
                  <a:extLst>
                    <a:ext uri="{FF2B5EF4-FFF2-40B4-BE49-F238E27FC236}">
                      <a16:creationId xmlns:a16="http://schemas.microsoft.com/office/drawing/2014/main" id="{A402C63C-D5C8-4020-87B1-B5DB32E643D7}"/>
                    </a:ext>
                  </a:extLst>
                </p:cNvPr>
                <p:cNvGrpSpPr>
                  <a:grpSpLocks/>
                </p:cNvGrpSpPr>
                <p:nvPr/>
              </p:nvGrpSpPr>
              <p:grpSpPr bwMode="auto">
                <a:xfrm rot="-10800000">
                  <a:off x="3565" y="1344"/>
                  <a:ext cx="458" cy="475"/>
                  <a:chOff x="838" y="2427"/>
                  <a:chExt cx="1166" cy="1166"/>
                </a:xfrm>
              </p:grpSpPr>
              <p:sp>
                <p:nvSpPr>
                  <p:cNvPr id="66129" name="Rectangle 1617">
                    <a:extLst>
                      <a:ext uri="{FF2B5EF4-FFF2-40B4-BE49-F238E27FC236}">
                        <a16:creationId xmlns:a16="http://schemas.microsoft.com/office/drawing/2014/main" id="{14961A87-2F9A-412E-B1D6-F33ED3B6E276}"/>
                      </a:ext>
                    </a:extLst>
                  </p:cNvPr>
                  <p:cNvSpPr>
                    <a:spLocks noChangeAspect="1" noChangeArrowheads="1"/>
                  </p:cNvSpPr>
                  <p:nvPr/>
                </p:nvSpPr>
                <p:spPr bwMode="auto">
                  <a:xfrm>
                    <a:off x="1510" y="287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0" name="Rectangle 1618">
                    <a:extLst>
                      <a:ext uri="{FF2B5EF4-FFF2-40B4-BE49-F238E27FC236}">
                        <a16:creationId xmlns:a16="http://schemas.microsoft.com/office/drawing/2014/main" id="{53DCFEB2-3943-4C9F-AC30-F6B32355E64F}"/>
                      </a:ext>
                    </a:extLst>
                  </p:cNvPr>
                  <p:cNvSpPr>
                    <a:spLocks noChangeAspect="1" noChangeArrowheads="1"/>
                  </p:cNvSpPr>
                  <p:nvPr/>
                </p:nvSpPr>
                <p:spPr bwMode="auto">
                  <a:xfrm>
                    <a:off x="838"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1" name="Rectangle 1619">
                    <a:extLst>
                      <a:ext uri="{FF2B5EF4-FFF2-40B4-BE49-F238E27FC236}">
                        <a16:creationId xmlns:a16="http://schemas.microsoft.com/office/drawing/2014/main" id="{D87CC909-915F-4B10-A9A7-81BEFAB19B2D}"/>
                      </a:ext>
                    </a:extLst>
                  </p:cNvPr>
                  <p:cNvSpPr>
                    <a:spLocks noChangeAspect="1" noChangeArrowheads="1"/>
                  </p:cNvSpPr>
                  <p:nvPr/>
                </p:nvSpPr>
                <p:spPr bwMode="auto">
                  <a:xfrm>
                    <a:off x="93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2" name="Rectangle 1620">
                    <a:extLst>
                      <a:ext uri="{FF2B5EF4-FFF2-40B4-BE49-F238E27FC236}">
                        <a16:creationId xmlns:a16="http://schemas.microsoft.com/office/drawing/2014/main" id="{826310DD-8501-4365-845C-473410704B31}"/>
                      </a:ext>
                    </a:extLst>
                  </p:cNvPr>
                  <p:cNvSpPr>
                    <a:spLocks noChangeAspect="1" noChangeArrowheads="1"/>
                  </p:cNvSpPr>
                  <p:nvPr/>
                </p:nvSpPr>
                <p:spPr bwMode="auto">
                  <a:xfrm>
                    <a:off x="902" y="303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3" name="Rectangle 1621">
                    <a:extLst>
                      <a:ext uri="{FF2B5EF4-FFF2-40B4-BE49-F238E27FC236}">
                        <a16:creationId xmlns:a16="http://schemas.microsoft.com/office/drawing/2014/main" id="{6CA29786-3B50-4E5E-BB38-7B1D490BC7A3}"/>
                      </a:ext>
                    </a:extLst>
                  </p:cNvPr>
                  <p:cNvSpPr>
                    <a:spLocks noChangeAspect="1" noChangeArrowheads="1"/>
                  </p:cNvSpPr>
                  <p:nvPr/>
                </p:nvSpPr>
                <p:spPr bwMode="auto">
                  <a:xfrm>
                    <a:off x="1382" y="26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4" name="Rectangle 1622">
                    <a:extLst>
                      <a:ext uri="{FF2B5EF4-FFF2-40B4-BE49-F238E27FC236}">
                        <a16:creationId xmlns:a16="http://schemas.microsoft.com/office/drawing/2014/main" id="{8665741D-1E9A-4C23-AE00-2F399CF17305}"/>
                      </a:ext>
                    </a:extLst>
                  </p:cNvPr>
                  <p:cNvSpPr>
                    <a:spLocks noChangeAspect="1" noChangeArrowheads="1"/>
                  </p:cNvSpPr>
                  <p:nvPr/>
                </p:nvSpPr>
                <p:spPr bwMode="auto">
                  <a:xfrm>
                    <a:off x="122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5" name="Rectangle 1623">
                    <a:extLst>
                      <a:ext uri="{FF2B5EF4-FFF2-40B4-BE49-F238E27FC236}">
                        <a16:creationId xmlns:a16="http://schemas.microsoft.com/office/drawing/2014/main" id="{716EAE3D-123F-4FD3-BD1A-B742811F2807}"/>
                      </a:ext>
                    </a:extLst>
                  </p:cNvPr>
                  <p:cNvSpPr>
                    <a:spLocks noChangeAspect="1" noChangeArrowheads="1"/>
                  </p:cNvSpPr>
                  <p:nvPr/>
                </p:nvSpPr>
                <p:spPr bwMode="auto">
                  <a:xfrm>
                    <a:off x="1318" y="33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6" name="Rectangle 1624">
                    <a:extLst>
                      <a:ext uri="{FF2B5EF4-FFF2-40B4-BE49-F238E27FC236}">
                        <a16:creationId xmlns:a16="http://schemas.microsoft.com/office/drawing/2014/main" id="{CD2FC82A-C5A7-4687-B365-F4F356A7BE8C}"/>
                      </a:ext>
                    </a:extLst>
                  </p:cNvPr>
                  <p:cNvSpPr>
                    <a:spLocks noChangeAspect="1" noChangeArrowheads="1"/>
                  </p:cNvSpPr>
                  <p:nvPr/>
                </p:nvSpPr>
                <p:spPr bwMode="auto">
                  <a:xfrm>
                    <a:off x="934" y="345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7" name="Rectangle 1625">
                    <a:extLst>
                      <a:ext uri="{FF2B5EF4-FFF2-40B4-BE49-F238E27FC236}">
                        <a16:creationId xmlns:a16="http://schemas.microsoft.com/office/drawing/2014/main" id="{F8C4D0A0-515B-4DCB-AF6D-92F98AFFB260}"/>
                      </a:ext>
                    </a:extLst>
                  </p:cNvPr>
                  <p:cNvSpPr>
                    <a:spLocks noChangeAspect="1" noChangeArrowheads="1"/>
                  </p:cNvSpPr>
                  <p:nvPr/>
                </p:nvSpPr>
                <p:spPr bwMode="auto">
                  <a:xfrm>
                    <a:off x="1478" y="309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8" name="Rectangle 1626">
                    <a:extLst>
                      <a:ext uri="{FF2B5EF4-FFF2-40B4-BE49-F238E27FC236}">
                        <a16:creationId xmlns:a16="http://schemas.microsoft.com/office/drawing/2014/main" id="{093D3E4E-345C-4BD1-B990-11C6BCBA0DE8}"/>
                      </a:ext>
                    </a:extLst>
                  </p:cNvPr>
                  <p:cNvSpPr>
                    <a:spLocks noChangeAspect="1" noChangeArrowheads="1"/>
                  </p:cNvSpPr>
                  <p:nvPr/>
                </p:nvSpPr>
                <p:spPr bwMode="auto">
                  <a:xfrm>
                    <a:off x="1702" y="306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39" name="Rectangle 1627">
                    <a:extLst>
                      <a:ext uri="{FF2B5EF4-FFF2-40B4-BE49-F238E27FC236}">
                        <a16:creationId xmlns:a16="http://schemas.microsoft.com/office/drawing/2014/main" id="{4EE07727-CE51-4F9C-A3DB-506EB842EF8D}"/>
                      </a:ext>
                    </a:extLst>
                  </p:cNvPr>
                  <p:cNvSpPr>
                    <a:spLocks noChangeAspect="1" noChangeArrowheads="1"/>
                  </p:cNvSpPr>
                  <p:nvPr/>
                </p:nvSpPr>
                <p:spPr bwMode="auto">
                  <a:xfrm>
                    <a:off x="1702" y="32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0" name="Rectangle 1628">
                    <a:extLst>
                      <a:ext uri="{FF2B5EF4-FFF2-40B4-BE49-F238E27FC236}">
                        <a16:creationId xmlns:a16="http://schemas.microsoft.com/office/drawing/2014/main" id="{8E1D14FA-4721-44AD-9BED-A8D452DD890D}"/>
                      </a:ext>
                    </a:extLst>
                  </p:cNvPr>
                  <p:cNvSpPr>
                    <a:spLocks noChangeAspect="1" noChangeArrowheads="1"/>
                  </p:cNvSpPr>
                  <p:nvPr/>
                </p:nvSpPr>
                <p:spPr bwMode="auto">
                  <a:xfrm>
                    <a:off x="1606"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1" name="Rectangle 1629">
                    <a:extLst>
                      <a:ext uri="{FF2B5EF4-FFF2-40B4-BE49-F238E27FC236}">
                        <a16:creationId xmlns:a16="http://schemas.microsoft.com/office/drawing/2014/main" id="{8F49F7D3-1AE8-4916-9E21-CD96B2608A62}"/>
                      </a:ext>
                    </a:extLst>
                  </p:cNvPr>
                  <p:cNvSpPr>
                    <a:spLocks noChangeAspect="1" noChangeArrowheads="1"/>
                  </p:cNvSpPr>
                  <p:nvPr/>
                </p:nvSpPr>
                <p:spPr bwMode="auto">
                  <a:xfrm>
                    <a:off x="1894" y="348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2" name="Rectangle 1630">
                    <a:extLst>
                      <a:ext uri="{FF2B5EF4-FFF2-40B4-BE49-F238E27FC236}">
                        <a16:creationId xmlns:a16="http://schemas.microsoft.com/office/drawing/2014/main" id="{2F75769A-992C-4354-87F4-CA9A6EDCEB0C}"/>
                      </a:ext>
                    </a:extLst>
                  </p:cNvPr>
                  <p:cNvSpPr>
                    <a:spLocks noChangeAspect="1" noChangeArrowheads="1"/>
                  </p:cNvSpPr>
                  <p:nvPr/>
                </p:nvSpPr>
                <p:spPr bwMode="auto">
                  <a:xfrm>
                    <a:off x="1926" y="313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3" name="Rectangle 1631">
                    <a:extLst>
                      <a:ext uri="{FF2B5EF4-FFF2-40B4-BE49-F238E27FC236}">
                        <a16:creationId xmlns:a16="http://schemas.microsoft.com/office/drawing/2014/main" id="{81C774D9-5841-4A5D-B4BD-7FDF5AF3CD3B}"/>
                      </a:ext>
                    </a:extLst>
                  </p:cNvPr>
                  <p:cNvSpPr>
                    <a:spLocks noChangeAspect="1" noChangeArrowheads="1"/>
                  </p:cNvSpPr>
                  <p:nvPr/>
                </p:nvSpPr>
                <p:spPr bwMode="auto">
                  <a:xfrm>
                    <a:off x="1350" y="354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4" name="Rectangle 1632">
                    <a:extLst>
                      <a:ext uri="{FF2B5EF4-FFF2-40B4-BE49-F238E27FC236}">
                        <a16:creationId xmlns:a16="http://schemas.microsoft.com/office/drawing/2014/main" id="{3055F4A1-4008-46FA-B848-294D2301E65E}"/>
                      </a:ext>
                    </a:extLst>
                  </p:cNvPr>
                  <p:cNvSpPr>
                    <a:spLocks noChangeAspect="1" noChangeArrowheads="1"/>
                  </p:cNvSpPr>
                  <p:nvPr/>
                </p:nvSpPr>
                <p:spPr bwMode="auto">
                  <a:xfrm>
                    <a:off x="902" y="281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5" name="Rectangle 1633">
                    <a:extLst>
                      <a:ext uri="{FF2B5EF4-FFF2-40B4-BE49-F238E27FC236}">
                        <a16:creationId xmlns:a16="http://schemas.microsoft.com/office/drawing/2014/main" id="{42D42F0C-37D7-41FF-AE6E-9B4206EB4E80}"/>
                      </a:ext>
                    </a:extLst>
                  </p:cNvPr>
                  <p:cNvSpPr>
                    <a:spLocks noChangeAspect="1" noChangeArrowheads="1"/>
                  </p:cNvSpPr>
                  <p:nvPr/>
                </p:nvSpPr>
                <p:spPr bwMode="auto">
                  <a:xfrm>
                    <a:off x="1062" y="319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6" name="Rectangle 1634">
                    <a:extLst>
                      <a:ext uri="{FF2B5EF4-FFF2-40B4-BE49-F238E27FC236}">
                        <a16:creationId xmlns:a16="http://schemas.microsoft.com/office/drawing/2014/main" id="{B6930E11-A939-4081-967C-CBBFA93CE302}"/>
                      </a:ext>
                    </a:extLst>
                  </p:cNvPr>
                  <p:cNvSpPr>
                    <a:spLocks noChangeAspect="1" noChangeArrowheads="1"/>
                  </p:cNvSpPr>
                  <p:nvPr/>
                </p:nvSpPr>
                <p:spPr bwMode="auto">
                  <a:xfrm>
                    <a:off x="1958" y="277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7" name="Rectangle 1635">
                    <a:extLst>
                      <a:ext uri="{FF2B5EF4-FFF2-40B4-BE49-F238E27FC236}">
                        <a16:creationId xmlns:a16="http://schemas.microsoft.com/office/drawing/2014/main" id="{5AE3FC8D-5163-402D-A6B4-DB4B1883ABB4}"/>
                      </a:ext>
                    </a:extLst>
                  </p:cNvPr>
                  <p:cNvSpPr>
                    <a:spLocks noChangeAspect="1" noChangeArrowheads="1"/>
                  </p:cNvSpPr>
                  <p:nvPr/>
                </p:nvSpPr>
                <p:spPr bwMode="auto">
                  <a:xfrm>
                    <a:off x="1190" y="2459"/>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8" name="Rectangle 1636">
                    <a:extLst>
                      <a:ext uri="{FF2B5EF4-FFF2-40B4-BE49-F238E27FC236}">
                        <a16:creationId xmlns:a16="http://schemas.microsoft.com/office/drawing/2014/main" id="{C8E0AFE9-DB56-49DE-AA33-3CF393CCEA8B}"/>
                      </a:ext>
                    </a:extLst>
                  </p:cNvPr>
                  <p:cNvSpPr>
                    <a:spLocks noChangeAspect="1" noChangeArrowheads="1"/>
                  </p:cNvSpPr>
                  <p:nvPr/>
                </p:nvSpPr>
                <p:spPr bwMode="auto">
                  <a:xfrm>
                    <a:off x="1382" y="2491"/>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49" name="Rectangle 1637">
                    <a:extLst>
                      <a:ext uri="{FF2B5EF4-FFF2-40B4-BE49-F238E27FC236}">
                        <a16:creationId xmlns:a16="http://schemas.microsoft.com/office/drawing/2014/main" id="{B262B4F5-9633-4F31-8871-8CF89043E4F1}"/>
                      </a:ext>
                    </a:extLst>
                  </p:cNvPr>
                  <p:cNvSpPr>
                    <a:spLocks noChangeAspect="1" noChangeArrowheads="1"/>
                  </p:cNvSpPr>
                  <p:nvPr/>
                </p:nvSpPr>
                <p:spPr bwMode="auto">
                  <a:xfrm>
                    <a:off x="1670" y="242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50" name="Rectangle 1638">
                    <a:extLst>
                      <a:ext uri="{FF2B5EF4-FFF2-40B4-BE49-F238E27FC236}">
                        <a16:creationId xmlns:a16="http://schemas.microsoft.com/office/drawing/2014/main" id="{26BD4913-0030-4255-97C8-B8F7A2E737F7}"/>
                      </a:ext>
                    </a:extLst>
                  </p:cNvPr>
                  <p:cNvSpPr>
                    <a:spLocks noChangeAspect="1" noChangeArrowheads="1"/>
                  </p:cNvSpPr>
                  <p:nvPr/>
                </p:nvSpPr>
                <p:spPr bwMode="auto">
                  <a:xfrm>
                    <a:off x="1574" y="2523"/>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51" name="Rectangle 1639">
                    <a:extLst>
                      <a:ext uri="{FF2B5EF4-FFF2-40B4-BE49-F238E27FC236}">
                        <a16:creationId xmlns:a16="http://schemas.microsoft.com/office/drawing/2014/main" id="{8310C41E-65A5-4279-93DF-6A4B903C6194}"/>
                      </a:ext>
                    </a:extLst>
                  </p:cNvPr>
                  <p:cNvSpPr>
                    <a:spLocks noChangeAspect="1" noChangeArrowheads="1"/>
                  </p:cNvSpPr>
                  <p:nvPr/>
                </p:nvSpPr>
                <p:spPr bwMode="auto">
                  <a:xfrm>
                    <a:off x="1862" y="2587"/>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52" name="Rectangle 1640">
                    <a:extLst>
                      <a:ext uri="{FF2B5EF4-FFF2-40B4-BE49-F238E27FC236}">
                        <a16:creationId xmlns:a16="http://schemas.microsoft.com/office/drawing/2014/main" id="{1A077CC2-D383-4F51-8299-6EB6B0768A71}"/>
                      </a:ext>
                    </a:extLst>
                  </p:cNvPr>
                  <p:cNvSpPr>
                    <a:spLocks noChangeAspect="1" noChangeArrowheads="1"/>
                  </p:cNvSpPr>
                  <p:nvPr/>
                </p:nvSpPr>
                <p:spPr bwMode="auto">
                  <a:xfrm>
                    <a:off x="1766" y="2715"/>
                    <a:ext cx="46" cy="46"/>
                  </a:xfrm>
                  <a:prstGeom prst="rect">
                    <a:avLst/>
                  </a:prstGeom>
                  <a:solidFill>
                    <a:srgbClr val="FF0000"/>
                  </a:solidFill>
                  <a:ln w="9525">
                    <a:solidFill>
                      <a:srgbClr val="000000"/>
                    </a:solidFill>
                    <a:miter lim="800000"/>
                    <a:headEnd/>
                    <a:tailEnd/>
                  </a:ln>
                </p:spPr>
                <p:txBody>
                  <a:bodyPr/>
                  <a:lstStyle/>
                  <a:p>
                    <a:endParaRPr lang="en-US"/>
                  </a:p>
                </p:txBody>
              </p:sp>
              <p:sp>
                <p:nvSpPr>
                  <p:cNvPr id="66153" name="Rectangle 1641">
                    <a:extLst>
                      <a:ext uri="{FF2B5EF4-FFF2-40B4-BE49-F238E27FC236}">
                        <a16:creationId xmlns:a16="http://schemas.microsoft.com/office/drawing/2014/main" id="{E8486477-4C93-4CF8-BA0B-7A1BBCAFA526}"/>
                      </a:ext>
                    </a:extLst>
                  </p:cNvPr>
                  <p:cNvSpPr>
                    <a:spLocks noChangeAspect="1" noChangeArrowheads="1"/>
                  </p:cNvSpPr>
                  <p:nvPr/>
                </p:nvSpPr>
                <p:spPr bwMode="auto">
                  <a:xfrm>
                    <a:off x="1894" y="2907"/>
                    <a:ext cx="46" cy="46"/>
                  </a:xfrm>
                  <a:prstGeom prst="rect">
                    <a:avLst/>
                  </a:prstGeom>
                  <a:solidFill>
                    <a:srgbClr val="FF0000"/>
                  </a:solidFill>
                  <a:ln w="9525">
                    <a:solidFill>
                      <a:srgbClr val="000000"/>
                    </a:solidFill>
                    <a:miter lim="800000"/>
                    <a:headEnd/>
                    <a:tailEnd/>
                  </a:ln>
                </p:spPr>
                <p:txBody>
                  <a:bodyPr/>
                  <a:lstStyle/>
                  <a:p>
                    <a:endParaRPr lang="en-US"/>
                  </a:p>
                </p:txBody>
              </p:sp>
            </p:grpSp>
          </p:grpSp>
          <p:sp>
            <p:nvSpPr>
              <p:cNvPr id="66154" name="AutoShape 1642">
                <a:extLst>
                  <a:ext uri="{FF2B5EF4-FFF2-40B4-BE49-F238E27FC236}">
                    <a16:creationId xmlns:a16="http://schemas.microsoft.com/office/drawing/2014/main" id="{E60CC86E-BBFA-4283-88EC-8C05BED4DB73}"/>
                  </a:ext>
                </a:extLst>
              </p:cNvPr>
              <p:cNvSpPr>
                <a:spLocks noChangeArrowheads="1"/>
              </p:cNvSpPr>
              <p:nvPr/>
            </p:nvSpPr>
            <p:spPr bwMode="auto">
              <a:xfrm>
                <a:off x="4564" y="802"/>
                <a:ext cx="216" cy="16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sp>
        <p:nvSpPr>
          <p:cNvPr id="66162" name="Rectangle 1650">
            <a:extLst>
              <a:ext uri="{FF2B5EF4-FFF2-40B4-BE49-F238E27FC236}">
                <a16:creationId xmlns:a16="http://schemas.microsoft.com/office/drawing/2014/main" id="{30A889F1-008F-4164-9334-062E92D26898}"/>
              </a:ext>
            </a:extLst>
          </p:cNvPr>
          <p:cNvSpPr>
            <a:spLocks noChangeArrowheads="1"/>
          </p:cNvSpPr>
          <p:nvPr/>
        </p:nvSpPr>
        <p:spPr bwMode="auto">
          <a:xfrm>
            <a:off x="758400" y="1403984"/>
            <a:ext cx="290513" cy="276225"/>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155" name="Rectangle 1643">
            <a:extLst>
              <a:ext uri="{FF2B5EF4-FFF2-40B4-BE49-F238E27FC236}">
                <a16:creationId xmlns:a16="http://schemas.microsoft.com/office/drawing/2014/main" id="{A9935F89-AA16-4D2D-8B2A-0D7594AC96D8}"/>
              </a:ext>
            </a:extLst>
          </p:cNvPr>
          <p:cNvSpPr>
            <a:spLocks noChangeArrowheads="1"/>
          </p:cNvSpPr>
          <p:nvPr/>
        </p:nvSpPr>
        <p:spPr bwMode="auto">
          <a:xfrm>
            <a:off x="632286" y="1070904"/>
            <a:ext cx="5570073" cy="1271587"/>
          </a:xfrm>
          <a:prstGeom prst="rect">
            <a:avLst/>
          </a:prstGeom>
          <a:solidFill>
            <a:srgbClr val="F2EF87">
              <a:alpha val="50000"/>
            </a:srgbClr>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156" name="AutoShape 1644">
            <a:extLst>
              <a:ext uri="{FF2B5EF4-FFF2-40B4-BE49-F238E27FC236}">
                <a16:creationId xmlns:a16="http://schemas.microsoft.com/office/drawing/2014/main" id="{1D69CA8D-C649-472E-8455-0DBFD55A376E}"/>
              </a:ext>
            </a:extLst>
          </p:cNvPr>
          <p:cNvSpPr>
            <a:spLocks noChangeArrowheads="1"/>
          </p:cNvSpPr>
          <p:nvPr/>
        </p:nvSpPr>
        <p:spPr bwMode="auto">
          <a:xfrm flipH="1">
            <a:off x="7430640" y="2845637"/>
            <a:ext cx="342900" cy="2667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158" name="Text Box 1646">
            <a:extLst>
              <a:ext uri="{FF2B5EF4-FFF2-40B4-BE49-F238E27FC236}">
                <a16:creationId xmlns:a16="http://schemas.microsoft.com/office/drawing/2014/main" id="{A21E6B7C-48E8-4DD2-BA58-9948EE94D999}"/>
              </a:ext>
            </a:extLst>
          </p:cNvPr>
          <p:cNvSpPr txBox="1">
            <a:spLocks noChangeArrowheads="1"/>
          </p:cNvSpPr>
          <p:nvPr/>
        </p:nvSpPr>
        <p:spPr bwMode="auto">
          <a:xfrm>
            <a:off x="274638" y="2541590"/>
            <a:ext cx="500856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Dissipation (of mass and energy) </a:t>
            </a:r>
            <a:r>
              <a:rPr lang="en-US" altLang="en-US">
                <a:sym typeface="Wingdings" panose="05000000000000000000" pitchFamily="2" charset="2"/>
              </a:rPr>
              <a:t> proceeding through different types of configurations (cluster/p) states </a:t>
            </a:r>
            <a:r>
              <a:rPr lang="en-US" altLang="en-US"/>
              <a:t>Equilibration</a:t>
            </a:r>
          </a:p>
        </p:txBody>
      </p:sp>
      <p:sp>
        <p:nvSpPr>
          <p:cNvPr id="66159" name="Text Box 1647">
            <a:extLst>
              <a:ext uri="{FF2B5EF4-FFF2-40B4-BE49-F238E27FC236}">
                <a16:creationId xmlns:a16="http://schemas.microsoft.com/office/drawing/2014/main" id="{25E4E54C-FADE-4FA2-B847-FDB7E7DDA19F}"/>
              </a:ext>
            </a:extLst>
          </p:cNvPr>
          <p:cNvSpPr txBox="1">
            <a:spLocks noChangeArrowheads="1"/>
          </p:cNvSpPr>
          <p:nvPr/>
        </p:nvSpPr>
        <p:spPr bwMode="auto">
          <a:xfrm>
            <a:off x="5381102" y="3821701"/>
            <a:ext cx="32512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Equilibrium: Always the same type of configuration (micro-state), an N-particle state with independent  particles in random positions and (Boltzmann) velocities.</a:t>
            </a:r>
          </a:p>
        </p:txBody>
      </p:sp>
      <p:sp>
        <p:nvSpPr>
          <p:cNvPr id="66160" name="Text Box 1648">
            <a:extLst>
              <a:ext uri="{FF2B5EF4-FFF2-40B4-BE49-F238E27FC236}">
                <a16:creationId xmlns:a16="http://schemas.microsoft.com/office/drawing/2014/main" id="{8D80B250-06B4-4B3A-845D-A065EFC1E9A7}"/>
              </a:ext>
            </a:extLst>
          </p:cNvPr>
          <p:cNvSpPr txBox="1">
            <a:spLocks noChangeArrowheads="1"/>
          </p:cNvSpPr>
          <p:nvPr/>
        </p:nvSpPr>
        <p:spPr bwMode="auto">
          <a:xfrm>
            <a:off x="320675" y="4086227"/>
            <a:ext cx="4846638"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Dissipation process leads to a region of the </a:t>
            </a:r>
            <a:r>
              <a:rPr lang="en-US" altLang="en-US" b="1">
                <a:solidFill>
                  <a:srgbClr val="FF0000"/>
                </a:solidFill>
              </a:rPr>
              <a:t>largest state density</a:t>
            </a:r>
            <a:r>
              <a:rPr lang="en-US" altLang="en-US"/>
              <a:t> (degeneracy), from where the system cannot escape. </a:t>
            </a:r>
            <a:r>
              <a:rPr lang="en-US" altLang="en-US">
                <a:solidFill>
                  <a:srgbClr val="FF0000"/>
                </a:solidFill>
              </a:rPr>
              <a:t>In time, the system passes through all possible microstates.</a:t>
            </a:r>
            <a:r>
              <a:rPr lang="en-US" altLang="en-US"/>
              <a:t> There is no contra-diction to Newtonian deterministic.</a:t>
            </a:r>
          </a:p>
        </p:txBody>
      </p:sp>
      <p:sp>
        <p:nvSpPr>
          <p:cNvPr id="66164" name="AutoShape 1652">
            <a:extLst>
              <a:ext uri="{FF2B5EF4-FFF2-40B4-BE49-F238E27FC236}">
                <a16:creationId xmlns:a16="http://schemas.microsoft.com/office/drawing/2014/main" id="{4EDF423E-DEC5-4DC7-9B21-659D07AA7BAB}"/>
              </a:ext>
            </a:extLst>
          </p:cNvPr>
          <p:cNvSpPr>
            <a:spLocks noChangeArrowheads="1"/>
          </p:cNvSpPr>
          <p:nvPr/>
        </p:nvSpPr>
        <p:spPr bwMode="auto">
          <a:xfrm rot="17501510">
            <a:off x="-13493" y="2201069"/>
            <a:ext cx="708025" cy="255588"/>
          </a:xfrm>
          <a:prstGeom prst="curvedDownArrow">
            <a:avLst>
              <a:gd name="adj1" fmla="val 55404"/>
              <a:gd name="adj2" fmla="val 110807"/>
              <a:gd name="adj3" fmla="val 33333"/>
            </a:avLst>
          </a:prstGeom>
          <a:gradFill rotWithShape="0">
            <a:gsLst>
              <a:gs pos="0">
                <a:srgbClr val="FF0000">
                  <a:gamma/>
                  <a:shade val="46275"/>
                  <a:invGamma/>
                </a:srgbClr>
              </a:gs>
              <a:gs pos="100000">
                <a:srgbClr val="FF00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4" name="Picture 3">
            <a:extLst>
              <a:ext uri="{FF2B5EF4-FFF2-40B4-BE49-F238E27FC236}">
                <a16:creationId xmlns:a16="http://schemas.microsoft.com/office/drawing/2014/main" id="{2FB1463C-202F-4BAB-8214-7A4A162F8687}"/>
              </a:ext>
            </a:extLst>
          </p:cNvPr>
          <p:cNvPicPr>
            <a:picLocks noChangeAspect="1"/>
          </p:cNvPicPr>
          <p:nvPr/>
        </p:nvPicPr>
        <p:blipFill>
          <a:blip r:embed="rId11"/>
          <a:stretch>
            <a:fillRect/>
          </a:stretch>
        </p:blipFill>
        <p:spPr>
          <a:xfrm>
            <a:off x="6602085" y="2548326"/>
            <a:ext cx="798342" cy="786245"/>
          </a:xfrm>
          <a:prstGeom prst="rect">
            <a:avLst/>
          </a:prstGeom>
        </p:spPr>
      </p:pic>
      <p:sp>
        <p:nvSpPr>
          <p:cNvPr id="634" name="AutoShape 1644">
            <a:extLst>
              <a:ext uri="{FF2B5EF4-FFF2-40B4-BE49-F238E27FC236}">
                <a16:creationId xmlns:a16="http://schemas.microsoft.com/office/drawing/2014/main" id="{F4D16011-F650-4240-8AF9-66AAFD5BB9F2}"/>
              </a:ext>
            </a:extLst>
          </p:cNvPr>
          <p:cNvSpPr>
            <a:spLocks noChangeArrowheads="1"/>
          </p:cNvSpPr>
          <p:nvPr/>
        </p:nvSpPr>
        <p:spPr bwMode="auto">
          <a:xfrm flipH="1">
            <a:off x="6249340" y="2855551"/>
            <a:ext cx="342900" cy="2667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5" name="AutoShape 1135">
            <a:extLst>
              <a:ext uri="{FF2B5EF4-FFF2-40B4-BE49-F238E27FC236}">
                <a16:creationId xmlns:a16="http://schemas.microsoft.com/office/drawing/2014/main" id="{7D4F6F02-34E4-45E1-9C19-7FBE88B15500}"/>
              </a:ext>
            </a:extLst>
          </p:cNvPr>
          <p:cNvSpPr>
            <a:spLocks noChangeArrowheads="1"/>
          </p:cNvSpPr>
          <p:nvPr/>
        </p:nvSpPr>
        <p:spPr bwMode="auto">
          <a:xfrm rot="16200000" flipV="1">
            <a:off x="6154828" y="2262879"/>
            <a:ext cx="313801" cy="2572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6" name="AutoShape 1135">
            <a:extLst>
              <a:ext uri="{FF2B5EF4-FFF2-40B4-BE49-F238E27FC236}">
                <a16:creationId xmlns:a16="http://schemas.microsoft.com/office/drawing/2014/main" id="{8CCAF292-D257-4EA3-8429-A630E68B8E63}"/>
              </a:ext>
            </a:extLst>
          </p:cNvPr>
          <p:cNvSpPr>
            <a:spLocks noChangeArrowheads="1"/>
          </p:cNvSpPr>
          <p:nvPr/>
        </p:nvSpPr>
        <p:spPr bwMode="auto">
          <a:xfrm rot="5400000">
            <a:off x="8183138" y="2430817"/>
            <a:ext cx="313801" cy="257244"/>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6854F636-1EC3-4153-83AD-EC55B0610ABD}"/>
              </a:ext>
            </a:extLst>
          </p:cNvPr>
          <p:cNvSpPr>
            <a:spLocks noGrp="1" noChangeArrowheads="1"/>
          </p:cNvSpPr>
          <p:nvPr>
            <p:ph type="ctrTitle"/>
          </p:nvPr>
        </p:nvSpPr>
        <p:spPr>
          <a:xfrm>
            <a:off x="330200" y="203200"/>
            <a:ext cx="8585200" cy="508000"/>
          </a:xfrm>
        </p:spPr>
        <p:txBody>
          <a:bodyPr anchor="ctr"/>
          <a:lstStyle/>
          <a:p>
            <a:r>
              <a:rPr lang="en-US" altLang="en-US" sz="2800"/>
              <a:t>Different Systems in Thermal Contact</a:t>
            </a:r>
          </a:p>
        </p:txBody>
      </p:sp>
      <p:sp>
        <p:nvSpPr>
          <p:cNvPr id="28689" name="Text Box 17">
            <a:extLst>
              <a:ext uri="{FF2B5EF4-FFF2-40B4-BE49-F238E27FC236}">
                <a16:creationId xmlns:a16="http://schemas.microsoft.com/office/drawing/2014/main" id="{1081D164-B8E3-4C70-A532-B94CBA090458}"/>
              </a:ext>
            </a:extLst>
          </p:cNvPr>
          <p:cNvSpPr txBox="1">
            <a:spLocks noChangeArrowheads="1"/>
          </p:cNvSpPr>
          <p:nvPr/>
        </p:nvSpPr>
        <p:spPr bwMode="auto">
          <a:xfrm>
            <a:off x="3937000" y="977902"/>
            <a:ext cx="4978400"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accent1"/>
                </a:solidFill>
              </a:rPr>
              <a:t>Disequilibrium: Two systems, 1 and 2, with fixed individual particle numbers and energies, A</a:t>
            </a:r>
            <a:r>
              <a:rPr lang="en-US" altLang="en-US" baseline="-25000" dirty="0">
                <a:solidFill>
                  <a:schemeClr val="accent1"/>
                </a:solidFill>
              </a:rPr>
              <a:t>1</a:t>
            </a:r>
            <a:r>
              <a:rPr lang="en-US" altLang="en-US" dirty="0">
                <a:solidFill>
                  <a:schemeClr val="accent1"/>
                </a:solidFill>
              </a:rPr>
              <a:t>+A</a:t>
            </a:r>
            <a:r>
              <a:rPr lang="en-US" altLang="en-US" baseline="-25000" dirty="0">
                <a:solidFill>
                  <a:schemeClr val="accent1"/>
                </a:solidFill>
              </a:rPr>
              <a:t>2</a:t>
            </a:r>
            <a:r>
              <a:rPr lang="en-US" altLang="en-US" dirty="0">
                <a:solidFill>
                  <a:schemeClr val="accent1"/>
                </a:solidFill>
              </a:rPr>
              <a:t>=A, E</a:t>
            </a:r>
            <a:r>
              <a:rPr lang="en-US" altLang="en-US" baseline="-25000" dirty="0">
                <a:solidFill>
                  <a:schemeClr val="accent1"/>
                </a:solidFill>
              </a:rPr>
              <a:t>1</a:t>
            </a:r>
            <a:r>
              <a:rPr lang="en-US" altLang="en-US" dirty="0">
                <a:solidFill>
                  <a:schemeClr val="accent1"/>
                </a:solidFill>
              </a:rPr>
              <a:t>+E</a:t>
            </a:r>
            <a:r>
              <a:rPr lang="en-US" altLang="en-US" baseline="-25000" dirty="0">
                <a:solidFill>
                  <a:schemeClr val="accent1"/>
                </a:solidFill>
              </a:rPr>
              <a:t>2</a:t>
            </a:r>
            <a:r>
              <a:rPr lang="en-US" altLang="en-US" dirty="0">
                <a:solidFill>
                  <a:schemeClr val="accent1"/>
                </a:solidFill>
              </a:rPr>
              <a:t>=E, and numbers of states </a:t>
            </a:r>
            <a:r>
              <a:rPr lang="en-US" altLang="en-US" b="1" dirty="0">
                <a:solidFill>
                  <a:schemeClr val="accent1"/>
                </a:solidFill>
                <a:latin typeface="Symbol" panose="05050102010706020507" pitchFamily="18" charset="2"/>
              </a:rPr>
              <a:t>W</a:t>
            </a:r>
            <a:r>
              <a:rPr lang="en-US" altLang="en-US" b="1" baseline="-25000" dirty="0">
                <a:solidFill>
                  <a:schemeClr val="accent1"/>
                </a:solidFill>
                <a:latin typeface="Symbol" panose="05050102010706020507" pitchFamily="18" charset="2"/>
              </a:rPr>
              <a:t>1</a:t>
            </a:r>
            <a:r>
              <a:rPr lang="en-US" altLang="en-US" b="1" dirty="0">
                <a:solidFill>
                  <a:schemeClr val="accent1"/>
                </a:solidFill>
                <a:latin typeface="Symbol" panose="05050102010706020507" pitchFamily="18" charset="2"/>
              </a:rPr>
              <a:t>(</a:t>
            </a:r>
            <a:r>
              <a:rPr lang="en-US" altLang="en-US" b="1" dirty="0">
                <a:solidFill>
                  <a:schemeClr val="accent1"/>
                </a:solidFill>
              </a:rPr>
              <a:t>E</a:t>
            </a:r>
            <a:r>
              <a:rPr lang="en-US" altLang="en-US" b="1" baseline="-25000" dirty="0">
                <a:solidFill>
                  <a:schemeClr val="accent1"/>
                </a:solidFill>
              </a:rPr>
              <a:t>1</a:t>
            </a:r>
            <a:r>
              <a:rPr lang="en-US" altLang="en-US" b="1" dirty="0">
                <a:solidFill>
                  <a:schemeClr val="accent1"/>
                </a:solidFill>
                <a:latin typeface="Symbol" panose="05050102010706020507" pitchFamily="18" charset="2"/>
              </a:rPr>
              <a:t>) </a:t>
            </a:r>
            <a:r>
              <a:rPr lang="en-US" altLang="en-US" dirty="0">
                <a:solidFill>
                  <a:schemeClr val="accent1"/>
                </a:solidFill>
              </a:rPr>
              <a:t>and </a:t>
            </a:r>
            <a:r>
              <a:rPr lang="en-US" altLang="en-US" b="1" dirty="0">
                <a:solidFill>
                  <a:schemeClr val="accent1"/>
                </a:solidFill>
                <a:latin typeface="Symbol" panose="05050102010706020507" pitchFamily="18" charset="2"/>
              </a:rPr>
              <a:t>W</a:t>
            </a:r>
            <a:r>
              <a:rPr lang="en-US" altLang="en-US" b="1" baseline="-25000" dirty="0">
                <a:solidFill>
                  <a:schemeClr val="accent1"/>
                </a:solidFill>
                <a:latin typeface="Symbol" panose="05050102010706020507" pitchFamily="18" charset="2"/>
              </a:rPr>
              <a:t>2</a:t>
            </a:r>
            <a:r>
              <a:rPr lang="en-US" altLang="en-US" b="1" dirty="0">
                <a:solidFill>
                  <a:schemeClr val="accent1"/>
                </a:solidFill>
                <a:latin typeface="Symbol" panose="05050102010706020507" pitchFamily="18" charset="2"/>
              </a:rPr>
              <a:t>(</a:t>
            </a:r>
            <a:r>
              <a:rPr lang="en-US" altLang="en-US" b="1" dirty="0">
                <a:solidFill>
                  <a:schemeClr val="accent1"/>
                </a:solidFill>
              </a:rPr>
              <a:t>E</a:t>
            </a:r>
            <a:r>
              <a:rPr lang="en-US" altLang="en-US" b="1" baseline="-25000" dirty="0">
                <a:solidFill>
                  <a:schemeClr val="accent1"/>
                </a:solidFill>
              </a:rPr>
              <a:t>2</a:t>
            </a:r>
            <a:r>
              <a:rPr lang="en-US" altLang="en-US" b="1" dirty="0">
                <a:solidFill>
                  <a:schemeClr val="accent1"/>
                </a:solidFill>
                <a:latin typeface="Symbol" panose="05050102010706020507" pitchFamily="18" charset="2"/>
              </a:rPr>
              <a:t>).</a:t>
            </a:r>
            <a:endParaRPr lang="en-US" altLang="en-US" dirty="0">
              <a:solidFill>
                <a:schemeClr val="accent1"/>
              </a:solidFill>
            </a:endParaRPr>
          </a:p>
          <a:p>
            <a:pPr>
              <a:spcBef>
                <a:spcPct val="50000"/>
              </a:spcBef>
            </a:pPr>
            <a:endParaRPr lang="en-US" altLang="en-US" dirty="0"/>
          </a:p>
          <a:p>
            <a:pPr>
              <a:spcBef>
                <a:spcPct val="50000"/>
              </a:spcBef>
            </a:pPr>
            <a:r>
              <a:rPr lang="en-US" altLang="en-US" dirty="0"/>
              <a:t>Let the combined system CS=1+2 be isolated, the total energy be fixed, E</a:t>
            </a:r>
            <a:r>
              <a:rPr lang="en-US" altLang="en-US" baseline="-25000" dirty="0"/>
              <a:t>1</a:t>
            </a:r>
            <a:r>
              <a:rPr lang="en-US" altLang="en-US" dirty="0"/>
              <a:t>+E</a:t>
            </a:r>
            <a:r>
              <a:rPr lang="en-US" altLang="en-US" baseline="-25000" dirty="0"/>
              <a:t>2</a:t>
            </a:r>
            <a:r>
              <a:rPr lang="en-US" altLang="en-US" dirty="0"/>
              <a:t>=E, but the partition E</a:t>
            </a:r>
            <a:r>
              <a:rPr lang="en-US" altLang="en-US" baseline="-25000" dirty="0"/>
              <a:t>1</a:t>
            </a:r>
            <a:r>
              <a:rPr lang="en-US" altLang="en-US" dirty="0"/>
              <a:t>/E</a:t>
            </a:r>
            <a:r>
              <a:rPr lang="en-US" altLang="en-US" baseline="-25000" dirty="0"/>
              <a:t>2 </a:t>
            </a:r>
            <a:r>
              <a:rPr lang="en-US" altLang="en-US" dirty="0"/>
              <a:t>variable through heat exchange between 1 and 2 (no particle exchange). </a:t>
            </a:r>
          </a:p>
        </p:txBody>
      </p:sp>
      <p:sp>
        <p:nvSpPr>
          <p:cNvPr id="28690" name="Text Box 18">
            <a:extLst>
              <a:ext uri="{FF2B5EF4-FFF2-40B4-BE49-F238E27FC236}">
                <a16:creationId xmlns:a16="http://schemas.microsoft.com/office/drawing/2014/main" id="{AFF988CD-6DA0-4E00-B93E-4DC507E15E90}"/>
              </a:ext>
            </a:extLst>
          </p:cNvPr>
          <p:cNvSpPr txBox="1">
            <a:spLocks noChangeArrowheads="1"/>
          </p:cNvSpPr>
          <p:nvPr/>
        </p:nvSpPr>
        <p:spPr bwMode="auto">
          <a:xfrm>
            <a:off x="371633" y="5479023"/>
            <a:ext cx="828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dirty="0">
                <a:solidFill>
                  <a:srgbClr val="FF0000"/>
                </a:solidFill>
              </a:rPr>
              <a:t>P(E,E</a:t>
            </a:r>
            <a:r>
              <a:rPr lang="en-US" altLang="en-US" b="1" baseline="-25000" dirty="0">
                <a:solidFill>
                  <a:srgbClr val="FF0000"/>
                </a:solidFill>
              </a:rPr>
              <a:t>1</a:t>
            </a:r>
            <a:r>
              <a:rPr lang="en-US" altLang="en-US" b="1" dirty="0">
                <a:solidFill>
                  <a:srgbClr val="FF0000"/>
                </a:solidFill>
              </a:rPr>
              <a:t>) </a:t>
            </a:r>
            <a:r>
              <a:rPr lang="en-US" altLang="en-US" b="1" dirty="0">
                <a:solidFill>
                  <a:srgbClr val="FF0000"/>
                </a:solidFill>
                <a:sym typeface="Euclid Symbol" panose="05050102010706020507" pitchFamily="18" charset="2"/>
              </a:rPr>
              <a:t></a:t>
            </a:r>
            <a:r>
              <a:rPr lang="en-US" altLang="en-US" b="1" dirty="0">
                <a:solidFill>
                  <a:srgbClr val="FF0000"/>
                </a:solidFill>
              </a:rPr>
              <a:t> </a:t>
            </a:r>
            <a:r>
              <a:rPr lang="en-US" altLang="en-US" b="1" dirty="0">
                <a:solidFill>
                  <a:srgbClr val="FF0000"/>
                </a:solidFill>
                <a:latin typeface="Symbol" panose="05050102010706020507" pitchFamily="18" charset="2"/>
              </a:rPr>
              <a:t>W</a:t>
            </a:r>
            <a:r>
              <a:rPr lang="en-US" altLang="en-US" b="1" baseline="-25000" dirty="0">
                <a:solidFill>
                  <a:srgbClr val="FF0000"/>
                </a:solidFill>
              </a:rPr>
              <a:t>CS</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baseline="-25000" dirty="0">
                <a:solidFill>
                  <a:srgbClr val="FF0000"/>
                </a:solidFill>
              </a:rPr>
              <a:t>1</a:t>
            </a:r>
            <a:r>
              <a:rPr lang="en-US" altLang="en-US" b="1" dirty="0">
                <a:solidFill>
                  <a:srgbClr val="FF0000"/>
                </a:solidFill>
              </a:rPr>
              <a:t>,E</a:t>
            </a:r>
            <a:r>
              <a:rPr lang="en-US" altLang="en-US" b="1" baseline="-25000" dirty="0">
                <a:solidFill>
                  <a:srgbClr val="FF0000"/>
                </a:solidFill>
              </a:rPr>
              <a:t>2</a:t>
            </a:r>
            <a:r>
              <a:rPr lang="en-US" altLang="en-US" b="1" dirty="0">
                <a:solidFill>
                  <a:srgbClr val="FF0000"/>
                </a:solidFill>
              </a:rPr>
              <a:t>)= </a:t>
            </a:r>
            <a:r>
              <a:rPr lang="en-US" altLang="en-US" b="1" dirty="0">
                <a:solidFill>
                  <a:srgbClr val="FF0000"/>
                </a:solidFill>
                <a:latin typeface="Symbol" panose="05050102010706020507" pitchFamily="18" charset="2"/>
              </a:rPr>
              <a:t>W</a:t>
            </a:r>
            <a:r>
              <a:rPr lang="en-US" altLang="en-US" b="1" baseline="-25000" dirty="0">
                <a:solidFill>
                  <a:srgbClr val="FF0000"/>
                </a:solidFill>
                <a:latin typeface="Symbol" panose="05050102010706020507" pitchFamily="18" charset="2"/>
              </a:rPr>
              <a:t>1</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baseline="-25000" dirty="0">
                <a:solidFill>
                  <a:srgbClr val="FF0000"/>
                </a:solidFill>
              </a:rPr>
              <a:t>1</a:t>
            </a:r>
            <a:r>
              <a:rPr lang="en-US" altLang="en-US" b="1" dirty="0">
                <a:solidFill>
                  <a:srgbClr val="FF0000"/>
                </a:solidFill>
                <a:latin typeface="Symbol" panose="05050102010706020507" pitchFamily="18" charset="2"/>
              </a:rPr>
              <a:t>) </a:t>
            </a:r>
            <a:r>
              <a:rPr lang="en-US" altLang="en-US" b="1" dirty="0">
                <a:solidFill>
                  <a:srgbClr val="FF0000"/>
                </a:solidFill>
                <a:latin typeface="Verdana" panose="020B0604030504040204" pitchFamily="34" charset="0"/>
                <a:sym typeface="Euclid Math One" panose="05050601010101010101" pitchFamily="18" charset="2"/>
              </a:rPr>
              <a:t>· </a:t>
            </a:r>
            <a:r>
              <a:rPr lang="en-US" altLang="en-US" b="1" dirty="0">
                <a:solidFill>
                  <a:srgbClr val="FF0000"/>
                </a:solidFill>
                <a:latin typeface="Symbol" panose="05050102010706020507" pitchFamily="18" charset="2"/>
              </a:rPr>
              <a:t>W</a:t>
            </a:r>
            <a:r>
              <a:rPr lang="en-US" altLang="en-US" b="1" baseline="-25000" dirty="0">
                <a:solidFill>
                  <a:srgbClr val="FF0000"/>
                </a:solidFill>
                <a:latin typeface="Symbol" panose="05050102010706020507" pitchFamily="18" charset="2"/>
              </a:rPr>
              <a:t>2</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baseline="-25000" dirty="0">
                <a:solidFill>
                  <a:srgbClr val="FF0000"/>
                </a:solidFill>
              </a:rPr>
              <a:t>2</a:t>
            </a:r>
            <a:r>
              <a:rPr lang="en-US" altLang="en-US" b="1" dirty="0">
                <a:solidFill>
                  <a:srgbClr val="FF0000"/>
                </a:solidFill>
              </a:rPr>
              <a:t>) = </a:t>
            </a:r>
            <a:r>
              <a:rPr lang="en-US" altLang="en-US" b="1" dirty="0">
                <a:solidFill>
                  <a:srgbClr val="FF0000"/>
                </a:solidFill>
                <a:latin typeface="Symbol" panose="05050102010706020507" pitchFamily="18" charset="2"/>
              </a:rPr>
              <a:t>W</a:t>
            </a:r>
            <a:r>
              <a:rPr lang="en-US" altLang="en-US" b="1" baseline="-25000" dirty="0">
                <a:solidFill>
                  <a:srgbClr val="FF0000"/>
                </a:solidFill>
                <a:latin typeface="Symbol" panose="05050102010706020507" pitchFamily="18" charset="2"/>
              </a:rPr>
              <a:t>1</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baseline="-25000" dirty="0">
                <a:solidFill>
                  <a:srgbClr val="FF0000"/>
                </a:solidFill>
              </a:rPr>
              <a:t>1</a:t>
            </a:r>
            <a:r>
              <a:rPr lang="en-US" altLang="en-US" b="1" dirty="0">
                <a:solidFill>
                  <a:srgbClr val="FF0000"/>
                </a:solidFill>
                <a:latin typeface="Symbol" panose="05050102010706020507" pitchFamily="18" charset="2"/>
              </a:rPr>
              <a:t>) </a:t>
            </a:r>
            <a:r>
              <a:rPr lang="en-US" altLang="en-US" b="1" dirty="0">
                <a:solidFill>
                  <a:srgbClr val="FF0000"/>
                </a:solidFill>
                <a:latin typeface="Verdana" panose="020B0604030504040204" pitchFamily="34" charset="0"/>
                <a:sym typeface="Euclid Math One" panose="05050601010101010101" pitchFamily="18" charset="2"/>
              </a:rPr>
              <a:t>· </a:t>
            </a:r>
            <a:r>
              <a:rPr lang="en-US" altLang="en-US" b="1" dirty="0">
                <a:solidFill>
                  <a:srgbClr val="FF0000"/>
                </a:solidFill>
                <a:latin typeface="Symbol" panose="05050102010706020507" pitchFamily="18" charset="2"/>
              </a:rPr>
              <a:t>W</a:t>
            </a:r>
            <a:r>
              <a:rPr lang="en-US" altLang="en-US" b="1" baseline="-25000" dirty="0">
                <a:solidFill>
                  <a:srgbClr val="FF0000"/>
                </a:solidFill>
                <a:latin typeface="Symbol" panose="05050102010706020507" pitchFamily="18" charset="2"/>
              </a:rPr>
              <a:t>2</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baseline="-25000" dirty="0">
                <a:solidFill>
                  <a:srgbClr val="FF0000"/>
                </a:solidFill>
              </a:rPr>
              <a:t>1</a:t>
            </a:r>
            <a:r>
              <a:rPr lang="en-US" altLang="en-US" b="1" dirty="0">
                <a:solidFill>
                  <a:srgbClr val="FF0000"/>
                </a:solidFill>
                <a:latin typeface="Symbol" panose="05050102010706020507" pitchFamily="18" charset="2"/>
              </a:rPr>
              <a:t>)</a:t>
            </a:r>
          </a:p>
        </p:txBody>
      </p:sp>
      <p:sp>
        <p:nvSpPr>
          <p:cNvPr id="28698" name="Text Box 26">
            <a:extLst>
              <a:ext uri="{FF2B5EF4-FFF2-40B4-BE49-F238E27FC236}">
                <a16:creationId xmlns:a16="http://schemas.microsoft.com/office/drawing/2014/main" id="{29D51966-AAEF-4169-8D89-4B20503F05AC}"/>
              </a:ext>
            </a:extLst>
          </p:cNvPr>
          <p:cNvSpPr txBox="1">
            <a:spLocks noChangeArrowheads="1"/>
          </p:cNvSpPr>
          <p:nvPr/>
        </p:nvSpPr>
        <p:spPr bwMode="auto">
          <a:xfrm>
            <a:off x="827090" y="4224338"/>
            <a:ext cx="5365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28699" name="Text Box 27">
            <a:extLst>
              <a:ext uri="{FF2B5EF4-FFF2-40B4-BE49-F238E27FC236}">
                <a16:creationId xmlns:a16="http://schemas.microsoft.com/office/drawing/2014/main" id="{3FCE6034-89C9-4142-9E20-527AA1E60238}"/>
              </a:ext>
            </a:extLst>
          </p:cNvPr>
          <p:cNvSpPr txBox="1">
            <a:spLocks noChangeArrowheads="1"/>
          </p:cNvSpPr>
          <p:nvPr/>
        </p:nvSpPr>
        <p:spPr bwMode="auto">
          <a:xfrm>
            <a:off x="1156903" y="4610161"/>
            <a:ext cx="6329747" cy="78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solidFill>
                  <a:schemeClr val="tx2"/>
                </a:solidFill>
              </a:rPr>
              <a:t>How likely is any E</a:t>
            </a:r>
            <a:r>
              <a:rPr lang="en-US" altLang="en-US" baseline="-25000" dirty="0">
                <a:solidFill>
                  <a:schemeClr val="tx2"/>
                </a:solidFill>
              </a:rPr>
              <a:t>1</a:t>
            </a:r>
            <a:r>
              <a:rPr lang="en-US" altLang="en-US" dirty="0">
                <a:solidFill>
                  <a:schemeClr val="tx2"/>
                </a:solidFill>
              </a:rPr>
              <a:t>/E</a:t>
            </a:r>
            <a:r>
              <a:rPr lang="en-US" altLang="en-US" baseline="-25000" dirty="0">
                <a:solidFill>
                  <a:schemeClr val="tx2"/>
                </a:solidFill>
              </a:rPr>
              <a:t>2</a:t>
            </a:r>
            <a:r>
              <a:rPr lang="en-US" altLang="en-US" dirty="0">
                <a:solidFill>
                  <a:schemeClr val="tx2"/>
                </a:solidFill>
              </a:rPr>
              <a:t>, how does it evolve in time?</a:t>
            </a:r>
          </a:p>
          <a:p>
            <a:pPr>
              <a:spcBef>
                <a:spcPct val="50000"/>
              </a:spcBef>
            </a:pPr>
            <a:r>
              <a:rPr lang="en-US" altLang="en-US" dirty="0">
                <a:solidFill>
                  <a:schemeClr val="tx2"/>
                </a:solidFill>
              </a:rPr>
              <a:t>If all configurations are equally likely </a:t>
            </a:r>
            <a:r>
              <a:rPr lang="en-US" altLang="en-US" dirty="0">
                <a:solidFill>
                  <a:schemeClr val="tx2"/>
                </a:solidFill>
                <a:sym typeface="Wingdings" panose="05000000000000000000" pitchFamily="2" charset="2"/>
              </a:rPr>
              <a:t></a:t>
            </a:r>
            <a:endParaRPr lang="en-US" altLang="en-US" dirty="0">
              <a:solidFill>
                <a:schemeClr val="tx2"/>
              </a:solidFill>
            </a:endParaRPr>
          </a:p>
        </p:txBody>
      </p:sp>
      <p:grpSp>
        <p:nvGrpSpPr>
          <p:cNvPr id="28704" name="Group 32">
            <a:extLst>
              <a:ext uri="{FF2B5EF4-FFF2-40B4-BE49-F238E27FC236}">
                <a16:creationId xmlns:a16="http://schemas.microsoft.com/office/drawing/2014/main" id="{A0E38BAC-4C6D-4DB7-868C-D9202FF194E9}"/>
              </a:ext>
            </a:extLst>
          </p:cNvPr>
          <p:cNvGrpSpPr>
            <a:grpSpLocks/>
          </p:cNvGrpSpPr>
          <p:nvPr/>
        </p:nvGrpSpPr>
        <p:grpSpPr bwMode="auto">
          <a:xfrm>
            <a:off x="373065" y="1069975"/>
            <a:ext cx="2873375" cy="3130550"/>
            <a:chOff x="235" y="674"/>
            <a:chExt cx="1810" cy="1972"/>
          </a:xfrm>
        </p:grpSpPr>
        <p:grpSp>
          <p:nvGrpSpPr>
            <p:cNvPr id="28702" name="Group 30">
              <a:extLst>
                <a:ext uri="{FF2B5EF4-FFF2-40B4-BE49-F238E27FC236}">
                  <a16:creationId xmlns:a16="http://schemas.microsoft.com/office/drawing/2014/main" id="{68CBC276-75DE-4CD5-9247-1B21563DAFF2}"/>
                </a:ext>
              </a:extLst>
            </p:cNvPr>
            <p:cNvGrpSpPr>
              <a:grpSpLocks/>
            </p:cNvGrpSpPr>
            <p:nvPr/>
          </p:nvGrpSpPr>
          <p:grpSpPr bwMode="auto">
            <a:xfrm>
              <a:off x="235" y="674"/>
              <a:ext cx="1810" cy="1972"/>
              <a:chOff x="309" y="902"/>
              <a:chExt cx="1810" cy="1972"/>
            </a:xfrm>
          </p:grpSpPr>
          <p:grpSp>
            <p:nvGrpSpPr>
              <p:cNvPr id="28701" name="Group 29">
                <a:extLst>
                  <a:ext uri="{FF2B5EF4-FFF2-40B4-BE49-F238E27FC236}">
                    <a16:creationId xmlns:a16="http://schemas.microsoft.com/office/drawing/2014/main" id="{6BF7D87E-852F-4295-846C-E79FC2F69693}"/>
                  </a:ext>
                </a:extLst>
              </p:cNvPr>
              <p:cNvGrpSpPr>
                <a:grpSpLocks/>
              </p:cNvGrpSpPr>
              <p:nvPr/>
            </p:nvGrpSpPr>
            <p:grpSpPr bwMode="auto">
              <a:xfrm>
                <a:off x="309" y="902"/>
                <a:ext cx="1810" cy="1972"/>
                <a:chOff x="382" y="672"/>
                <a:chExt cx="1810" cy="1972"/>
              </a:xfrm>
            </p:grpSpPr>
            <p:grpSp>
              <p:nvGrpSpPr>
                <p:cNvPr id="28700" name="Group 28">
                  <a:extLst>
                    <a:ext uri="{FF2B5EF4-FFF2-40B4-BE49-F238E27FC236}">
                      <a16:creationId xmlns:a16="http://schemas.microsoft.com/office/drawing/2014/main" id="{69F81C29-B3AE-44E8-BFBE-BF7761D2D331}"/>
                    </a:ext>
                  </a:extLst>
                </p:cNvPr>
                <p:cNvGrpSpPr>
                  <a:grpSpLocks/>
                </p:cNvGrpSpPr>
                <p:nvPr/>
              </p:nvGrpSpPr>
              <p:grpSpPr bwMode="auto">
                <a:xfrm>
                  <a:off x="382" y="672"/>
                  <a:ext cx="1810" cy="1972"/>
                  <a:chOff x="382" y="672"/>
                  <a:chExt cx="1810" cy="1972"/>
                </a:xfrm>
              </p:grpSpPr>
              <p:grpSp>
                <p:nvGrpSpPr>
                  <p:cNvPr id="28676" name="Group 4">
                    <a:extLst>
                      <a:ext uri="{FF2B5EF4-FFF2-40B4-BE49-F238E27FC236}">
                        <a16:creationId xmlns:a16="http://schemas.microsoft.com/office/drawing/2014/main" id="{41C8C462-2AE3-422C-9090-821A0B0F5A61}"/>
                      </a:ext>
                    </a:extLst>
                  </p:cNvPr>
                  <p:cNvGrpSpPr>
                    <a:grpSpLocks/>
                  </p:cNvGrpSpPr>
                  <p:nvPr/>
                </p:nvGrpSpPr>
                <p:grpSpPr bwMode="auto">
                  <a:xfrm>
                    <a:off x="382" y="672"/>
                    <a:ext cx="1810" cy="1972"/>
                    <a:chOff x="414" y="1104"/>
                    <a:chExt cx="1810" cy="1972"/>
                  </a:xfrm>
                </p:grpSpPr>
                <p:sp>
                  <p:nvSpPr>
                    <p:cNvPr id="28677" name="Rectangle 5">
                      <a:extLst>
                        <a:ext uri="{FF2B5EF4-FFF2-40B4-BE49-F238E27FC236}">
                          <a16:creationId xmlns:a16="http://schemas.microsoft.com/office/drawing/2014/main" id="{19572301-765B-472C-B793-05E58BBB3B4E}"/>
                        </a:ext>
                      </a:extLst>
                    </p:cNvPr>
                    <p:cNvSpPr>
                      <a:spLocks noChangeArrowheads="1"/>
                    </p:cNvSpPr>
                    <p:nvPr/>
                  </p:nvSpPr>
                  <p:spPr bwMode="auto">
                    <a:xfrm>
                      <a:off x="656" y="1104"/>
                      <a:ext cx="1568" cy="1728"/>
                    </a:xfrm>
                    <a:prstGeom prst="rect">
                      <a:avLst/>
                    </a:prstGeom>
                    <a:pattFill prst="lgGrid">
                      <a:fgClr>
                        <a:schemeClr val="tx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8" name="Text Box 6">
                      <a:extLst>
                        <a:ext uri="{FF2B5EF4-FFF2-40B4-BE49-F238E27FC236}">
                          <a16:creationId xmlns:a16="http://schemas.microsoft.com/office/drawing/2014/main" id="{D1779CF0-E1E7-4DA7-AADC-1A6605740122}"/>
                        </a:ext>
                      </a:extLst>
                    </p:cNvPr>
                    <p:cNvSpPr txBox="1">
                      <a:spLocks noChangeArrowheads="1"/>
                    </p:cNvSpPr>
                    <p:nvPr/>
                  </p:nvSpPr>
                  <p:spPr bwMode="auto">
                    <a:xfrm>
                      <a:off x="1104" y="2864"/>
                      <a:ext cx="7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position</a:t>
                      </a:r>
                    </a:p>
                  </p:txBody>
                </p:sp>
                <p:sp>
                  <p:nvSpPr>
                    <p:cNvPr id="28679" name="Text Box 7">
                      <a:extLst>
                        <a:ext uri="{FF2B5EF4-FFF2-40B4-BE49-F238E27FC236}">
                          <a16:creationId xmlns:a16="http://schemas.microsoft.com/office/drawing/2014/main" id="{2379CB22-87A5-4DD6-921C-DCBEE5480BF9}"/>
                        </a:ext>
                      </a:extLst>
                    </p:cNvPr>
                    <p:cNvSpPr txBox="1">
                      <a:spLocks noChangeArrowheads="1"/>
                    </p:cNvSpPr>
                    <p:nvPr/>
                  </p:nvSpPr>
                  <p:spPr bwMode="auto">
                    <a:xfrm rot="16190310">
                      <a:off x="200" y="1912"/>
                      <a:ext cx="6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energy</a:t>
                      </a:r>
                    </a:p>
                  </p:txBody>
                </p:sp>
              </p:grpSp>
              <p:pic>
                <p:nvPicPr>
                  <p:cNvPr id="28693" name="Picture 21">
                    <a:extLst>
                      <a:ext uri="{FF2B5EF4-FFF2-40B4-BE49-F238E27FC236}">
                        <a16:creationId xmlns:a16="http://schemas.microsoft.com/office/drawing/2014/main" id="{EA1CD796-FDAC-473E-A9BB-DF699B7B46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5" y="687"/>
                    <a:ext cx="826" cy="1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8681" name="Oval 9">
                  <a:extLst>
                    <a:ext uri="{FF2B5EF4-FFF2-40B4-BE49-F238E27FC236}">
                      <a16:creationId xmlns:a16="http://schemas.microsoft.com/office/drawing/2014/main" id="{FDA19DDB-11F1-4BAE-8EAF-30136A8E299C}"/>
                    </a:ext>
                  </a:extLst>
                </p:cNvPr>
                <p:cNvSpPr>
                  <a:spLocks noChangeArrowheads="1"/>
                </p:cNvSpPr>
                <p:nvPr/>
              </p:nvSpPr>
              <p:spPr bwMode="auto">
                <a:xfrm>
                  <a:off x="832" y="1600"/>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2" name="Oval 10">
                  <a:extLst>
                    <a:ext uri="{FF2B5EF4-FFF2-40B4-BE49-F238E27FC236}">
                      <a16:creationId xmlns:a16="http://schemas.microsoft.com/office/drawing/2014/main" id="{2CF85516-C9DE-44F0-BF9E-9E2D39861143}"/>
                    </a:ext>
                  </a:extLst>
                </p:cNvPr>
                <p:cNvSpPr>
                  <a:spLocks noChangeArrowheads="1"/>
                </p:cNvSpPr>
                <p:nvPr/>
              </p:nvSpPr>
              <p:spPr bwMode="auto">
                <a:xfrm>
                  <a:off x="1160" y="1216"/>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3" name="Oval 11">
                  <a:extLst>
                    <a:ext uri="{FF2B5EF4-FFF2-40B4-BE49-F238E27FC236}">
                      <a16:creationId xmlns:a16="http://schemas.microsoft.com/office/drawing/2014/main" id="{956C2C9E-83A1-4D98-9A1A-600B202BFCED}"/>
                    </a:ext>
                  </a:extLst>
                </p:cNvPr>
                <p:cNvSpPr>
                  <a:spLocks noChangeArrowheads="1"/>
                </p:cNvSpPr>
                <p:nvPr/>
              </p:nvSpPr>
              <p:spPr bwMode="auto">
                <a:xfrm>
                  <a:off x="1864" y="1080"/>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4" name="Oval 12">
                  <a:extLst>
                    <a:ext uri="{FF2B5EF4-FFF2-40B4-BE49-F238E27FC236}">
                      <a16:creationId xmlns:a16="http://schemas.microsoft.com/office/drawing/2014/main" id="{F52FD65E-9A46-427F-B090-1E9E098313A7}"/>
                    </a:ext>
                  </a:extLst>
                </p:cNvPr>
                <p:cNvSpPr>
                  <a:spLocks noChangeArrowheads="1"/>
                </p:cNvSpPr>
                <p:nvPr/>
              </p:nvSpPr>
              <p:spPr bwMode="auto">
                <a:xfrm>
                  <a:off x="1272" y="1704"/>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5" name="Oval 13">
                  <a:extLst>
                    <a:ext uri="{FF2B5EF4-FFF2-40B4-BE49-F238E27FC236}">
                      <a16:creationId xmlns:a16="http://schemas.microsoft.com/office/drawing/2014/main" id="{1C7ED4D2-3AB6-4325-B5C0-859B3D66D5F0}"/>
                    </a:ext>
                  </a:extLst>
                </p:cNvPr>
                <p:cNvSpPr>
                  <a:spLocks noChangeArrowheads="1"/>
                </p:cNvSpPr>
                <p:nvPr/>
              </p:nvSpPr>
              <p:spPr bwMode="auto">
                <a:xfrm>
                  <a:off x="1648" y="1320"/>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86" name="Oval 14">
                  <a:extLst>
                    <a:ext uri="{FF2B5EF4-FFF2-40B4-BE49-F238E27FC236}">
                      <a16:creationId xmlns:a16="http://schemas.microsoft.com/office/drawing/2014/main" id="{99296281-AAE4-454D-B2D7-8802DB253C4B}"/>
                    </a:ext>
                  </a:extLst>
                </p:cNvPr>
                <p:cNvSpPr>
                  <a:spLocks noChangeArrowheads="1"/>
                </p:cNvSpPr>
                <p:nvPr/>
              </p:nvSpPr>
              <p:spPr bwMode="auto">
                <a:xfrm>
                  <a:off x="1976" y="1440"/>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5" name="Oval 23">
                  <a:extLst>
                    <a:ext uri="{FF2B5EF4-FFF2-40B4-BE49-F238E27FC236}">
                      <a16:creationId xmlns:a16="http://schemas.microsoft.com/office/drawing/2014/main" id="{206B0B70-F6AB-48F7-BFFC-36424169B52C}"/>
                    </a:ext>
                  </a:extLst>
                </p:cNvPr>
                <p:cNvSpPr>
                  <a:spLocks noChangeArrowheads="1"/>
                </p:cNvSpPr>
                <p:nvPr/>
              </p:nvSpPr>
              <p:spPr bwMode="auto">
                <a:xfrm>
                  <a:off x="1872" y="167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6" name="Oval 24">
                  <a:extLst>
                    <a:ext uri="{FF2B5EF4-FFF2-40B4-BE49-F238E27FC236}">
                      <a16:creationId xmlns:a16="http://schemas.microsoft.com/office/drawing/2014/main" id="{E36215C1-0463-476A-B06B-812E8F9B7117}"/>
                    </a:ext>
                  </a:extLst>
                </p:cNvPr>
                <p:cNvSpPr>
                  <a:spLocks noChangeArrowheads="1"/>
                </p:cNvSpPr>
                <p:nvPr/>
              </p:nvSpPr>
              <p:spPr bwMode="auto">
                <a:xfrm>
                  <a:off x="1616" y="183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97" name="Oval 25">
                  <a:extLst>
                    <a:ext uri="{FF2B5EF4-FFF2-40B4-BE49-F238E27FC236}">
                      <a16:creationId xmlns:a16="http://schemas.microsoft.com/office/drawing/2014/main" id="{C95B4D81-9207-453A-918B-D6749D0DDD63}"/>
                    </a:ext>
                  </a:extLst>
                </p:cNvPr>
                <p:cNvSpPr>
                  <a:spLocks noChangeArrowheads="1"/>
                </p:cNvSpPr>
                <p:nvPr/>
              </p:nvSpPr>
              <p:spPr bwMode="auto">
                <a:xfrm>
                  <a:off x="1520" y="1480"/>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8694" name="Text Box 22">
                <a:extLst>
                  <a:ext uri="{FF2B5EF4-FFF2-40B4-BE49-F238E27FC236}">
                    <a16:creationId xmlns:a16="http://schemas.microsoft.com/office/drawing/2014/main" id="{BC2383E8-A0E2-4B6F-B05C-BF714FD6239F}"/>
                  </a:ext>
                </a:extLst>
              </p:cNvPr>
              <p:cNvSpPr txBox="1">
                <a:spLocks noChangeArrowheads="1"/>
              </p:cNvSpPr>
              <p:nvPr/>
            </p:nvSpPr>
            <p:spPr bwMode="auto">
              <a:xfrm>
                <a:off x="1817" y="963"/>
                <a:ext cx="2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a:t>
                </a:r>
              </a:p>
            </p:txBody>
          </p:sp>
          <p:sp>
            <p:nvSpPr>
              <p:cNvPr id="28688" name="Text Box 16">
                <a:extLst>
                  <a:ext uri="{FF2B5EF4-FFF2-40B4-BE49-F238E27FC236}">
                    <a16:creationId xmlns:a16="http://schemas.microsoft.com/office/drawing/2014/main" id="{C68435B6-3759-4A2D-959D-D0EC7055BC5E}"/>
                  </a:ext>
                </a:extLst>
              </p:cNvPr>
              <p:cNvSpPr txBox="1">
                <a:spLocks noChangeArrowheads="1"/>
              </p:cNvSpPr>
              <p:nvPr/>
            </p:nvSpPr>
            <p:spPr bwMode="auto">
              <a:xfrm>
                <a:off x="634" y="963"/>
                <a:ext cx="2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a:t>
                </a:r>
              </a:p>
            </p:txBody>
          </p:sp>
        </p:grpSp>
        <p:sp>
          <p:nvSpPr>
            <p:cNvPr id="28703" name="Line 31">
              <a:extLst>
                <a:ext uri="{FF2B5EF4-FFF2-40B4-BE49-F238E27FC236}">
                  <a16:creationId xmlns:a16="http://schemas.microsoft.com/office/drawing/2014/main" id="{D0E4874B-5FD1-42B5-BA09-84B57B77DAD2}"/>
                </a:ext>
              </a:extLst>
            </p:cNvPr>
            <p:cNvSpPr>
              <a:spLocks noChangeShapeType="1"/>
            </p:cNvSpPr>
            <p:nvPr/>
          </p:nvSpPr>
          <p:spPr bwMode="auto">
            <a:xfrm>
              <a:off x="1234" y="677"/>
              <a:ext cx="0" cy="1719"/>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AC96BE9-0548-467A-A5AD-BF33BD7CD016}"/>
              </a:ext>
            </a:extLst>
          </p:cNvPr>
          <p:cNvSpPr>
            <a:spLocks noGrp="1" noChangeArrowheads="1"/>
          </p:cNvSpPr>
          <p:nvPr>
            <p:ph type="ctrTitle"/>
          </p:nvPr>
        </p:nvSpPr>
        <p:spPr>
          <a:xfrm>
            <a:off x="838200" y="228600"/>
            <a:ext cx="7772400" cy="762000"/>
          </a:xfrm>
        </p:spPr>
        <p:txBody>
          <a:bodyPr anchor="ctr"/>
          <a:lstStyle/>
          <a:p>
            <a:r>
              <a:rPr lang="en-US" altLang="en-US" sz="2800"/>
              <a:t>Energy Equilibration</a:t>
            </a:r>
          </a:p>
        </p:txBody>
      </p:sp>
      <p:grpSp>
        <p:nvGrpSpPr>
          <p:cNvPr id="2" name="Group 1">
            <a:extLst>
              <a:ext uri="{FF2B5EF4-FFF2-40B4-BE49-F238E27FC236}">
                <a16:creationId xmlns:a16="http://schemas.microsoft.com/office/drawing/2014/main" id="{EE5B68C4-A1E2-4DCA-B277-42537897BA5F}"/>
              </a:ext>
            </a:extLst>
          </p:cNvPr>
          <p:cNvGrpSpPr/>
          <p:nvPr/>
        </p:nvGrpSpPr>
        <p:grpSpPr>
          <a:xfrm>
            <a:off x="723900" y="1905614"/>
            <a:ext cx="1550484" cy="4265219"/>
            <a:chOff x="723900" y="1905614"/>
            <a:chExt cx="1550484" cy="4265219"/>
          </a:xfrm>
        </p:grpSpPr>
        <p:sp>
          <p:nvSpPr>
            <p:cNvPr id="31749" name="AutoShape 5">
              <a:extLst>
                <a:ext uri="{FF2B5EF4-FFF2-40B4-BE49-F238E27FC236}">
                  <a16:creationId xmlns:a16="http://schemas.microsoft.com/office/drawing/2014/main" id="{16897768-A1BF-4E5B-8BEF-BFEE90303C1A}"/>
                </a:ext>
              </a:extLst>
            </p:cNvPr>
            <p:cNvSpPr>
              <a:spLocks noChangeArrowheads="1"/>
            </p:cNvSpPr>
            <p:nvPr/>
          </p:nvSpPr>
          <p:spPr bwMode="auto">
            <a:xfrm rot="5400000">
              <a:off x="-12700" y="3162300"/>
              <a:ext cx="2286000" cy="711200"/>
            </a:xfrm>
            <a:prstGeom prst="can">
              <a:avLst>
                <a:gd name="adj" fmla="val 25000"/>
              </a:avLst>
            </a:prstGeom>
            <a:gradFill rotWithShape="0">
              <a:gsLst>
                <a:gs pos="0">
                  <a:srgbClr val="F93F26">
                    <a:gamma/>
                    <a:shade val="46275"/>
                    <a:invGamma/>
                  </a:srgbClr>
                </a:gs>
                <a:gs pos="50000">
                  <a:srgbClr val="F93F26"/>
                </a:gs>
                <a:gs pos="100000">
                  <a:srgbClr val="F93F2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0" name="AutoShape 6">
              <a:extLst>
                <a:ext uri="{FF2B5EF4-FFF2-40B4-BE49-F238E27FC236}">
                  <a16:creationId xmlns:a16="http://schemas.microsoft.com/office/drawing/2014/main" id="{551F298F-6A64-47DE-B8C6-303BFEDCDF3A}"/>
                </a:ext>
              </a:extLst>
            </p:cNvPr>
            <p:cNvSpPr>
              <a:spLocks noChangeArrowheads="1"/>
            </p:cNvSpPr>
            <p:nvPr/>
          </p:nvSpPr>
          <p:spPr bwMode="auto">
            <a:xfrm rot="5400000">
              <a:off x="546100" y="3162300"/>
              <a:ext cx="2286000" cy="711200"/>
            </a:xfrm>
            <a:prstGeom prst="can">
              <a:avLst>
                <a:gd name="adj" fmla="val 25000"/>
              </a:avLst>
            </a:prstGeom>
            <a:gradFill rotWithShape="0">
              <a:gsLst>
                <a:gs pos="0">
                  <a:srgbClr val="3044B5">
                    <a:gamma/>
                    <a:shade val="46275"/>
                    <a:invGamma/>
                  </a:srgbClr>
                </a:gs>
                <a:gs pos="50000">
                  <a:srgbClr val="3044B5"/>
                </a:gs>
                <a:gs pos="100000">
                  <a:srgbClr val="3044B5">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Text Box 7">
              <a:extLst>
                <a:ext uri="{FF2B5EF4-FFF2-40B4-BE49-F238E27FC236}">
                  <a16:creationId xmlns:a16="http://schemas.microsoft.com/office/drawing/2014/main" id="{4C5EC96E-4B3D-4B95-92A3-C3623F31D412}"/>
                </a:ext>
              </a:extLst>
            </p:cNvPr>
            <p:cNvSpPr txBox="1">
              <a:spLocks noChangeArrowheads="1"/>
            </p:cNvSpPr>
            <p:nvPr/>
          </p:nvSpPr>
          <p:spPr bwMode="auto">
            <a:xfrm>
              <a:off x="723900" y="1905614"/>
              <a:ext cx="15504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Sys1  Sys2</a:t>
              </a:r>
            </a:p>
          </p:txBody>
        </p:sp>
        <p:sp>
          <p:nvSpPr>
            <p:cNvPr id="31752" name="AutoShape 8">
              <a:extLst>
                <a:ext uri="{FF2B5EF4-FFF2-40B4-BE49-F238E27FC236}">
                  <a16:creationId xmlns:a16="http://schemas.microsoft.com/office/drawing/2014/main" id="{0F56C8B1-7EE8-4AE6-A524-3DAD02CCC3AC}"/>
                </a:ext>
              </a:extLst>
            </p:cNvPr>
            <p:cNvSpPr>
              <a:spLocks noChangeArrowheads="1"/>
            </p:cNvSpPr>
            <p:nvPr/>
          </p:nvSpPr>
          <p:spPr bwMode="auto">
            <a:xfrm rot="16200000">
              <a:off x="1079500" y="4914900"/>
              <a:ext cx="609600" cy="406400"/>
            </a:xfrm>
            <a:prstGeom prst="notchedRightArrow">
              <a:avLst>
                <a:gd name="adj1" fmla="val 50000"/>
                <a:gd name="adj2" fmla="val 375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3" name="Text Box 9">
              <a:extLst>
                <a:ext uri="{FF2B5EF4-FFF2-40B4-BE49-F238E27FC236}">
                  <a16:creationId xmlns:a16="http://schemas.microsoft.com/office/drawing/2014/main" id="{BF45B3C2-213F-4B9D-9516-B86EA63122DC}"/>
                </a:ext>
              </a:extLst>
            </p:cNvPr>
            <p:cNvSpPr txBox="1">
              <a:spLocks noChangeArrowheads="1"/>
            </p:cNvSpPr>
            <p:nvPr/>
          </p:nvSpPr>
          <p:spPr bwMode="auto">
            <a:xfrm>
              <a:off x="774700" y="5524502"/>
              <a:ext cx="13716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Thermal Contact </a:t>
              </a:r>
              <a:endParaRPr lang="en-US" altLang="en-US" dirty="0">
                <a:latin typeface="Times New Roman" panose="02020603050405020304" pitchFamily="18" charset="0"/>
              </a:endParaRPr>
            </a:p>
          </p:txBody>
        </p:sp>
      </p:grpSp>
      <p:sp>
        <p:nvSpPr>
          <p:cNvPr id="31754" name="Text Box 10">
            <a:extLst>
              <a:ext uri="{FF2B5EF4-FFF2-40B4-BE49-F238E27FC236}">
                <a16:creationId xmlns:a16="http://schemas.microsoft.com/office/drawing/2014/main" id="{4DBE3674-B4F8-44FA-BEDD-AAC88099BCC9}"/>
              </a:ext>
            </a:extLst>
          </p:cNvPr>
          <p:cNvSpPr txBox="1">
            <a:spLocks noChangeArrowheads="1"/>
          </p:cNvSpPr>
          <p:nvPr/>
        </p:nvSpPr>
        <p:spPr bwMode="auto">
          <a:xfrm>
            <a:off x="2603500" y="901702"/>
            <a:ext cx="355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solidFill>
                  <a:schemeClr val="bg1"/>
                </a:solidFill>
              </a:rPr>
              <a:t>Microscopic Populations</a:t>
            </a:r>
            <a:endParaRPr lang="en-US" altLang="en-US" sz="2400">
              <a:solidFill>
                <a:schemeClr val="bg1"/>
              </a:solidFill>
              <a:latin typeface="Times New Roman" panose="02020603050405020304" pitchFamily="18" charset="0"/>
            </a:endParaRPr>
          </a:p>
        </p:txBody>
      </p:sp>
      <p:sp>
        <p:nvSpPr>
          <p:cNvPr id="31755" name="Text Box 11">
            <a:extLst>
              <a:ext uri="{FF2B5EF4-FFF2-40B4-BE49-F238E27FC236}">
                <a16:creationId xmlns:a16="http://schemas.microsoft.com/office/drawing/2014/main" id="{30E008A5-F10B-4DDF-ACC2-E9E3E862BD34}"/>
              </a:ext>
            </a:extLst>
          </p:cNvPr>
          <p:cNvSpPr txBox="1">
            <a:spLocks noChangeArrowheads="1"/>
          </p:cNvSpPr>
          <p:nvPr/>
        </p:nvSpPr>
        <p:spPr bwMode="auto">
          <a:xfrm>
            <a:off x="5690684" y="1424781"/>
            <a:ext cx="3388732"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Discrete energy states of two interacting systems in contact.</a:t>
            </a:r>
          </a:p>
          <a:p>
            <a:pPr>
              <a:spcBef>
                <a:spcPct val="50000"/>
              </a:spcBef>
            </a:pPr>
            <a:r>
              <a:rPr lang="en-US" altLang="en-US" dirty="0"/>
              <a:t>Initial conditions</a:t>
            </a:r>
          </a:p>
          <a:p>
            <a:pPr algn="ctr">
              <a:spcBef>
                <a:spcPct val="50000"/>
              </a:spcBef>
            </a:pPr>
            <a:r>
              <a:rPr lang="en-US" altLang="en-US" dirty="0"/>
              <a:t>&lt;E</a:t>
            </a:r>
            <a:r>
              <a:rPr lang="en-US" altLang="en-US" baseline="-25000" dirty="0"/>
              <a:t>1</a:t>
            </a:r>
            <a:r>
              <a:rPr lang="en-US" altLang="en-US" dirty="0"/>
              <a:t>&gt;</a:t>
            </a:r>
            <a:r>
              <a:rPr lang="en-US" altLang="en-US" baseline="-25000" dirty="0"/>
              <a:t> </a:t>
            </a:r>
            <a:r>
              <a:rPr lang="en-US" altLang="en-US" dirty="0"/>
              <a:t>≈ E</a:t>
            </a:r>
            <a:r>
              <a:rPr lang="en-US" altLang="en-US" baseline="-25000" dirty="0"/>
              <a:t>        </a:t>
            </a:r>
            <a:r>
              <a:rPr lang="en-US" altLang="en-US" dirty="0"/>
              <a:t>&lt;E</a:t>
            </a:r>
            <a:r>
              <a:rPr lang="en-US" altLang="en-US" baseline="-25000" dirty="0"/>
              <a:t>2</a:t>
            </a:r>
            <a:r>
              <a:rPr lang="en-US" altLang="en-US" dirty="0"/>
              <a:t>&gt;</a:t>
            </a:r>
            <a:r>
              <a:rPr lang="en-US" altLang="en-US" baseline="-25000" dirty="0"/>
              <a:t> </a:t>
            </a:r>
            <a:r>
              <a:rPr lang="en-US" altLang="en-US" dirty="0"/>
              <a:t>≈ 0</a:t>
            </a:r>
            <a:endParaRPr lang="en-US" altLang="en-US" baseline="-25000" dirty="0"/>
          </a:p>
          <a:p>
            <a:pPr>
              <a:spcBef>
                <a:spcPct val="50000"/>
              </a:spcBef>
            </a:pPr>
            <a:r>
              <a:rPr lang="en-US" altLang="en-US" dirty="0"/>
              <a:t>Random heat exchange allowed</a:t>
            </a:r>
            <a:endParaRPr lang="en-US" altLang="en-US" dirty="0">
              <a:latin typeface="Times New Roman" panose="02020603050405020304" pitchFamily="18" charset="0"/>
            </a:endParaRPr>
          </a:p>
          <a:p>
            <a:pPr>
              <a:spcBef>
                <a:spcPct val="50000"/>
              </a:spcBef>
            </a:pPr>
            <a:r>
              <a:rPr lang="en-US" altLang="en-US" dirty="0"/>
              <a:t>Average energy</a:t>
            </a:r>
          </a:p>
          <a:p>
            <a:pPr algn="ctr">
              <a:spcBef>
                <a:spcPct val="50000"/>
              </a:spcBef>
            </a:pPr>
            <a:r>
              <a:rPr lang="en-US" altLang="en-US" dirty="0" err="1">
                <a:latin typeface="Symbol" panose="05050102010706020507" pitchFamily="18" charset="2"/>
              </a:rPr>
              <a:t>e</a:t>
            </a:r>
            <a:r>
              <a:rPr lang="en-US" altLang="en-US" baseline="-25000" dirty="0" err="1"/>
              <a:t>i</a:t>
            </a:r>
            <a:r>
              <a:rPr lang="en-US" altLang="en-US" dirty="0"/>
              <a:t> = </a:t>
            </a:r>
            <a:r>
              <a:rPr lang="en-US" altLang="en-US" dirty="0" err="1"/>
              <a:t>E</a:t>
            </a:r>
            <a:r>
              <a:rPr lang="en-US" altLang="en-US" baseline="-25000" dirty="0" err="1"/>
              <a:t>i</a:t>
            </a:r>
            <a:r>
              <a:rPr lang="en-US" altLang="en-US" dirty="0"/>
              <a:t>/A</a:t>
            </a:r>
            <a:r>
              <a:rPr lang="en-US" altLang="en-US" baseline="-25000" dirty="0"/>
              <a:t>i</a:t>
            </a:r>
          </a:p>
          <a:p>
            <a:pPr algn="ctr">
              <a:spcBef>
                <a:spcPct val="50000"/>
              </a:spcBef>
            </a:pPr>
            <a:r>
              <a:rPr lang="en-US" altLang="en-US" dirty="0">
                <a:sym typeface="Wingdings" panose="05000000000000000000" pitchFamily="2" charset="2"/>
              </a:rPr>
              <a:t>thermalization  </a:t>
            </a:r>
            <a:r>
              <a:rPr lang="en-US" altLang="en-US" dirty="0" err="1">
                <a:latin typeface="Symbol" panose="05050102010706020507" pitchFamily="18" charset="2"/>
              </a:rPr>
              <a:t>e</a:t>
            </a:r>
            <a:r>
              <a:rPr lang="en-US" altLang="en-US" baseline="-25000" dirty="0" err="1"/>
              <a:t>i</a:t>
            </a:r>
            <a:r>
              <a:rPr lang="en-US" altLang="en-US" dirty="0">
                <a:sym typeface="Wingdings" panose="05000000000000000000" pitchFamily="2" charset="2"/>
              </a:rPr>
              <a:t>  T</a:t>
            </a:r>
            <a:r>
              <a:rPr lang="en-US" altLang="en-US" baseline="-25000" dirty="0">
                <a:sym typeface="Wingdings" panose="05000000000000000000" pitchFamily="2" charset="2"/>
              </a:rPr>
              <a:t>i</a:t>
            </a:r>
            <a:r>
              <a:rPr lang="en-US" altLang="en-US" dirty="0">
                <a:sym typeface="Wingdings" panose="05000000000000000000" pitchFamily="2" charset="2"/>
              </a:rPr>
              <a:t>=T</a:t>
            </a:r>
          </a:p>
        </p:txBody>
      </p:sp>
      <p:pic>
        <p:nvPicPr>
          <p:cNvPr id="3" name="Energy_Equil_mcd">
            <a:hlinkClick r:id="" action="ppaction://media"/>
            <a:extLst>
              <a:ext uri="{FF2B5EF4-FFF2-40B4-BE49-F238E27FC236}">
                <a16:creationId xmlns:a16="http://schemas.microsoft.com/office/drawing/2014/main" id="{D64CE96B-42A8-4F12-B900-7842FCA54AB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34734" y="1368425"/>
            <a:ext cx="2895600" cy="40544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C29B436D-AA5C-4A5A-90EE-0E87132373B0}"/>
              </a:ext>
            </a:extLst>
          </p:cNvPr>
          <p:cNvSpPr>
            <a:spLocks noGrp="1" noChangeArrowheads="1"/>
          </p:cNvSpPr>
          <p:nvPr>
            <p:ph type="ctrTitle"/>
          </p:nvPr>
        </p:nvSpPr>
        <p:spPr>
          <a:xfrm>
            <a:off x="330200" y="203200"/>
            <a:ext cx="8585200" cy="508000"/>
          </a:xfrm>
        </p:spPr>
        <p:txBody>
          <a:bodyPr anchor="ctr">
            <a:normAutofit/>
          </a:bodyPr>
          <a:lstStyle/>
          <a:p>
            <a:r>
              <a:rPr lang="en-US" altLang="en-US" sz="2400" dirty="0">
                <a:effectLst>
                  <a:outerShdw blurRad="38100" dist="38100" dir="2700000" algn="tl">
                    <a:srgbClr val="C0C0C0"/>
                  </a:outerShdw>
                </a:effectLst>
              </a:rPr>
              <a:t>Probability Flow between Systems in Contact</a:t>
            </a:r>
          </a:p>
        </p:txBody>
      </p:sp>
      <p:grpSp>
        <p:nvGrpSpPr>
          <p:cNvPr id="29744" name="Group 48">
            <a:extLst>
              <a:ext uri="{FF2B5EF4-FFF2-40B4-BE49-F238E27FC236}">
                <a16:creationId xmlns:a16="http://schemas.microsoft.com/office/drawing/2014/main" id="{19DF3A8A-D37C-4239-926B-0B064DC31994}"/>
              </a:ext>
            </a:extLst>
          </p:cNvPr>
          <p:cNvGrpSpPr>
            <a:grpSpLocks/>
          </p:cNvGrpSpPr>
          <p:nvPr/>
        </p:nvGrpSpPr>
        <p:grpSpPr bwMode="auto">
          <a:xfrm>
            <a:off x="606425" y="1062038"/>
            <a:ext cx="2884488" cy="3135312"/>
            <a:chOff x="382" y="669"/>
            <a:chExt cx="1817" cy="1975"/>
          </a:xfrm>
        </p:grpSpPr>
        <p:grpSp>
          <p:nvGrpSpPr>
            <p:cNvPr id="29741" name="Group 45">
              <a:extLst>
                <a:ext uri="{FF2B5EF4-FFF2-40B4-BE49-F238E27FC236}">
                  <a16:creationId xmlns:a16="http://schemas.microsoft.com/office/drawing/2014/main" id="{AE19BDE5-813F-4DBD-AA6E-4B29B48B8935}"/>
                </a:ext>
              </a:extLst>
            </p:cNvPr>
            <p:cNvGrpSpPr>
              <a:grpSpLocks/>
            </p:cNvGrpSpPr>
            <p:nvPr/>
          </p:nvGrpSpPr>
          <p:grpSpPr bwMode="auto">
            <a:xfrm>
              <a:off x="382" y="669"/>
              <a:ext cx="1817" cy="1975"/>
              <a:chOff x="382" y="669"/>
              <a:chExt cx="1817" cy="1975"/>
            </a:xfrm>
          </p:grpSpPr>
          <p:grpSp>
            <p:nvGrpSpPr>
              <p:cNvPr id="29699" name="Group 3">
                <a:extLst>
                  <a:ext uri="{FF2B5EF4-FFF2-40B4-BE49-F238E27FC236}">
                    <a16:creationId xmlns:a16="http://schemas.microsoft.com/office/drawing/2014/main" id="{25C6B64A-FFF3-4D13-B563-3FC422B42896}"/>
                  </a:ext>
                </a:extLst>
              </p:cNvPr>
              <p:cNvGrpSpPr>
                <a:grpSpLocks/>
              </p:cNvGrpSpPr>
              <p:nvPr/>
            </p:nvGrpSpPr>
            <p:grpSpPr bwMode="auto">
              <a:xfrm>
                <a:off x="382" y="672"/>
                <a:ext cx="1810" cy="1972"/>
                <a:chOff x="414" y="1104"/>
                <a:chExt cx="1810" cy="1972"/>
              </a:xfrm>
            </p:grpSpPr>
            <p:sp>
              <p:nvSpPr>
                <p:cNvPr id="29700" name="Rectangle 4">
                  <a:extLst>
                    <a:ext uri="{FF2B5EF4-FFF2-40B4-BE49-F238E27FC236}">
                      <a16:creationId xmlns:a16="http://schemas.microsoft.com/office/drawing/2014/main" id="{D78C79AA-EB52-46C1-8FB1-DC4C0463C77D}"/>
                    </a:ext>
                  </a:extLst>
                </p:cNvPr>
                <p:cNvSpPr>
                  <a:spLocks noChangeArrowheads="1"/>
                </p:cNvSpPr>
                <p:nvPr/>
              </p:nvSpPr>
              <p:spPr bwMode="auto">
                <a:xfrm>
                  <a:off x="656" y="1104"/>
                  <a:ext cx="1568" cy="1728"/>
                </a:xfrm>
                <a:prstGeom prst="rect">
                  <a:avLst/>
                </a:prstGeom>
                <a:pattFill prst="lgGrid">
                  <a:fgClr>
                    <a:schemeClr val="tx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1" name="Text Box 5">
                  <a:extLst>
                    <a:ext uri="{FF2B5EF4-FFF2-40B4-BE49-F238E27FC236}">
                      <a16:creationId xmlns:a16="http://schemas.microsoft.com/office/drawing/2014/main" id="{2B1FF90F-085F-41EC-ADB5-9F88405B3A9C}"/>
                    </a:ext>
                  </a:extLst>
                </p:cNvPr>
                <p:cNvSpPr txBox="1">
                  <a:spLocks noChangeArrowheads="1"/>
                </p:cNvSpPr>
                <p:nvPr/>
              </p:nvSpPr>
              <p:spPr bwMode="auto">
                <a:xfrm>
                  <a:off x="1104" y="2864"/>
                  <a:ext cx="7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position</a:t>
                  </a:r>
                </a:p>
              </p:txBody>
            </p:sp>
            <p:sp>
              <p:nvSpPr>
                <p:cNvPr id="29702" name="Text Box 6">
                  <a:extLst>
                    <a:ext uri="{FF2B5EF4-FFF2-40B4-BE49-F238E27FC236}">
                      <a16:creationId xmlns:a16="http://schemas.microsoft.com/office/drawing/2014/main" id="{360604E6-AB88-46AF-B588-E1314131F7A5}"/>
                    </a:ext>
                  </a:extLst>
                </p:cNvPr>
                <p:cNvSpPr txBox="1">
                  <a:spLocks noChangeArrowheads="1"/>
                </p:cNvSpPr>
                <p:nvPr/>
              </p:nvSpPr>
              <p:spPr bwMode="auto">
                <a:xfrm rot="16190310">
                  <a:off x="200" y="1912"/>
                  <a:ext cx="6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energy</a:t>
                  </a:r>
                </a:p>
              </p:txBody>
            </p:sp>
          </p:grpSp>
          <p:pic>
            <p:nvPicPr>
              <p:cNvPr id="29703" name="Picture 7">
                <a:extLst>
                  <a:ext uri="{FF2B5EF4-FFF2-40B4-BE49-F238E27FC236}">
                    <a16:creationId xmlns:a16="http://schemas.microsoft.com/office/drawing/2014/main" id="{C8F5ECAC-B6E7-43E5-959F-504347B1B1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 y="669"/>
                <a:ext cx="826" cy="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42" name="Line 46">
              <a:extLst>
                <a:ext uri="{FF2B5EF4-FFF2-40B4-BE49-F238E27FC236}">
                  <a16:creationId xmlns:a16="http://schemas.microsoft.com/office/drawing/2014/main" id="{6D712733-A0AF-4F61-9F85-4F5F8F73C23A}"/>
                </a:ext>
              </a:extLst>
            </p:cNvPr>
            <p:cNvSpPr>
              <a:spLocks noChangeShapeType="1"/>
            </p:cNvSpPr>
            <p:nvPr/>
          </p:nvSpPr>
          <p:spPr bwMode="auto">
            <a:xfrm>
              <a:off x="1381" y="704"/>
              <a:ext cx="0" cy="168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10" name="Text Box 14">
            <a:extLst>
              <a:ext uri="{FF2B5EF4-FFF2-40B4-BE49-F238E27FC236}">
                <a16:creationId xmlns:a16="http://schemas.microsoft.com/office/drawing/2014/main" id="{B0170853-36A1-48AC-8856-595975527A8B}"/>
              </a:ext>
            </a:extLst>
          </p:cNvPr>
          <p:cNvSpPr txBox="1">
            <a:spLocks noChangeArrowheads="1"/>
          </p:cNvSpPr>
          <p:nvPr/>
        </p:nvSpPr>
        <p:spPr bwMode="auto">
          <a:xfrm>
            <a:off x="1092200" y="1079500"/>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a:t>
            </a:r>
          </a:p>
        </p:txBody>
      </p:sp>
      <p:sp>
        <p:nvSpPr>
          <p:cNvPr id="29711" name="Text Box 15">
            <a:extLst>
              <a:ext uri="{FF2B5EF4-FFF2-40B4-BE49-F238E27FC236}">
                <a16:creationId xmlns:a16="http://schemas.microsoft.com/office/drawing/2014/main" id="{E4B61A4D-C1FC-4C41-82E2-CE3BDF0C51D5}"/>
              </a:ext>
            </a:extLst>
          </p:cNvPr>
          <p:cNvSpPr txBox="1">
            <a:spLocks noChangeArrowheads="1"/>
          </p:cNvSpPr>
          <p:nvPr/>
        </p:nvSpPr>
        <p:spPr bwMode="auto">
          <a:xfrm>
            <a:off x="481012" y="5551556"/>
            <a:ext cx="793815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dirty="0"/>
              <a:t>Let the total energy be fixed, E</a:t>
            </a:r>
            <a:r>
              <a:rPr lang="en-US" altLang="en-US" baseline="-25000" dirty="0"/>
              <a:t>1</a:t>
            </a:r>
            <a:r>
              <a:rPr lang="en-US" altLang="en-US" dirty="0"/>
              <a:t>+E</a:t>
            </a:r>
            <a:r>
              <a:rPr lang="en-US" altLang="en-US" baseline="-25000" dirty="0"/>
              <a:t>2</a:t>
            </a:r>
            <a:r>
              <a:rPr lang="en-US" altLang="en-US" dirty="0"/>
              <a:t>=E, but the partition E</a:t>
            </a:r>
            <a:r>
              <a:rPr lang="en-US" altLang="en-US" baseline="-25000" dirty="0"/>
              <a:t>1</a:t>
            </a:r>
            <a:r>
              <a:rPr lang="en-US" altLang="en-US" dirty="0"/>
              <a:t>/E</a:t>
            </a:r>
            <a:r>
              <a:rPr lang="en-US" altLang="en-US" baseline="-25000" dirty="0"/>
              <a:t>2 </a:t>
            </a:r>
            <a:r>
              <a:rPr lang="en-US" altLang="en-US" dirty="0"/>
              <a:t>variable through heat exchange between 1 and 2 (no particle exchange). </a:t>
            </a:r>
            <a:endParaRPr lang="en-US" altLang="en-US" b="1" dirty="0">
              <a:latin typeface="Symbol" panose="05050102010706020507" pitchFamily="18" charset="2"/>
            </a:endParaRPr>
          </a:p>
        </p:txBody>
      </p:sp>
      <p:sp>
        <p:nvSpPr>
          <p:cNvPr id="29712" name="Text Box 16">
            <a:extLst>
              <a:ext uri="{FF2B5EF4-FFF2-40B4-BE49-F238E27FC236}">
                <a16:creationId xmlns:a16="http://schemas.microsoft.com/office/drawing/2014/main" id="{A1D6837C-F629-4BAD-A84A-712047F428BC}"/>
              </a:ext>
            </a:extLst>
          </p:cNvPr>
          <p:cNvSpPr txBox="1">
            <a:spLocks noChangeArrowheads="1"/>
          </p:cNvSpPr>
          <p:nvPr/>
        </p:nvSpPr>
        <p:spPr bwMode="auto">
          <a:xfrm>
            <a:off x="481012" y="4351546"/>
            <a:ext cx="82804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tx2"/>
                </a:solidFill>
              </a:rPr>
              <a:t>Change in probability of E</a:t>
            </a:r>
            <a:r>
              <a:rPr lang="en-US" altLang="en-US" baseline="-25000" dirty="0">
                <a:solidFill>
                  <a:schemeClr val="tx2"/>
                </a:solidFill>
              </a:rPr>
              <a:t>1</a:t>
            </a:r>
            <a:r>
              <a:rPr lang="en-US" altLang="en-US" dirty="0">
                <a:solidFill>
                  <a:schemeClr val="tx2"/>
                </a:solidFill>
              </a:rPr>
              <a:t>/E</a:t>
            </a:r>
            <a:r>
              <a:rPr lang="en-US" altLang="en-US" baseline="-25000" dirty="0">
                <a:solidFill>
                  <a:schemeClr val="tx2"/>
                </a:solidFill>
              </a:rPr>
              <a:t>2 </a:t>
            </a:r>
            <a:r>
              <a:rPr lang="en-US" altLang="en-US" dirty="0">
                <a:solidFill>
                  <a:schemeClr val="tx2"/>
                </a:solidFill>
              </a:rPr>
              <a:t>by heat flow </a:t>
            </a:r>
            <a:r>
              <a:rPr lang="en-US" altLang="en-US" b="1" dirty="0" err="1">
                <a:solidFill>
                  <a:srgbClr val="FF0000"/>
                </a:solidFill>
                <a:latin typeface="Symbol" panose="05050102010706020507" pitchFamily="18" charset="2"/>
              </a:rPr>
              <a:t>D</a:t>
            </a:r>
            <a:r>
              <a:rPr lang="en-US" altLang="en-US" b="1" dirty="0" err="1">
                <a:solidFill>
                  <a:srgbClr val="FF0000"/>
                </a:solidFill>
              </a:rPr>
              <a:t>q</a:t>
            </a:r>
            <a:r>
              <a:rPr lang="en-US" altLang="en-US" dirty="0">
                <a:solidFill>
                  <a:schemeClr val="tx2"/>
                </a:solidFill>
              </a:rPr>
              <a:t>? </a:t>
            </a:r>
          </a:p>
          <a:p>
            <a:pPr>
              <a:spcBef>
                <a:spcPct val="50000"/>
              </a:spcBef>
            </a:pPr>
            <a:r>
              <a:rPr lang="en-US" altLang="en-US" b="1" dirty="0">
                <a:solidFill>
                  <a:srgbClr val="FF0000"/>
                </a:solidFill>
                <a:latin typeface="Symbol" panose="05050102010706020507" pitchFamily="18" charset="2"/>
              </a:rPr>
              <a:t>D</a:t>
            </a:r>
            <a:r>
              <a:rPr lang="en-US" altLang="en-US" b="1" dirty="0">
                <a:solidFill>
                  <a:srgbClr val="FF0000"/>
                </a:solidFill>
              </a:rPr>
              <a:t>P(E,E</a:t>
            </a:r>
            <a:r>
              <a:rPr lang="en-US" altLang="en-US" b="1" baseline="-25000" dirty="0">
                <a:solidFill>
                  <a:srgbClr val="FF0000"/>
                </a:solidFill>
              </a:rPr>
              <a:t>1</a:t>
            </a:r>
            <a:r>
              <a:rPr lang="en-US" altLang="en-US" b="1" dirty="0">
                <a:solidFill>
                  <a:srgbClr val="FF0000"/>
                </a:solidFill>
              </a:rPr>
              <a:t>) </a:t>
            </a:r>
            <a:r>
              <a:rPr lang="en-US" altLang="en-US" b="1" dirty="0">
                <a:solidFill>
                  <a:srgbClr val="FF0000"/>
                </a:solidFill>
                <a:sym typeface="Euclid Symbol" panose="05050102010706020507" pitchFamily="18" charset="2"/>
              </a:rPr>
              <a:t></a:t>
            </a:r>
            <a:r>
              <a:rPr lang="en-US" altLang="en-US" b="1" dirty="0">
                <a:solidFill>
                  <a:srgbClr val="FF0000"/>
                </a:solidFill>
              </a:rPr>
              <a:t> </a:t>
            </a:r>
            <a:r>
              <a:rPr lang="en-US" altLang="en-US" b="1" dirty="0">
                <a:solidFill>
                  <a:srgbClr val="0000FF"/>
                </a:solidFill>
                <a:latin typeface="Symbol" panose="05050102010706020507" pitchFamily="18" charset="2"/>
              </a:rPr>
              <a:t>D</a:t>
            </a:r>
            <a:r>
              <a:rPr lang="en-US" altLang="en-US" b="1" dirty="0">
                <a:solidFill>
                  <a:srgbClr val="0000FF"/>
                </a:solidFill>
              </a:rPr>
              <a:t>[</a:t>
            </a:r>
            <a:r>
              <a:rPr lang="en-US" altLang="en-US" b="1" dirty="0">
                <a:solidFill>
                  <a:srgbClr val="0000FF"/>
                </a:solidFill>
                <a:latin typeface="Symbol" panose="05050102010706020507" pitchFamily="18" charset="2"/>
              </a:rPr>
              <a:t>W</a:t>
            </a:r>
            <a:r>
              <a:rPr lang="en-US" altLang="en-US" b="1" baseline="-25000" dirty="0">
                <a:solidFill>
                  <a:srgbClr val="0000FF"/>
                </a:solidFill>
                <a:latin typeface="Symbol" panose="05050102010706020507" pitchFamily="18" charset="2"/>
              </a:rPr>
              <a:t>1</a:t>
            </a:r>
            <a:r>
              <a:rPr lang="en-US" altLang="en-US" b="1" dirty="0">
                <a:solidFill>
                  <a:srgbClr val="0000FF"/>
                </a:solidFill>
                <a:latin typeface="Symbol" panose="05050102010706020507" pitchFamily="18" charset="2"/>
              </a:rPr>
              <a:t>(</a:t>
            </a:r>
            <a:r>
              <a:rPr lang="en-US" altLang="en-US" b="1" dirty="0">
                <a:solidFill>
                  <a:srgbClr val="0000FF"/>
                </a:solidFill>
              </a:rPr>
              <a:t>E</a:t>
            </a:r>
            <a:r>
              <a:rPr lang="en-US" altLang="en-US" b="1" baseline="-25000" dirty="0">
                <a:solidFill>
                  <a:srgbClr val="0000FF"/>
                </a:solidFill>
              </a:rPr>
              <a:t>1</a:t>
            </a:r>
            <a:r>
              <a:rPr lang="en-US" altLang="en-US" b="1" dirty="0">
                <a:solidFill>
                  <a:srgbClr val="0000FF"/>
                </a:solidFill>
                <a:latin typeface="Symbol" panose="05050102010706020507" pitchFamily="18" charset="2"/>
              </a:rPr>
              <a:t>) </a:t>
            </a:r>
            <a:r>
              <a:rPr lang="en-US" altLang="en-US" b="1" dirty="0">
                <a:solidFill>
                  <a:srgbClr val="FF0000"/>
                </a:solidFill>
                <a:latin typeface="Verdana" panose="020B0604030504040204" pitchFamily="34" charset="0"/>
                <a:sym typeface="Euclid Math One" panose="05050601010101010101" pitchFamily="18" charset="2"/>
              </a:rPr>
              <a:t>· </a:t>
            </a:r>
            <a:r>
              <a:rPr lang="en-US" altLang="en-US" b="1" dirty="0">
                <a:solidFill>
                  <a:srgbClr val="0000FF"/>
                </a:solidFill>
                <a:latin typeface="Symbol" panose="05050102010706020507" pitchFamily="18" charset="2"/>
              </a:rPr>
              <a:t>W</a:t>
            </a:r>
            <a:r>
              <a:rPr lang="en-US" altLang="en-US" b="1" baseline="-25000" dirty="0">
                <a:solidFill>
                  <a:srgbClr val="0000FF"/>
                </a:solidFill>
                <a:latin typeface="Symbol" panose="05050102010706020507" pitchFamily="18" charset="2"/>
              </a:rPr>
              <a:t>2</a:t>
            </a:r>
            <a:r>
              <a:rPr lang="en-US" altLang="en-US" b="1" dirty="0">
                <a:solidFill>
                  <a:srgbClr val="0000FF"/>
                </a:solidFill>
                <a:latin typeface="Symbol" panose="05050102010706020507" pitchFamily="18" charset="2"/>
              </a:rPr>
              <a:t>(</a:t>
            </a:r>
            <a:r>
              <a:rPr lang="en-US" altLang="en-US" b="1" dirty="0">
                <a:solidFill>
                  <a:srgbClr val="0000FF"/>
                </a:solidFill>
              </a:rPr>
              <a:t>E</a:t>
            </a:r>
            <a:r>
              <a:rPr lang="en-US" altLang="en-US" b="1" baseline="-25000" dirty="0">
                <a:solidFill>
                  <a:srgbClr val="0000FF"/>
                </a:solidFill>
              </a:rPr>
              <a:t>2</a:t>
            </a:r>
            <a:r>
              <a:rPr lang="en-US" altLang="en-US" b="1" dirty="0">
                <a:solidFill>
                  <a:srgbClr val="0000FF"/>
                </a:solidFill>
                <a:latin typeface="Symbol" panose="05050102010706020507" pitchFamily="18" charset="2"/>
              </a:rPr>
              <a:t>)]</a:t>
            </a:r>
            <a:r>
              <a:rPr lang="en-US" altLang="en-US" b="1" dirty="0">
                <a:solidFill>
                  <a:srgbClr val="FF0000"/>
                </a:solidFill>
                <a:latin typeface="Symbol" panose="05050102010706020507" pitchFamily="18" charset="2"/>
              </a:rPr>
              <a:t> </a:t>
            </a:r>
            <a:r>
              <a:rPr lang="en-US" altLang="en-US" dirty="0">
                <a:solidFill>
                  <a:srgbClr val="FF0000"/>
                </a:solidFill>
                <a:latin typeface="Symbol" panose="05050102010706020507" pitchFamily="18" charset="2"/>
              </a:rPr>
              <a:t>=</a:t>
            </a:r>
            <a:r>
              <a:rPr lang="en-US" altLang="en-US" b="1" dirty="0">
                <a:solidFill>
                  <a:srgbClr val="FF0000"/>
                </a:solidFill>
              </a:rPr>
              <a:t> [</a:t>
            </a:r>
            <a:r>
              <a:rPr lang="en-US" altLang="en-US" b="1" dirty="0">
                <a:solidFill>
                  <a:srgbClr val="FF0000"/>
                </a:solidFill>
                <a:latin typeface="Symbol" panose="05050102010706020507" pitchFamily="18" charset="2"/>
              </a:rPr>
              <a:t>DW</a:t>
            </a:r>
            <a:r>
              <a:rPr lang="en-US" altLang="en-US" b="1" baseline="-25000" dirty="0">
                <a:solidFill>
                  <a:srgbClr val="FF0000"/>
                </a:solidFill>
                <a:latin typeface="Symbol" panose="05050102010706020507" pitchFamily="18" charset="2"/>
              </a:rPr>
              <a:t>1</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baseline="-25000" dirty="0">
                <a:solidFill>
                  <a:srgbClr val="FF0000"/>
                </a:solidFill>
              </a:rPr>
              <a:t>1</a:t>
            </a:r>
            <a:r>
              <a:rPr lang="en-US" altLang="en-US" b="1" dirty="0">
                <a:solidFill>
                  <a:srgbClr val="FF0000"/>
                </a:solidFill>
                <a:latin typeface="Symbol" panose="05050102010706020507" pitchFamily="18" charset="2"/>
              </a:rPr>
              <a:t>)] </a:t>
            </a:r>
            <a:r>
              <a:rPr lang="en-US" altLang="en-US" b="1" dirty="0">
                <a:solidFill>
                  <a:srgbClr val="FF0000"/>
                </a:solidFill>
                <a:latin typeface="Verdana" panose="020B0604030504040204" pitchFamily="34" charset="0"/>
                <a:sym typeface="Euclid Math One" panose="05050601010101010101" pitchFamily="18" charset="2"/>
              </a:rPr>
              <a:t>·</a:t>
            </a:r>
            <a:r>
              <a:rPr lang="en-US" altLang="en-US" dirty="0">
                <a:sym typeface="Euclid Math One" panose="05050601010101010101" pitchFamily="18" charset="2"/>
              </a:rPr>
              <a:t> </a:t>
            </a:r>
            <a:r>
              <a:rPr lang="en-US" altLang="en-US" b="1" dirty="0">
                <a:solidFill>
                  <a:srgbClr val="0000FF"/>
                </a:solidFill>
                <a:latin typeface="Symbol" panose="05050102010706020507" pitchFamily="18" charset="2"/>
              </a:rPr>
              <a:t>W</a:t>
            </a:r>
            <a:r>
              <a:rPr lang="en-US" altLang="en-US" b="1" baseline="-25000" dirty="0">
                <a:solidFill>
                  <a:srgbClr val="0000FF"/>
                </a:solidFill>
                <a:latin typeface="Symbol" panose="05050102010706020507" pitchFamily="18" charset="2"/>
              </a:rPr>
              <a:t>2</a:t>
            </a:r>
            <a:r>
              <a:rPr lang="en-US" altLang="en-US" b="1" dirty="0">
                <a:solidFill>
                  <a:srgbClr val="0000FF"/>
                </a:solidFill>
                <a:latin typeface="Symbol" panose="05050102010706020507" pitchFamily="18" charset="2"/>
              </a:rPr>
              <a:t>(</a:t>
            </a:r>
            <a:r>
              <a:rPr lang="en-US" altLang="en-US" b="1" dirty="0">
                <a:solidFill>
                  <a:srgbClr val="0000FF"/>
                </a:solidFill>
              </a:rPr>
              <a:t>E</a:t>
            </a:r>
            <a:r>
              <a:rPr lang="en-US" altLang="en-US" b="1" baseline="-25000" dirty="0">
                <a:solidFill>
                  <a:srgbClr val="0000FF"/>
                </a:solidFill>
              </a:rPr>
              <a:t>2</a:t>
            </a:r>
            <a:r>
              <a:rPr lang="en-US" altLang="en-US" b="1" dirty="0">
                <a:solidFill>
                  <a:srgbClr val="0000FF"/>
                </a:solidFill>
                <a:latin typeface="Symbol" panose="05050102010706020507" pitchFamily="18" charset="2"/>
              </a:rPr>
              <a:t>)</a:t>
            </a:r>
            <a:r>
              <a:rPr lang="en-US" altLang="en-US" b="1" dirty="0">
                <a:solidFill>
                  <a:srgbClr val="FF0000"/>
                </a:solidFill>
                <a:latin typeface="Symbol" panose="05050102010706020507" pitchFamily="18" charset="2"/>
              </a:rPr>
              <a:t>+ 							 +</a:t>
            </a:r>
            <a:r>
              <a:rPr lang="en-US" altLang="en-US" b="1" dirty="0">
                <a:solidFill>
                  <a:srgbClr val="0000FF"/>
                </a:solidFill>
                <a:latin typeface="Symbol" panose="05050102010706020507" pitchFamily="18" charset="2"/>
              </a:rPr>
              <a:t>W</a:t>
            </a:r>
            <a:r>
              <a:rPr lang="en-US" altLang="en-US" b="1" baseline="-25000" dirty="0">
                <a:solidFill>
                  <a:srgbClr val="0000FF"/>
                </a:solidFill>
                <a:latin typeface="Symbol" panose="05050102010706020507" pitchFamily="18" charset="2"/>
              </a:rPr>
              <a:t>1</a:t>
            </a:r>
            <a:r>
              <a:rPr lang="en-US" altLang="en-US" b="1" dirty="0">
                <a:solidFill>
                  <a:srgbClr val="0000FF"/>
                </a:solidFill>
                <a:latin typeface="Symbol" panose="05050102010706020507" pitchFamily="18" charset="2"/>
              </a:rPr>
              <a:t>(</a:t>
            </a:r>
            <a:r>
              <a:rPr lang="en-US" altLang="en-US" b="1" dirty="0">
                <a:solidFill>
                  <a:srgbClr val="0000FF"/>
                </a:solidFill>
              </a:rPr>
              <a:t>E</a:t>
            </a:r>
            <a:r>
              <a:rPr lang="en-US" altLang="en-US" b="1" baseline="-25000" dirty="0">
                <a:solidFill>
                  <a:srgbClr val="0000FF"/>
                </a:solidFill>
              </a:rPr>
              <a:t>1</a:t>
            </a:r>
            <a:r>
              <a:rPr lang="en-US" altLang="en-US" b="1" dirty="0">
                <a:solidFill>
                  <a:srgbClr val="0000FF"/>
                </a:solidFill>
                <a:latin typeface="Symbol" panose="05050102010706020507" pitchFamily="18" charset="2"/>
              </a:rPr>
              <a:t>)</a:t>
            </a:r>
            <a:r>
              <a:rPr lang="en-US" altLang="en-US" b="1" dirty="0">
                <a:solidFill>
                  <a:srgbClr val="FF0000"/>
                </a:solidFill>
                <a:latin typeface="Verdana" panose="020B0604030504040204" pitchFamily="34" charset="0"/>
                <a:sym typeface="Euclid Math One" panose="05050601010101010101" pitchFamily="18" charset="2"/>
              </a:rPr>
              <a:t>· </a:t>
            </a:r>
            <a:r>
              <a:rPr lang="en-US" altLang="en-US" b="1" dirty="0">
                <a:solidFill>
                  <a:srgbClr val="FF0000"/>
                </a:solidFill>
                <a:latin typeface="Symbol" panose="05050102010706020507" pitchFamily="18" charset="2"/>
                <a:sym typeface="Euclid Math One" panose="05050601010101010101" pitchFamily="18" charset="2"/>
              </a:rPr>
              <a:t>[</a:t>
            </a:r>
            <a:r>
              <a:rPr lang="en-US" altLang="en-US" b="1" dirty="0">
                <a:solidFill>
                  <a:srgbClr val="FF0000"/>
                </a:solidFill>
                <a:latin typeface="Symbol" panose="05050102010706020507" pitchFamily="18" charset="2"/>
              </a:rPr>
              <a:t>DW</a:t>
            </a:r>
            <a:r>
              <a:rPr lang="en-US" altLang="en-US" b="1" baseline="-25000" dirty="0">
                <a:solidFill>
                  <a:srgbClr val="FF0000"/>
                </a:solidFill>
                <a:latin typeface="Symbol" panose="05050102010706020507" pitchFamily="18" charset="2"/>
              </a:rPr>
              <a:t>2</a:t>
            </a:r>
            <a:r>
              <a:rPr lang="en-US" altLang="en-US" b="1" dirty="0">
                <a:solidFill>
                  <a:srgbClr val="FF0000"/>
                </a:solidFill>
                <a:latin typeface="Symbol" panose="05050102010706020507" pitchFamily="18" charset="2"/>
              </a:rPr>
              <a:t>(</a:t>
            </a:r>
            <a:r>
              <a:rPr lang="en-US" altLang="en-US" b="1" dirty="0">
                <a:solidFill>
                  <a:srgbClr val="FF0000"/>
                </a:solidFill>
              </a:rPr>
              <a:t>E</a:t>
            </a:r>
            <a:r>
              <a:rPr lang="en-US" altLang="en-US" b="1" baseline="-25000" dirty="0">
                <a:solidFill>
                  <a:srgbClr val="FF0000"/>
                </a:solidFill>
              </a:rPr>
              <a:t>2</a:t>
            </a:r>
            <a:r>
              <a:rPr lang="en-US" altLang="en-US" b="1" dirty="0">
                <a:solidFill>
                  <a:srgbClr val="FF0000"/>
                </a:solidFill>
                <a:latin typeface="Symbol" panose="05050102010706020507" pitchFamily="18" charset="2"/>
              </a:rPr>
              <a:t>)]</a:t>
            </a:r>
          </a:p>
        </p:txBody>
      </p:sp>
      <p:sp>
        <p:nvSpPr>
          <p:cNvPr id="29713" name="Text Box 17">
            <a:extLst>
              <a:ext uri="{FF2B5EF4-FFF2-40B4-BE49-F238E27FC236}">
                <a16:creationId xmlns:a16="http://schemas.microsoft.com/office/drawing/2014/main" id="{9F05B1EF-CB38-4D8F-8C65-E8415A83FBAC}"/>
              </a:ext>
            </a:extLst>
          </p:cNvPr>
          <p:cNvSpPr txBox="1">
            <a:spLocks noChangeArrowheads="1"/>
          </p:cNvSpPr>
          <p:nvPr/>
        </p:nvSpPr>
        <p:spPr bwMode="auto">
          <a:xfrm>
            <a:off x="3073400" y="1079500"/>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a:t>
            </a:r>
          </a:p>
        </p:txBody>
      </p:sp>
      <p:grpSp>
        <p:nvGrpSpPr>
          <p:cNvPr id="29745" name="Group 49">
            <a:extLst>
              <a:ext uri="{FF2B5EF4-FFF2-40B4-BE49-F238E27FC236}">
                <a16:creationId xmlns:a16="http://schemas.microsoft.com/office/drawing/2014/main" id="{9769F545-1E8C-4BE2-93D3-BF3ECF557750}"/>
              </a:ext>
            </a:extLst>
          </p:cNvPr>
          <p:cNvGrpSpPr>
            <a:grpSpLocks/>
          </p:cNvGrpSpPr>
          <p:nvPr/>
        </p:nvGrpSpPr>
        <p:grpSpPr bwMode="auto">
          <a:xfrm>
            <a:off x="4721225" y="1062038"/>
            <a:ext cx="2884488" cy="3135312"/>
            <a:chOff x="2974" y="669"/>
            <a:chExt cx="1817" cy="1975"/>
          </a:xfrm>
        </p:grpSpPr>
        <p:grpSp>
          <p:nvGrpSpPr>
            <p:cNvPr id="29718" name="Group 22">
              <a:extLst>
                <a:ext uri="{FF2B5EF4-FFF2-40B4-BE49-F238E27FC236}">
                  <a16:creationId xmlns:a16="http://schemas.microsoft.com/office/drawing/2014/main" id="{93E696EB-F1CE-404A-9D35-3FB6455E3230}"/>
                </a:ext>
              </a:extLst>
            </p:cNvPr>
            <p:cNvGrpSpPr>
              <a:grpSpLocks/>
            </p:cNvGrpSpPr>
            <p:nvPr/>
          </p:nvGrpSpPr>
          <p:grpSpPr bwMode="auto">
            <a:xfrm>
              <a:off x="2974" y="669"/>
              <a:ext cx="1817" cy="1975"/>
              <a:chOff x="382" y="669"/>
              <a:chExt cx="1817" cy="1975"/>
            </a:xfrm>
          </p:grpSpPr>
          <p:grpSp>
            <p:nvGrpSpPr>
              <p:cNvPr id="29719" name="Group 23">
                <a:extLst>
                  <a:ext uri="{FF2B5EF4-FFF2-40B4-BE49-F238E27FC236}">
                    <a16:creationId xmlns:a16="http://schemas.microsoft.com/office/drawing/2014/main" id="{340A58FD-3EC8-4ABD-AB5C-7CF117AC8296}"/>
                  </a:ext>
                </a:extLst>
              </p:cNvPr>
              <p:cNvGrpSpPr>
                <a:grpSpLocks/>
              </p:cNvGrpSpPr>
              <p:nvPr/>
            </p:nvGrpSpPr>
            <p:grpSpPr bwMode="auto">
              <a:xfrm>
                <a:off x="382" y="672"/>
                <a:ext cx="1810" cy="1972"/>
                <a:chOff x="414" y="1104"/>
                <a:chExt cx="1810" cy="1972"/>
              </a:xfrm>
            </p:grpSpPr>
            <p:sp>
              <p:nvSpPr>
                <p:cNvPr id="29720" name="Rectangle 24">
                  <a:extLst>
                    <a:ext uri="{FF2B5EF4-FFF2-40B4-BE49-F238E27FC236}">
                      <a16:creationId xmlns:a16="http://schemas.microsoft.com/office/drawing/2014/main" id="{B5CE236C-2579-4BB7-A5E0-4BEC6E0B4215}"/>
                    </a:ext>
                  </a:extLst>
                </p:cNvPr>
                <p:cNvSpPr>
                  <a:spLocks noChangeArrowheads="1"/>
                </p:cNvSpPr>
                <p:nvPr/>
              </p:nvSpPr>
              <p:spPr bwMode="auto">
                <a:xfrm>
                  <a:off x="656" y="1104"/>
                  <a:ext cx="1568" cy="1728"/>
                </a:xfrm>
                <a:prstGeom prst="rect">
                  <a:avLst/>
                </a:prstGeom>
                <a:pattFill prst="lgGrid">
                  <a:fgClr>
                    <a:schemeClr val="tx2"/>
                  </a:fgClr>
                  <a:bgClr>
                    <a:schemeClr val="bg1"/>
                  </a:bgClr>
                </a:patt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1" name="Text Box 25">
                  <a:extLst>
                    <a:ext uri="{FF2B5EF4-FFF2-40B4-BE49-F238E27FC236}">
                      <a16:creationId xmlns:a16="http://schemas.microsoft.com/office/drawing/2014/main" id="{04897519-DB75-464C-818B-6B30B8EE77D5}"/>
                    </a:ext>
                  </a:extLst>
                </p:cNvPr>
                <p:cNvSpPr txBox="1">
                  <a:spLocks noChangeArrowheads="1"/>
                </p:cNvSpPr>
                <p:nvPr/>
              </p:nvSpPr>
              <p:spPr bwMode="auto">
                <a:xfrm>
                  <a:off x="1104" y="2864"/>
                  <a:ext cx="736"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a:t>position</a:t>
                  </a:r>
                </a:p>
              </p:txBody>
            </p:sp>
            <p:sp>
              <p:nvSpPr>
                <p:cNvPr id="29722" name="Text Box 26">
                  <a:extLst>
                    <a:ext uri="{FF2B5EF4-FFF2-40B4-BE49-F238E27FC236}">
                      <a16:creationId xmlns:a16="http://schemas.microsoft.com/office/drawing/2014/main" id="{2005AFE8-B9A1-4A45-B521-73B468726737}"/>
                    </a:ext>
                  </a:extLst>
                </p:cNvPr>
                <p:cNvSpPr txBox="1">
                  <a:spLocks noChangeArrowheads="1"/>
                </p:cNvSpPr>
                <p:nvPr/>
              </p:nvSpPr>
              <p:spPr bwMode="auto">
                <a:xfrm rot="16190310">
                  <a:off x="200" y="1912"/>
                  <a:ext cx="64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600"/>
                    <a:t>energy</a:t>
                  </a:r>
                </a:p>
              </p:txBody>
            </p:sp>
          </p:grpSp>
          <p:pic>
            <p:nvPicPr>
              <p:cNvPr id="29723" name="Picture 27">
                <a:extLst>
                  <a:ext uri="{FF2B5EF4-FFF2-40B4-BE49-F238E27FC236}">
                    <a16:creationId xmlns:a16="http://schemas.microsoft.com/office/drawing/2014/main" id="{482435F9-3694-4678-B18C-336B431E0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 y="669"/>
                <a:ext cx="826" cy="1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9743" name="Line 47">
              <a:extLst>
                <a:ext uri="{FF2B5EF4-FFF2-40B4-BE49-F238E27FC236}">
                  <a16:creationId xmlns:a16="http://schemas.microsoft.com/office/drawing/2014/main" id="{0D87626B-FD72-4F6D-B20A-8E7C4DE616CA}"/>
                </a:ext>
              </a:extLst>
            </p:cNvPr>
            <p:cNvSpPr>
              <a:spLocks noChangeShapeType="1"/>
            </p:cNvSpPr>
            <p:nvPr/>
          </p:nvSpPr>
          <p:spPr bwMode="auto">
            <a:xfrm>
              <a:off x="3928" y="691"/>
              <a:ext cx="0" cy="1682"/>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9740" name="Group 44">
            <a:extLst>
              <a:ext uri="{FF2B5EF4-FFF2-40B4-BE49-F238E27FC236}">
                <a16:creationId xmlns:a16="http://schemas.microsoft.com/office/drawing/2014/main" id="{795AA5CD-579E-4ADD-A050-A323E35534C5}"/>
              </a:ext>
            </a:extLst>
          </p:cNvPr>
          <p:cNvGrpSpPr>
            <a:grpSpLocks/>
          </p:cNvGrpSpPr>
          <p:nvPr/>
        </p:nvGrpSpPr>
        <p:grpSpPr bwMode="auto">
          <a:xfrm>
            <a:off x="1473200" y="1866900"/>
            <a:ext cx="1905000" cy="1282700"/>
            <a:chOff x="928" y="1176"/>
            <a:chExt cx="1200" cy="808"/>
          </a:xfrm>
        </p:grpSpPr>
        <p:sp>
          <p:nvSpPr>
            <p:cNvPr id="29726" name="Oval 30">
              <a:extLst>
                <a:ext uri="{FF2B5EF4-FFF2-40B4-BE49-F238E27FC236}">
                  <a16:creationId xmlns:a16="http://schemas.microsoft.com/office/drawing/2014/main" id="{39F9AE13-8601-4995-89CE-34F9850A9822}"/>
                </a:ext>
              </a:extLst>
            </p:cNvPr>
            <p:cNvSpPr>
              <a:spLocks noChangeArrowheads="1"/>
            </p:cNvSpPr>
            <p:nvPr/>
          </p:nvSpPr>
          <p:spPr bwMode="auto">
            <a:xfrm>
              <a:off x="928" y="1696"/>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7" name="Oval 31">
              <a:extLst>
                <a:ext uri="{FF2B5EF4-FFF2-40B4-BE49-F238E27FC236}">
                  <a16:creationId xmlns:a16="http://schemas.microsoft.com/office/drawing/2014/main" id="{2FFF6337-C93A-496C-A3CD-BFFF2FB1C0FD}"/>
                </a:ext>
              </a:extLst>
            </p:cNvPr>
            <p:cNvSpPr>
              <a:spLocks noChangeArrowheads="1"/>
            </p:cNvSpPr>
            <p:nvPr/>
          </p:nvSpPr>
          <p:spPr bwMode="auto">
            <a:xfrm>
              <a:off x="1256" y="1312"/>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8" name="Oval 32">
              <a:extLst>
                <a:ext uri="{FF2B5EF4-FFF2-40B4-BE49-F238E27FC236}">
                  <a16:creationId xmlns:a16="http://schemas.microsoft.com/office/drawing/2014/main" id="{326E3070-6D99-4AF1-B12C-B83C19A7FE11}"/>
                </a:ext>
              </a:extLst>
            </p:cNvPr>
            <p:cNvSpPr>
              <a:spLocks noChangeArrowheads="1"/>
            </p:cNvSpPr>
            <p:nvPr/>
          </p:nvSpPr>
          <p:spPr bwMode="auto">
            <a:xfrm>
              <a:off x="1960" y="1176"/>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29" name="Oval 33">
              <a:extLst>
                <a:ext uri="{FF2B5EF4-FFF2-40B4-BE49-F238E27FC236}">
                  <a16:creationId xmlns:a16="http://schemas.microsoft.com/office/drawing/2014/main" id="{05D39108-DAB9-45F4-8799-54602931685D}"/>
                </a:ext>
              </a:extLst>
            </p:cNvPr>
            <p:cNvSpPr>
              <a:spLocks noChangeArrowheads="1"/>
            </p:cNvSpPr>
            <p:nvPr/>
          </p:nvSpPr>
          <p:spPr bwMode="auto">
            <a:xfrm>
              <a:off x="1149" y="1800"/>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0" name="Oval 34">
              <a:extLst>
                <a:ext uri="{FF2B5EF4-FFF2-40B4-BE49-F238E27FC236}">
                  <a16:creationId xmlns:a16="http://schemas.microsoft.com/office/drawing/2014/main" id="{C76586B8-F196-4DBE-A7CE-D84CE4E73807}"/>
                </a:ext>
              </a:extLst>
            </p:cNvPr>
            <p:cNvSpPr>
              <a:spLocks noChangeArrowheads="1"/>
            </p:cNvSpPr>
            <p:nvPr/>
          </p:nvSpPr>
          <p:spPr bwMode="auto">
            <a:xfrm>
              <a:off x="1744" y="1416"/>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1" name="Oval 35">
              <a:extLst>
                <a:ext uri="{FF2B5EF4-FFF2-40B4-BE49-F238E27FC236}">
                  <a16:creationId xmlns:a16="http://schemas.microsoft.com/office/drawing/2014/main" id="{B91F0773-3621-459B-BFB6-DCAE1BA3BABF}"/>
                </a:ext>
              </a:extLst>
            </p:cNvPr>
            <p:cNvSpPr>
              <a:spLocks noChangeArrowheads="1"/>
            </p:cNvSpPr>
            <p:nvPr/>
          </p:nvSpPr>
          <p:spPr bwMode="auto">
            <a:xfrm>
              <a:off x="2072" y="1536"/>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2" name="Oval 36">
              <a:extLst>
                <a:ext uri="{FF2B5EF4-FFF2-40B4-BE49-F238E27FC236}">
                  <a16:creationId xmlns:a16="http://schemas.microsoft.com/office/drawing/2014/main" id="{ED60C880-2DDC-4416-90A4-CDB105D23E12}"/>
                </a:ext>
              </a:extLst>
            </p:cNvPr>
            <p:cNvSpPr>
              <a:spLocks noChangeArrowheads="1"/>
            </p:cNvSpPr>
            <p:nvPr/>
          </p:nvSpPr>
          <p:spPr bwMode="auto">
            <a:xfrm>
              <a:off x="1968" y="1768"/>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3" name="Oval 37">
              <a:extLst>
                <a:ext uri="{FF2B5EF4-FFF2-40B4-BE49-F238E27FC236}">
                  <a16:creationId xmlns:a16="http://schemas.microsoft.com/office/drawing/2014/main" id="{EAB04D7C-2F60-4FA1-90D8-4F85EE8D2FC5}"/>
                </a:ext>
              </a:extLst>
            </p:cNvPr>
            <p:cNvSpPr>
              <a:spLocks noChangeArrowheads="1"/>
            </p:cNvSpPr>
            <p:nvPr/>
          </p:nvSpPr>
          <p:spPr bwMode="auto">
            <a:xfrm>
              <a:off x="1712" y="1928"/>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4" name="Oval 38">
              <a:extLst>
                <a:ext uri="{FF2B5EF4-FFF2-40B4-BE49-F238E27FC236}">
                  <a16:creationId xmlns:a16="http://schemas.microsoft.com/office/drawing/2014/main" id="{CA1BACE9-79D6-48C0-9A39-40903F3CF87E}"/>
                </a:ext>
              </a:extLst>
            </p:cNvPr>
            <p:cNvSpPr>
              <a:spLocks noChangeArrowheads="1"/>
            </p:cNvSpPr>
            <p:nvPr/>
          </p:nvSpPr>
          <p:spPr bwMode="auto">
            <a:xfrm>
              <a:off x="1616" y="1576"/>
              <a:ext cx="56" cy="56"/>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29704" name="Oval 8">
            <a:extLst>
              <a:ext uri="{FF2B5EF4-FFF2-40B4-BE49-F238E27FC236}">
                <a16:creationId xmlns:a16="http://schemas.microsoft.com/office/drawing/2014/main" id="{DDF37DD4-A4C9-4282-B2A1-B9529D48CBE3}"/>
              </a:ext>
            </a:extLst>
          </p:cNvPr>
          <p:cNvSpPr>
            <a:spLocks noChangeArrowheads="1"/>
          </p:cNvSpPr>
          <p:nvPr/>
        </p:nvSpPr>
        <p:spPr bwMode="auto">
          <a:xfrm>
            <a:off x="5283200" y="24892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5" name="Oval 9">
            <a:extLst>
              <a:ext uri="{FF2B5EF4-FFF2-40B4-BE49-F238E27FC236}">
                <a16:creationId xmlns:a16="http://schemas.microsoft.com/office/drawing/2014/main" id="{32D24514-9A9C-4DD1-B3C3-567AE20E768F}"/>
              </a:ext>
            </a:extLst>
          </p:cNvPr>
          <p:cNvSpPr>
            <a:spLocks noChangeArrowheads="1"/>
          </p:cNvSpPr>
          <p:nvPr/>
        </p:nvSpPr>
        <p:spPr bwMode="auto">
          <a:xfrm>
            <a:off x="5803900" y="22860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6" name="Oval 10">
            <a:extLst>
              <a:ext uri="{FF2B5EF4-FFF2-40B4-BE49-F238E27FC236}">
                <a16:creationId xmlns:a16="http://schemas.microsoft.com/office/drawing/2014/main" id="{E2D6AF84-BD83-401A-A0E5-52BCD10E51F5}"/>
              </a:ext>
            </a:extLst>
          </p:cNvPr>
          <p:cNvSpPr>
            <a:spLocks noChangeArrowheads="1"/>
          </p:cNvSpPr>
          <p:nvPr/>
        </p:nvSpPr>
        <p:spPr bwMode="auto">
          <a:xfrm>
            <a:off x="6921500" y="16637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7" name="Oval 11">
            <a:extLst>
              <a:ext uri="{FF2B5EF4-FFF2-40B4-BE49-F238E27FC236}">
                <a16:creationId xmlns:a16="http://schemas.microsoft.com/office/drawing/2014/main" id="{B6E5AFCF-8A37-47A6-A08A-27CDB909B10C}"/>
              </a:ext>
            </a:extLst>
          </p:cNvPr>
          <p:cNvSpPr>
            <a:spLocks noChangeArrowheads="1"/>
          </p:cNvSpPr>
          <p:nvPr/>
        </p:nvSpPr>
        <p:spPr bwMode="auto">
          <a:xfrm>
            <a:off x="5981700" y="25527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8" name="Oval 12">
            <a:extLst>
              <a:ext uri="{FF2B5EF4-FFF2-40B4-BE49-F238E27FC236}">
                <a16:creationId xmlns:a16="http://schemas.microsoft.com/office/drawing/2014/main" id="{00139FE5-D7AC-4E36-A524-5852ED6597D6}"/>
              </a:ext>
            </a:extLst>
          </p:cNvPr>
          <p:cNvSpPr>
            <a:spLocks noChangeArrowheads="1"/>
          </p:cNvSpPr>
          <p:nvPr/>
        </p:nvSpPr>
        <p:spPr bwMode="auto">
          <a:xfrm>
            <a:off x="6527800" y="18415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09" name="Oval 13">
            <a:extLst>
              <a:ext uri="{FF2B5EF4-FFF2-40B4-BE49-F238E27FC236}">
                <a16:creationId xmlns:a16="http://schemas.microsoft.com/office/drawing/2014/main" id="{040FAA2F-B640-4792-B38A-AD48A035CCAE}"/>
              </a:ext>
            </a:extLst>
          </p:cNvPr>
          <p:cNvSpPr>
            <a:spLocks noChangeArrowheads="1"/>
          </p:cNvSpPr>
          <p:nvPr/>
        </p:nvSpPr>
        <p:spPr bwMode="auto">
          <a:xfrm>
            <a:off x="7099300" y="22352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4" name="Oval 18">
            <a:extLst>
              <a:ext uri="{FF2B5EF4-FFF2-40B4-BE49-F238E27FC236}">
                <a16:creationId xmlns:a16="http://schemas.microsoft.com/office/drawing/2014/main" id="{97092E1E-0AB4-41E0-A275-B1FD7667BA9D}"/>
              </a:ext>
            </a:extLst>
          </p:cNvPr>
          <p:cNvSpPr>
            <a:spLocks noChangeArrowheads="1"/>
          </p:cNvSpPr>
          <p:nvPr/>
        </p:nvSpPr>
        <p:spPr bwMode="auto">
          <a:xfrm>
            <a:off x="6934200" y="26035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5" name="Oval 19">
            <a:extLst>
              <a:ext uri="{FF2B5EF4-FFF2-40B4-BE49-F238E27FC236}">
                <a16:creationId xmlns:a16="http://schemas.microsoft.com/office/drawing/2014/main" id="{504D5092-226F-4611-A74F-2107F0E63BBF}"/>
              </a:ext>
            </a:extLst>
          </p:cNvPr>
          <p:cNvSpPr>
            <a:spLocks noChangeArrowheads="1"/>
          </p:cNvSpPr>
          <p:nvPr/>
        </p:nvSpPr>
        <p:spPr bwMode="auto">
          <a:xfrm>
            <a:off x="6731000" y="25527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16" name="Oval 20">
            <a:extLst>
              <a:ext uri="{FF2B5EF4-FFF2-40B4-BE49-F238E27FC236}">
                <a16:creationId xmlns:a16="http://schemas.microsoft.com/office/drawing/2014/main" id="{46620EF9-A0C1-453E-9186-A8C268536187}"/>
              </a:ext>
            </a:extLst>
          </p:cNvPr>
          <p:cNvSpPr>
            <a:spLocks noChangeArrowheads="1"/>
          </p:cNvSpPr>
          <p:nvPr/>
        </p:nvSpPr>
        <p:spPr bwMode="auto">
          <a:xfrm>
            <a:off x="6375400" y="2298700"/>
            <a:ext cx="88900" cy="88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5" name="AutoShape 39">
            <a:extLst>
              <a:ext uri="{FF2B5EF4-FFF2-40B4-BE49-F238E27FC236}">
                <a16:creationId xmlns:a16="http://schemas.microsoft.com/office/drawing/2014/main" id="{D3E9E03E-5461-46CB-B0EA-2C83134D811D}"/>
              </a:ext>
            </a:extLst>
          </p:cNvPr>
          <p:cNvSpPr>
            <a:spLocks noChangeArrowheads="1"/>
          </p:cNvSpPr>
          <p:nvPr/>
        </p:nvSpPr>
        <p:spPr bwMode="auto">
          <a:xfrm>
            <a:off x="3835400" y="2235200"/>
            <a:ext cx="914400" cy="558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736" name="Text Box 40">
            <a:extLst>
              <a:ext uri="{FF2B5EF4-FFF2-40B4-BE49-F238E27FC236}">
                <a16:creationId xmlns:a16="http://schemas.microsoft.com/office/drawing/2014/main" id="{BB7BF4E2-3070-48D1-BFD8-3821D3AB2A8E}"/>
              </a:ext>
            </a:extLst>
          </p:cNvPr>
          <p:cNvSpPr txBox="1">
            <a:spLocks noChangeArrowheads="1"/>
          </p:cNvSpPr>
          <p:nvPr/>
        </p:nvSpPr>
        <p:spPr bwMode="auto">
          <a:xfrm>
            <a:off x="3936999" y="1879602"/>
            <a:ext cx="68421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1600" dirty="0"/>
              <a:t>time</a:t>
            </a:r>
          </a:p>
        </p:txBody>
      </p:sp>
      <p:sp>
        <p:nvSpPr>
          <p:cNvPr id="29737" name="Text Box 41">
            <a:extLst>
              <a:ext uri="{FF2B5EF4-FFF2-40B4-BE49-F238E27FC236}">
                <a16:creationId xmlns:a16="http://schemas.microsoft.com/office/drawing/2014/main" id="{A7DC0BAB-651F-41EC-B2BC-880A767A36A3}"/>
              </a:ext>
            </a:extLst>
          </p:cNvPr>
          <p:cNvSpPr txBox="1">
            <a:spLocks noChangeArrowheads="1"/>
          </p:cNvSpPr>
          <p:nvPr/>
        </p:nvSpPr>
        <p:spPr bwMode="auto">
          <a:xfrm>
            <a:off x="5156200" y="1079500"/>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1</a:t>
            </a:r>
          </a:p>
        </p:txBody>
      </p:sp>
      <p:sp>
        <p:nvSpPr>
          <p:cNvPr id="29738" name="Text Box 42">
            <a:extLst>
              <a:ext uri="{FF2B5EF4-FFF2-40B4-BE49-F238E27FC236}">
                <a16:creationId xmlns:a16="http://schemas.microsoft.com/office/drawing/2014/main" id="{CE45A836-4B7D-402E-AEB4-8BFAC0872B9B}"/>
              </a:ext>
            </a:extLst>
          </p:cNvPr>
          <p:cNvSpPr txBox="1">
            <a:spLocks noChangeArrowheads="1"/>
          </p:cNvSpPr>
          <p:nvPr/>
        </p:nvSpPr>
        <p:spPr bwMode="auto">
          <a:xfrm>
            <a:off x="7188200" y="1079500"/>
            <a:ext cx="40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t>2</a:t>
            </a:r>
          </a:p>
        </p:txBody>
      </p:sp>
      <p:sp>
        <p:nvSpPr>
          <p:cNvPr id="29739" name="Text Box 43">
            <a:extLst>
              <a:ext uri="{FF2B5EF4-FFF2-40B4-BE49-F238E27FC236}">
                <a16:creationId xmlns:a16="http://schemas.microsoft.com/office/drawing/2014/main" id="{1D21CFD3-048E-44F6-8E73-22A0A6D3908E}"/>
              </a:ext>
            </a:extLst>
          </p:cNvPr>
          <p:cNvSpPr txBox="1">
            <a:spLocks noChangeArrowheads="1"/>
          </p:cNvSpPr>
          <p:nvPr/>
        </p:nvSpPr>
        <p:spPr bwMode="auto">
          <a:xfrm>
            <a:off x="3835400" y="2654302"/>
            <a:ext cx="914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0000"/>
                </a:solidFill>
                <a:latin typeface="Symbol" panose="05050102010706020507" pitchFamily="18" charset="2"/>
              </a:rPr>
              <a:t>D</a:t>
            </a:r>
            <a:r>
              <a:rPr lang="en-US" altLang="en-US" sz="2800" b="1">
                <a:solidFill>
                  <a:srgbClr val="FF0000"/>
                </a:solidFill>
              </a:rPr>
              <a:t>q</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9CF2467-158F-40EE-B396-811DD6A66A26}"/>
              </a:ext>
            </a:extLst>
          </p:cNvPr>
          <p:cNvSpPr>
            <a:spLocks noGrp="1" noChangeArrowheads="1"/>
          </p:cNvSpPr>
          <p:nvPr>
            <p:ph type="ctrTitle"/>
          </p:nvPr>
        </p:nvSpPr>
        <p:spPr>
          <a:xfrm>
            <a:off x="742950" y="215511"/>
            <a:ext cx="7772400" cy="598487"/>
          </a:xfrm>
        </p:spPr>
        <p:txBody>
          <a:bodyPr anchor="ctr"/>
          <a:lstStyle/>
          <a:p>
            <a:r>
              <a:rPr lang="en-US" altLang="en-US" sz="2800" dirty="0"/>
              <a:t>Thermal (Statistical) Equilibrium</a:t>
            </a:r>
          </a:p>
        </p:txBody>
      </p:sp>
      <p:sp>
        <p:nvSpPr>
          <p:cNvPr id="69635" name="Text Box 3">
            <a:extLst>
              <a:ext uri="{FF2B5EF4-FFF2-40B4-BE49-F238E27FC236}">
                <a16:creationId xmlns:a16="http://schemas.microsoft.com/office/drawing/2014/main" id="{1D452533-A4AE-4C8A-A277-E75757423FF9}"/>
              </a:ext>
            </a:extLst>
          </p:cNvPr>
          <p:cNvSpPr txBox="1">
            <a:spLocks noChangeArrowheads="1"/>
          </p:cNvSpPr>
          <p:nvPr/>
        </p:nvSpPr>
        <p:spPr bwMode="auto">
          <a:xfrm>
            <a:off x="1143000" y="2057400"/>
            <a:ext cx="6908800" cy="2123658"/>
          </a:xfrm>
          <a:prstGeom prst="rect">
            <a:avLst/>
          </a:prstGeom>
          <a:solidFill>
            <a:schemeClr val="bg1"/>
          </a:solidFill>
          <a:ln>
            <a:noFill/>
          </a:ln>
          <a:effectLst/>
        </p:spPr>
        <p:txBody>
          <a:bodyPr>
            <a:spAutoFit/>
          </a:bodyPr>
          <a:lstStyle>
            <a:lvl1pPr>
              <a:defRPr sz="2400">
                <a:solidFill>
                  <a:schemeClr val="tx1"/>
                </a:solidFill>
                <a:latin typeface="Times New Roman" panose="02020603050405020304" pitchFamily="18" charset="0"/>
              </a:defRPr>
            </a:lvl1pPr>
            <a:lvl2pPr marL="917575" indent="-457200">
              <a:defRPr sz="2400">
                <a:solidFill>
                  <a:schemeClr val="tx1"/>
                </a:solidFill>
                <a:latin typeface="Times New Roman" panose="02020603050405020304" pitchFamily="18" charset="0"/>
              </a:defRPr>
            </a:lvl2pPr>
            <a:lvl3pPr marL="1489075" indent="-457200">
              <a:defRPr sz="2400">
                <a:solidFill>
                  <a:schemeClr val="tx1"/>
                </a:solidFill>
                <a:latin typeface="Times New Roman" panose="02020603050405020304" pitchFamily="18" charset="0"/>
              </a:defRPr>
            </a:lvl3pPr>
            <a:lvl4pPr marL="2060575" indent="-457200">
              <a:defRPr sz="2400">
                <a:solidFill>
                  <a:schemeClr val="tx1"/>
                </a:solidFill>
                <a:latin typeface="Times New Roman" panose="02020603050405020304" pitchFamily="18" charset="0"/>
              </a:defRPr>
            </a:lvl4pPr>
            <a:lvl5pPr marL="2632075" indent="-457200">
              <a:defRPr sz="2400">
                <a:solidFill>
                  <a:schemeClr val="tx1"/>
                </a:solidFill>
                <a:latin typeface="Times New Roman" panose="02020603050405020304" pitchFamily="18" charset="0"/>
              </a:defRPr>
            </a:lvl5pPr>
            <a:lvl6pPr marL="3089275" indent="-457200" fontAlgn="base">
              <a:spcBef>
                <a:spcPct val="0"/>
              </a:spcBef>
              <a:spcAft>
                <a:spcPct val="0"/>
              </a:spcAft>
              <a:defRPr sz="2400">
                <a:solidFill>
                  <a:schemeClr val="tx1"/>
                </a:solidFill>
                <a:latin typeface="Times New Roman" panose="02020603050405020304" pitchFamily="18" charset="0"/>
              </a:defRPr>
            </a:lvl6pPr>
            <a:lvl7pPr marL="3546475" indent="-457200" fontAlgn="base">
              <a:spcBef>
                <a:spcPct val="0"/>
              </a:spcBef>
              <a:spcAft>
                <a:spcPct val="0"/>
              </a:spcAft>
              <a:defRPr sz="2400">
                <a:solidFill>
                  <a:schemeClr val="tx1"/>
                </a:solidFill>
                <a:latin typeface="Times New Roman" panose="02020603050405020304" pitchFamily="18" charset="0"/>
              </a:defRPr>
            </a:lvl7pPr>
            <a:lvl8pPr marL="4003675" indent="-457200" fontAlgn="base">
              <a:spcBef>
                <a:spcPct val="0"/>
              </a:spcBef>
              <a:spcAft>
                <a:spcPct val="0"/>
              </a:spcAft>
              <a:defRPr sz="2400">
                <a:solidFill>
                  <a:schemeClr val="tx1"/>
                </a:solidFill>
                <a:latin typeface="Times New Roman" panose="02020603050405020304" pitchFamily="18" charset="0"/>
              </a:defRPr>
            </a:lvl8pPr>
            <a:lvl9pPr marL="4460875" indent="-457200" fontAlgn="base">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a:latin typeface="Comic Sans MS" panose="030F0702030302020204" pitchFamily="66" charset="0"/>
              </a:rPr>
              <a:t>Governing Principle</a:t>
            </a:r>
          </a:p>
          <a:p>
            <a:pPr>
              <a:spcBef>
                <a:spcPct val="50000"/>
              </a:spcBef>
            </a:pPr>
            <a:r>
              <a:rPr lang="en-US" altLang="en-US">
                <a:latin typeface="Comic Sans MS" panose="030F0702030302020204" pitchFamily="66" charset="0"/>
              </a:rPr>
              <a:t>The system tends to become increasingly more complex. It searches out and occupies the region (configuration) with a maximum number of possibilities (microstates).</a:t>
            </a:r>
          </a:p>
        </p:txBody>
      </p:sp>
      <p:sp>
        <p:nvSpPr>
          <p:cNvPr id="69636" name="Text Box 4">
            <a:extLst>
              <a:ext uri="{FF2B5EF4-FFF2-40B4-BE49-F238E27FC236}">
                <a16:creationId xmlns:a16="http://schemas.microsoft.com/office/drawing/2014/main" id="{61380FB6-1C7B-4CDF-94B6-B437D27F72D6}"/>
              </a:ext>
            </a:extLst>
          </p:cNvPr>
          <p:cNvSpPr txBox="1">
            <a:spLocks noChangeArrowheads="1"/>
          </p:cNvSpPr>
          <p:nvPr/>
        </p:nvSpPr>
        <p:spPr bwMode="auto">
          <a:xfrm>
            <a:off x="1219200" y="5029200"/>
            <a:ext cx="6781800" cy="369332"/>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b="1" i="1" dirty="0">
                <a:latin typeface="Verdana" panose="020B0604030504040204" pitchFamily="34" charset="0"/>
              </a:rPr>
              <a:t>Probability</a:t>
            </a:r>
            <a:r>
              <a:rPr lang="en-US" altLang="en-US" dirty="0"/>
              <a:t> </a:t>
            </a:r>
            <a:r>
              <a:rPr lang="en-US" altLang="en-US" b="1" i="1" dirty="0">
                <a:solidFill>
                  <a:srgbClr val="FF0000"/>
                </a:solidFill>
              </a:rPr>
              <a:t>P  </a:t>
            </a:r>
            <a:r>
              <a:rPr lang="en-US" altLang="en-US" b="1" i="1" dirty="0">
                <a:solidFill>
                  <a:srgbClr val="FF0000"/>
                </a:solidFill>
                <a:latin typeface="Verdana" panose="020B0604030504040204" pitchFamily="34" charset="0"/>
                <a:ea typeface="Verdana" panose="020B0604030504040204" pitchFamily="34" charset="0"/>
                <a:sym typeface="Math B" pitchFamily="2" charset="2"/>
              </a:rPr>
              <a:t>~</a:t>
            </a:r>
            <a:r>
              <a:rPr lang="en-US" altLang="en-US" b="1" i="1" dirty="0">
                <a:solidFill>
                  <a:srgbClr val="FF0000"/>
                </a:solidFill>
                <a:sym typeface="Math B" pitchFamily="2" charset="2"/>
              </a:rPr>
              <a:t> </a:t>
            </a:r>
            <a:r>
              <a:rPr lang="en-US" altLang="en-US" b="1" i="1" dirty="0">
                <a:solidFill>
                  <a:srgbClr val="FF0000"/>
                </a:solidFill>
                <a:latin typeface="Symbol" panose="05050102010706020507" pitchFamily="18" charset="2"/>
                <a:sym typeface="Math B" pitchFamily="2" charset="2"/>
              </a:rPr>
              <a:t>W</a:t>
            </a:r>
            <a:r>
              <a:rPr lang="en-US" altLang="en-US" b="1" i="1" dirty="0">
                <a:solidFill>
                  <a:srgbClr val="FFCC00"/>
                </a:solidFill>
                <a:latin typeface="Symbol" panose="05050102010706020507" pitchFamily="18" charset="2"/>
                <a:sym typeface="Math B" pitchFamily="2" charset="2"/>
              </a:rPr>
              <a:t> </a:t>
            </a:r>
            <a:r>
              <a:rPr lang="en-US" altLang="en-US" b="1" i="1" dirty="0">
                <a:latin typeface="Symbol" panose="05050102010706020507" pitchFamily="18" charset="2"/>
                <a:sym typeface="Math B" pitchFamily="2" charset="2"/>
              </a:rPr>
              <a:t> </a:t>
            </a:r>
            <a:r>
              <a:rPr lang="en-US" altLang="en-US" b="1" i="1" dirty="0">
                <a:latin typeface="Verdana" panose="020B0604030504040204" pitchFamily="34" charset="0"/>
                <a:sym typeface="Math B" pitchFamily="2" charset="2"/>
              </a:rPr>
              <a:t>Number of states</a:t>
            </a:r>
            <a:endParaRPr lang="en-US" altLang="en-US" b="1" i="1" dirty="0">
              <a:latin typeface="Symbol" panose="05050102010706020507" pitchFamily="18" charset="2"/>
              <a:sym typeface="Math B" pitchFamily="2" charset="2"/>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769E103-8396-48CA-B26B-23A7FB6A7189}"/>
              </a:ext>
            </a:extLst>
          </p:cNvPr>
          <p:cNvSpPr>
            <a:spLocks noGrp="1" noChangeArrowheads="1"/>
          </p:cNvSpPr>
          <p:nvPr>
            <p:ph type="title"/>
          </p:nvPr>
        </p:nvSpPr>
        <p:spPr/>
        <p:txBody>
          <a:bodyPr/>
          <a:lstStyle/>
          <a:p>
            <a:r>
              <a:rPr lang="en-US" altLang="en-US" dirty="0"/>
              <a:t>Equilibration by Heat Exchange</a:t>
            </a:r>
          </a:p>
        </p:txBody>
      </p:sp>
      <p:grpSp>
        <p:nvGrpSpPr>
          <p:cNvPr id="74766" name="Group 14">
            <a:extLst>
              <a:ext uri="{FF2B5EF4-FFF2-40B4-BE49-F238E27FC236}">
                <a16:creationId xmlns:a16="http://schemas.microsoft.com/office/drawing/2014/main" id="{2B80857D-A040-41A1-8207-FE07E685567E}"/>
              </a:ext>
            </a:extLst>
          </p:cNvPr>
          <p:cNvGrpSpPr>
            <a:grpSpLocks/>
          </p:cNvGrpSpPr>
          <p:nvPr/>
        </p:nvGrpSpPr>
        <p:grpSpPr bwMode="auto">
          <a:xfrm>
            <a:off x="1079500" y="1676400"/>
            <a:ext cx="1727200" cy="4379913"/>
            <a:chOff x="536" y="1008"/>
            <a:chExt cx="1088" cy="2759"/>
          </a:xfrm>
        </p:grpSpPr>
        <p:grpSp>
          <p:nvGrpSpPr>
            <p:cNvPr id="74763" name="Group 11">
              <a:extLst>
                <a:ext uri="{FF2B5EF4-FFF2-40B4-BE49-F238E27FC236}">
                  <a16:creationId xmlns:a16="http://schemas.microsoft.com/office/drawing/2014/main" id="{24E7582E-E4C5-4554-92F6-2FB8FC88175F}"/>
                </a:ext>
              </a:extLst>
            </p:cNvPr>
            <p:cNvGrpSpPr>
              <a:grpSpLocks/>
            </p:cNvGrpSpPr>
            <p:nvPr/>
          </p:nvGrpSpPr>
          <p:grpSpPr bwMode="auto">
            <a:xfrm>
              <a:off x="536" y="1008"/>
              <a:ext cx="1088" cy="2759"/>
              <a:chOff x="536" y="1008"/>
              <a:chExt cx="1088" cy="2759"/>
            </a:xfrm>
          </p:grpSpPr>
          <p:sp>
            <p:nvSpPr>
              <p:cNvPr id="74756" name="AutoShape 4">
                <a:extLst>
                  <a:ext uri="{FF2B5EF4-FFF2-40B4-BE49-F238E27FC236}">
                    <a16:creationId xmlns:a16="http://schemas.microsoft.com/office/drawing/2014/main" id="{E9C675F8-035B-4E84-BB5D-88096C921A55}"/>
                  </a:ext>
                </a:extLst>
              </p:cNvPr>
              <p:cNvSpPr>
                <a:spLocks noChangeArrowheads="1"/>
              </p:cNvSpPr>
              <p:nvPr/>
            </p:nvSpPr>
            <p:spPr bwMode="auto">
              <a:xfrm rot="5400000">
                <a:off x="112" y="1888"/>
                <a:ext cx="1440" cy="448"/>
              </a:xfrm>
              <a:prstGeom prst="can">
                <a:avLst>
                  <a:gd name="adj" fmla="val 25000"/>
                </a:avLst>
              </a:prstGeom>
              <a:gradFill rotWithShape="0">
                <a:gsLst>
                  <a:gs pos="0">
                    <a:srgbClr val="F93F26">
                      <a:gamma/>
                      <a:shade val="46275"/>
                      <a:invGamma/>
                    </a:srgbClr>
                  </a:gs>
                  <a:gs pos="50000">
                    <a:srgbClr val="F93F26"/>
                  </a:gs>
                  <a:gs pos="100000">
                    <a:srgbClr val="F93F26">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7" name="AutoShape 5">
                <a:extLst>
                  <a:ext uri="{FF2B5EF4-FFF2-40B4-BE49-F238E27FC236}">
                    <a16:creationId xmlns:a16="http://schemas.microsoft.com/office/drawing/2014/main" id="{4D356647-BA07-435E-A9CB-08A47AAFA2B6}"/>
                  </a:ext>
                </a:extLst>
              </p:cNvPr>
              <p:cNvSpPr>
                <a:spLocks noChangeArrowheads="1"/>
              </p:cNvSpPr>
              <p:nvPr/>
            </p:nvSpPr>
            <p:spPr bwMode="auto">
              <a:xfrm rot="5400000">
                <a:off x="464" y="1888"/>
                <a:ext cx="1440" cy="448"/>
              </a:xfrm>
              <a:prstGeom prst="can">
                <a:avLst>
                  <a:gd name="adj" fmla="val 25000"/>
                </a:avLst>
              </a:prstGeom>
              <a:gradFill rotWithShape="0">
                <a:gsLst>
                  <a:gs pos="0">
                    <a:srgbClr val="3044B5">
                      <a:gamma/>
                      <a:shade val="46275"/>
                      <a:invGamma/>
                    </a:srgbClr>
                  </a:gs>
                  <a:gs pos="50000">
                    <a:srgbClr val="3044B5"/>
                  </a:gs>
                  <a:gs pos="100000">
                    <a:srgbClr val="3044B5">
                      <a:gamma/>
                      <a:shade val="46275"/>
                      <a:invGamma/>
                    </a:srgb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8" name="AutoShape 6">
                <a:extLst>
                  <a:ext uri="{FF2B5EF4-FFF2-40B4-BE49-F238E27FC236}">
                    <a16:creationId xmlns:a16="http://schemas.microsoft.com/office/drawing/2014/main" id="{1B24E7E4-9AAB-4BE5-A536-B5D80C672DCA}"/>
                  </a:ext>
                </a:extLst>
              </p:cNvPr>
              <p:cNvSpPr>
                <a:spLocks noChangeArrowheads="1"/>
              </p:cNvSpPr>
              <p:nvPr/>
            </p:nvSpPr>
            <p:spPr bwMode="auto">
              <a:xfrm rot="-5400000">
                <a:off x="816" y="2976"/>
                <a:ext cx="384" cy="256"/>
              </a:xfrm>
              <a:prstGeom prst="notchedRightArrow">
                <a:avLst>
                  <a:gd name="adj1" fmla="val 50000"/>
                  <a:gd name="adj2" fmla="val 37500"/>
                </a:avLst>
              </a:prstGeom>
              <a:solidFill>
                <a:schemeClr val="tx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59" name="Text Box 7">
                <a:extLst>
                  <a:ext uri="{FF2B5EF4-FFF2-40B4-BE49-F238E27FC236}">
                    <a16:creationId xmlns:a16="http://schemas.microsoft.com/office/drawing/2014/main" id="{D838ED33-B959-4BEB-B64B-AFDB7440EC38}"/>
                  </a:ext>
                </a:extLst>
              </p:cNvPr>
              <p:cNvSpPr txBox="1">
                <a:spLocks noChangeArrowheads="1"/>
              </p:cNvSpPr>
              <p:nvPr/>
            </p:nvSpPr>
            <p:spPr bwMode="auto">
              <a:xfrm>
                <a:off x="624" y="3360"/>
                <a:ext cx="864" cy="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Thermal Contact </a:t>
                </a:r>
                <a:endParaRPr lang="en-US" altLang="en-US" dirty="0">
                  <a:latin typeface="Times New Roman" panose="02020603050405020304" pitchFamily="18" charset="0"/>
                </a:endParaRPr>
              </a:p>
            </p:txBody>
          </p:sp>
          <p:sp>
            <p:nvSpPr>
              <p:cNvPr id="74760" name="Text Box 8">
                <a:extLst>
                  <a:ext uri="{FF2B5EF4-FFF2-40B4-BE49-F238E27FC236}">
                    <a16:creationId xmlns:a16="http://schemas.microsoft.com/office/drawing/2014/main" id="{21660BB7-5B34-4D9D-90DC-1FBC11EBC409}"/>
                  </a:ext>
                </a:extLst>
              </p:cNvPr>
              <p:cNvSpPr txBox="1">
                <a:spLocks noChangeArrowheads="1"/>
              </p:cNvSpPr>
              <p:nvPr/>
            </p:nvSpPr>
            <p:spPr bwMode="auto">
              <a:xfrm>
                <a:off x="536" y="1008"/>
                <a:ext cx="108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Sys1  Sys2</a:t>
                </a:r>
              </a:p>
            </p:txBody>
          </p:sp>
          <p:sp>
            <p:nvSpPr>
              <p:cNvPr id="74761" name="AutoShape 9">
                <a:extLst>
                  <a:ext uri="{FF2B5EF4-FFF2-40B4-BE49-F238E27FC236}">
                    <a16:creationId xmlns:a16="http://schemas.microsoft.com/office/drawing/2014/main" id="{CCF28574-3F4E-416A-97E0-DB5559A38034}"/>
                  </a:ext>
                </a:extLst>
              </p:cNvPr>
              <p:cNvSpPr>
                <a:spLocks noChangeArrowheads="1"/>
              </p:cNvSpPr>
              <p:nvPr/>
            </p:nvSpPr>
            <p:spPr bwMode="auto">
              <a:xfrm>
                <a:off x="672" y="1920"/>
                <a:ext cx="576" cy="384"/>
              </a:xfrm>
              <a:prstGeom prst="rightArrow">
                <a:avLst>
                  <a:gd name="adj1" fmla="val 50000"/>
                  <a:gd name="adj2" fmla="val 37500"/>
                </a:avLst>
              </a:prstGeom>
              <a:noFill/>
              <a:ln w="57150">
                <a:solidFill>
                  <a:srgbClr val="FFCC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762" name="Text Box 10">
                <a:extLst>
                  <a:ext uri="{FF2B5EF4-FFF2-40B4-BE49-F238E27FC236}">
                    <a16:creationId xmlns:a16="http://schemas.microsoft.com/office/drawing/2014/main" id="{3CDB9FE4-A7FA-45C9-A2A2-457C7528A334}"/>
                  </a:ext>
                </a:extLst>
              </p:cNvPr>
              <p:cNvSpPr txBox="1">
                <a:spLocks noChangeArrowheads="1"/>
              </p:cNvSpPr>
              <p:nvPr/>
            </p:nvSpPr>
            <p:spPr bwMode="auto">
              <a:xfrm>
                <a:off x="672" y="1584"/>
                <a:ext cx="816"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CC00"/>
                    </a:solidFill>
                  </a:rPr>
                  <a:t>heat flow</a:t>
                </a:r>
              </a:p>
            </p:txBody>
          </p:sp>
        </p:grpSp>
        <p:sp>
          <p:nvSpPr>
            <p:cNvPr id="74765" name="Text Box 13">
              <a:extLst>
                <a:ext uri="{FF2B5EF4-FFF2-40B4-BE49-F238E27FC236}">
                  <a16:creationId xmlns:a16="http://schemas.microsoft.com/office/drawing/2014/main" id="{1400FD88-A88B-47EF-B116-B3EF80451EB2}"/>
                </a:ext>
              </a:extLst>
            </p:cNvPr>
            <p:cNvSpPr txBox="1">
              <a:spLocks noChangeArrowheads="1"/>
            </p:cNvSpPr>
            <p:nvPr/>
          </p:nvSpPr>
          <p:spPr bwMode="auto">
            <a:xfrm>
              <a:off x="624" y="2448"/>
              <a:ext cx="768"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rgbClr val="FFCC00"/>
                  </a:solidFill>
                </a:rPr>
                <a:t>E</a:t>
              </a:r>
              <a:r>
                <a:rPr lang="en-US" altLang="en-US" baseline="-25000">
                  <a:solidFill>
                    <a:srgbClr val="FFCC00"/>
                  </a:solidFill>
                </a:rPr>
                <a:t>1</a:t>
              </a:r>
              <a:r>
                <a:rPr lang="en-US" altLang="en-US">
                  <a:solidFill>
                    <a:srgbClr val="FFCC00"/>
                  </a:solidFill>
                </a:rPr>
                <a:t>    E</a:t>
              </a:r>
              <a:r>
                <a:rPr lang="en-US" altLang="en-US" baseline="-25000">
                  <a:solidFill>
                    <a:srgbClr val="FFCC00"/>
                  </a:solidFill>
                </a:rPr>
                <a:t>2</a:t>
              </a:r>
            </a:p>
          </p:txBody>
        </p:sp>
      </p:grpSp>
      <p:sp>
        <p:nvSpPr>
          <p:cNvPr id="74767" name="Text Box 15">
            <a:extLst>
              <a:ext uri="{FF2B5EF4-FFF2-40B4-BE49-F238E27FC236}">
                <a16:creationId xmlns:a16="http://schemas.microsoft.com/office/drawing/2014/main" id="{E132E75C-F762-4534-90D0-862C1392A475}"/>
              </a:ext>
            </a:extLst>
          </p:cNvPr>
          <p:cNvSpPr txBox="1">
            <a:spLocks noGrp="1" noChangeArrowheads="1"/>
          </p:cNvSpPr>
          <p:nvPr>
            <p:ph type="body" idx="1"/>
          </p:nvPr>
        </p:nvSpPr>
        <p:spPr>
          <a:xfrm>
            <a:off x="2743200" y="2209800"/>
            <a:ext cx="5867400" cy="3352800"/>
          </a:xfrm>
          <a:noFill/>
          <a:ln/>
        </p:spPr>
        <p:txBody>
          <a:bodyPr/>
          <a:lstStyle/>
          <a:p>
            <a:pPr marL="0" indent="0"/>
            <a:r>
              <a:rPr lang="en-US" altLang="en-US" b="1"/>
              <a:t>For each heat exchange </a:t>
            </a:r>
          </a:p>
          <a:p>
            <a:pPr marL="0" indent="0"/>
            <a:endParaRPr lang="en-US" altLang="en-US" b="1"/>
          </a:p>
          <a:p>
            <a:pPr marL="0" indent="0">
              <a:buNone/>
            </a:pPr>
            <a:r>
              <a:rPr lang="en-US" altLang="en-US" b="1">
                <a:latin typeface="Symbol" panose="05050102010706020507" pitchFamily="18" charset="2"/>
              </a:rPr>
              <a:t>D</a:t>
            </a:r>
            <a:r>
              <a:rPr lang="en-US" altLang="en-US" b="1"/>
              <a:t>q = -</a:t>
            </a:r>
            <a:r>
              <a:rPr lang="en-US" altLang="en-US" b="1">
                <a:latin typeface="Symbol" panose="05050102010706020507" pitchFamily="18" charset="2"/>
              </a:rPr>
              <a:t>D</a:t>
            </a:r>
            <a:r>
              <a:rPr lang="en-US" altLang="en-US" b="1"/>
              <a:t>E</a:t>
            </a:r>
            <a:r>
              <a:rPr lang="en-US" altLang="en-US" b="1" baseline="-25000"/>
              <a:t>1</a:t>
            </a:r>
            <a:r>
              <a:rPr lang="en-US" altLang="en-US" b="1"/>
              <a:t> = </a:t>
            </a:r>
            <a:r>
              <a:rPr lang="en-US" altLang="en-US" b="1">
                <a:latin typeface="Symbol" panose="05050102010706020507" pitchFamily="18" charset="2"/>
              </a:rPr>
              <a:t>D</a:t>
            </a:r>
            <a:r>
              <a:rPr lang="en-US" altLang="en-US" b="1"/>
              <a:t>E</a:t>
            </a:r>
            <a:r>
              <a:rPr lang="en-US" altLang="en-US" b="1" baseline="-25000"/>
              <a:t>2</a:t>
            </a:r>
            <a:r>
              <a:rPr lang="en-US" altLang="en-US" b="1"/>
              <a:t>, there is a change</a:t>
            </a:r>
          </a:p>
          <a:p>
            <a:pPr marL="0" indent="0">
              <a:buNone/>
            </a:pPr>
            <a:r>
              <a:rPr lang="en-US" altLang="en-US" b="1"/>
              <a:t>in overall probability:</a:t>
            </a:r>
          </a:p>
          <a:p>
            <a:pPr marL="0" indent="0">
              <a:buNone/>
            </a:pPr>
            <a:endParaRPr lang="en-US" altLang="en-US" b="1"/>
          </a:p>
          <a:p>
            <a:pPr marL="0" indent="0">
              <a:buNone/>
            </a:pPr>
            <a:r>
              <a:rPr lang="en-US" altLang="en-US" b="1">
                <a:latin typeface="Symbol" panose="05050102010706020507" pitchFamily="18" charset="2"/>
              </a:rPr>
              <a:t>D</a:t>
            </a:r>
            <a:r>
              <a:rPr lang="en-US" altLang="en-US" b="1"/>
              <a:t>P(E,E</a:t>
            </a:r>
            <a:r>
              <a:rPr lang="en-US" altLang="en-US" b="1" baseline="-25000"/>
              <a:t>1</a:t>
            </a:r>
            <a:r>
              <a:rPr lang="en-US" altLang="en-US" b="1"/>
              <a:t>) </a:t>
            </a:r>
            <a:r>
              <a:rPr lang="en-US" altLang="en-US" b="1">
                <a:sym typeface="Euclid Symbol" panose="05050102010706020507" pitchFamily="18" charset="2"/>
              </a:rPr>
              <a:t></a:t>
            </a:r>
            <a:r>
              <a:rPr lang="en-US" altLang="en-US" b="1"/>
              <a:t> </a:t>
            </a:r>
            <a:r>
              <a:rPr lang="en-US" altLang="en-US" b="1">
                <a:latin typeface="Symbol" panose="05050102010706020507" pitchFamily="18" charset="2"/>
              </a:rPr>
              <a:t>DW</a:t>
            </a:r>
            <a:r>
              <a:rPr lang="en-US" altLang="en-US" b="1" baseline="-25000"/>
              <a:t>CS</a:t>
            </a:r>
            <a:r>
              <a:rPr lang="en-US" altLang="en-US" b="1"/>
              <a:t> = </a:t>
            </a:r>
            <a:r>
              <a:rPr lang="en-US" altLang="en-US" b="1">
                <a:latin typeface="Symbol" panose="05050102010706020507" pitchFamily="18" charset="2"/>
              </a:rPr>
              <a:t>D[</a:t>
            </a:r>
            <a:r>
              <a:rPr lang="en-US" altLang="en-US" b="1">
                <a:solidFill>
                  <a:srgbClr val="FF0000"/>
                </a:solidFill>
                <a:latin typeface="Symbol" panose="05050102010706020507" pitchFamily="18" charset="2"/>
              </a:rPr>
              <a:t>W</a:t>
            </a:r>
            <a:r>
              <a:rPr lang="en-US" altLang="en-US" b="1" baseline="-25000">
                <a:solidFill>
                  <a:srgbClr val="FF0000"/>
                </a:solidFill>
              </a:rPr>
              <a:t>1</a:t>
            </a:r>
            <a:r>
              <a:rPr lang="en-US" altLang="en-US" b="1">
                <a:solidFill>
                  <a:srgbClr val="FF0000"/>
                </a:solidFill>
              </a:rPr>
              <a:t>(E</a:t>
            </a:r>
            <a:r>
              <a:rPr lang="en-US" altLang="en-US" b="1" baseline="-25000">
                <a:solidFill>
                  <a:srgbClr val="FF0000"/>
                </a:solidFill>
              </a:rPr>
              <a:t>1</a:t>
            </a:r>
            <a:r>
              <a:rPr lang="en-US" altLang="en-US" b="1">
                <a:solidFill>
                  <a:srgbClr val="FF0000"/>
                </a:solidFill>
              </a:rPr>
              <a:t>)</a:t>
            </a:r>
            <a:r>
              <a:rPr lang="en-US" altLang="en-US" b="1">
                <a:sym typeface="Euclid Math One" panose="05050601010101010101" pitchFamily="18" charset="2"/>
              </a:rPr>
              <a:t>·</a:t>
            </a:r>
            <a:r>
              <a:rPr lang="en-US" altLang="en-US" b="1">
                <a:solidFill>
                  <a:srgbClr val="0000FF"/>
                </a:solidFill>
                <a:latin typeface="Symbol" panose="05050102010706020507" pitchFamily="18" charset="2"/>
              </a:rPr>
              <a:t>W</a:t>
            </a:r>
            <a:r>
              <a:rPr lang="en-US" altLang="en-US" b="1" baseline="-25000">
                <a:solidFill>
                  <a:srgbClr val="0000FF"/>
                </a:solidFill>
              </a:rPr>
              <a:t>2</a:t>
            </a:r>
            <a:r>
              <a:rPr lang="en-US" altLang="en-US" b="1">
                <a:solidFill>
                  <a:srgbClr val="0000FF"/>
                </a:solidFill>
              </a:rPr>
              <a:t>(E</a:t>
            </a:r>
            <a:r>
              <a:rPr lang="en-US" altLang="en-US" b="1" baseline="-25000">
                <a:solidFill>
                  <a:srgbClr val="0000FF"/>
                </a:solidFill>
              </a:rPr>
              <a:t>2</a:t>
            </a:r>
            <a:r>
              <a:rPr lang="en-US" altLang="en-US" b="1">
                <a:solidFill>
                  <a:srgbClr val="0000FF"/>
                </a:solidFill>
              </a:rPr>
              <a:t>)</a:t>
            </a:r>
            <a:r>
              <a:rPr lang="en-US" altLang="en-US" b="1"/>
              <a:t>]</a:t>
            </a:r>
          </a:p>
          <a:p>
            <a:pPr marL="0" indent="0">
              <a:buNone/>
            </a:pPr>
            <a:r>
              <a:rPr lang="en-US" altLang="en-US" b="1"/>
              <a:t>    [</a:t>
            </a:r>
            <a:r>
              <a:rPr lang="en-US" altLang="en-US" b="1">
                <a:solidFill>
                  <a:srgbClr val="FF0000"/>
                </a:solidFill>
                <a:latin typeface="Symbol" panose="05050102010706020507" pitchFamily="18" charset="2"/>
              </a:rPr>
              <a:t>DW</a:t>
            </a:r>
            <a:r>
              <a:rPr lang="en-US" altLang="en-US" b="1" baseline="-25000">
                <a:solidFill>
                  <a:srgbClr val="FF0000"/>
                </a:solidFill>
              </a:rPr>
              <a:t>1</a:t>
            </a:r>
            <a:r>
              <a:rPr lang="en-US" altLang="en-US" b="1">
                <a:solidFill>
                  <a:srgbClr val="FF0000"/>
                </a:solidFill>
              </a:rPr>
              <a:t>(E</a:t>
            </a:r>
            <a:r>
              <a:rPr lang="en-US" altLang="en-US" b="1" baseline="-25000">
                <a:solidFill>
                  <a:srgbClr val="FF0000"/>
                </a:solidFill>
              </a:rPr>
              <a:t>1</a:t>
            </a:r>
            <a:r>
              <a:rPr lang="en-US" altLang="en-US" b="1">
                <a:solidFill>
                  <a:srgbClr val="FF0000"/>
                </a:solidFill>
              </a:rPr>
              <a:t>)</a:t>
            </a:r>
            <a:r>
              <a:rPr lang="en-US" altLang="en-US" b="1"/>
              <a:t>]</a:t>
            </a:r>
            <a:r>
              <a:rPr lang="en-US" altLang="en-US" b="1">
                <a:sym typeface="Euclid Math One" panose="05050601010101010101" pitchFamily="18" charset="2"/>
              </a:rPr>
              <a:t>·</a:t>
            </a:r>
            <a:r>
              <a:rPr lang="en-US" altLang="en-US" b="1">
                <a:solidFill>
                  <a:srgbClr val="0000FF"/>
                </a:solidFill>
                <a:latin typeface="Symbol" panose="05050102010706020507" pitchFamily="18" charset="2"/>
              </a:rPr>
              <a:t>W</a:t>
            </a:r>
            <a:r>
              <a:rPr lang="en-US" altLang="en-US" b="1" baseline="-25000">
                <a:solidFill>
                  <a:srgbClr val="0000FF"/>
                </a:solidFill>
              </a:rPr>
              <a:t>2</a:t>
            </a:r>
            <a:r>
              <a:rPr lang="en-US" altLang="en-US" b="1">
                <a:solidFill>
                  <a:srgbClr val="0000FF"/>
                </a:solidFill>
              </a:rPr>
              <a:t>(E</a:t>
            </a:r>
            <a:r>
              <a:rPr lang="en-US" altLang="en-US" b="1" baseline="-25000">
                <a:solidFill>
                  <a:srgbClr val="0000FF"/>
                </a:solidFill>
              </a:rPr>
              <a:t>2</a:t>
            </a:r>
            <a:r>
              <a:rPr lang="en-US" altLang="en-US" b="1">
                <a:solidFill>
                  <a:srgbClr val="0000FF"/>
                </a:solidFill>
              </a:rPr>
              <a:t>)</a:t>
            </a:r>
            <a:r>
              <a:rPr lang="en-US" altLang="en-US" b="1"/>
              <a:t>+</a:t>
            </a:r>
            <a:r>
              <a:rPr lang="en-US" altLang="en-US" b="1">
                <a:solidFill>
                  <a:srgbClr val="FF0000"/>
                </a:solidFill>
                <a:latin typeface="Symbol" panose="05050102010706020507" pitchFamily="18" charset="2"/>
              </a:rPr>
              <a:t>W</a:t>
            </a:r>
            <a:r>
              <a:rPr lang="en-US" altLang="en-US" b="1" baseline="-25000">
                <a:solidFill>
                  <a:srgbClr val="FF0000"/>
                </a:solidFill>
              </a:rPr>
              <a:t>1</a:t>
            </a:r>
            <a:r>
              <a:rPr lang="en-US" altLang="en-US" b="1">
                <a:solidFill>
                  <a:srgbClr val="FF0000"/>
                </a:solidFill>
              </a:rPr>
              <a:t>(E</a:t>
            </a:r>
            <a:r>
              <a:rPr lang="en-US" altLang="en-US" b="1" baseline="-25000">
                <a:solidFill>
                  <a:srgbClr val="FF0000"/>
                </a:solidFill>
              </a:rPr>
              <a:t>1</a:t>
            </a:r>
            <a:r>
              <a:rPr lang="en-US" altLang="en-US" b="1">
                <a:solidFill>
                  <a:srgbClr val="FF0000"/>
                </a:solidFill>
              </a:rPr>
              <a:t>)</a:t>
            </a:r>
            <a:r>
              <a:rPr lang="en-US" altLang="en-US" b="1">
                <a:sym typeface="Euclid Math One" panose="05050601010101010101" pitchFamily="18" charset="2"/>
              </a:rPr>
              <a:t>·[</a:t>
            </a:r>
            <a:r>
              <a:rPr lang="en-US" altLang="en-US" b="1">
                <a:solidFill>
                  <a:srgbClr val="0000FF"/>
                </a:solidFill>
                <a:latin typeface="Symbol" panose="05050102010706020507" pitchFamily="18" charset="2"/>
              </a:rPr>
              <a:t>DW</a:t>
            </a:r>
            <a:r>
              <a:rPr lang="en-US" altLang="en-US" b="1" baseline="-25000">
                <a:solidFill>
                  <a:srgbClr val="0000FF"/>
                </a:solidFill>
              </a:rPr>
              <a:t>2</a:t>
            </a:r>
            <a:r>
              <a:rPr lang="en-US" altLang="en-US" b="1">
                <a:solidFill>
                  <a:srgbClr val="0000FF"/>
                </a:solidFill>
              </a:rPr>
              <a:t>(E</a:t>
            </a:r>
            <a:r>
              <a:rPr lang="en-US" altLang="en-US" b="1" baseline="-25000">
                <a:solidFill>
                  <a:srgbClr val="0000FF"/>
                </a:solidFill>
              </a:rPr>
              <a:t>2</a:t>
            </a:r>
            <a:r>
              <a:rPr lang="en-US" altLang="en-US" b="1">
                <a:solidFill>
                  <a:srgbClr val="0000FF"/>
                </a:solidFill>
              </a:rPr>
              <a:t>)</a:t>
            </a:r>
            <a:r>
              <a:rPr lang="en-US" altLang="en-US" b="1"/>
              <a:t>] </a:t>
            </a:r>
          </a:p>
        </p:txBody>
      </p:sp>
      <p:sp>
        <p:nvSpPr>
          <p:cNvPr id="2" name="Date Placeholder 1">
            <a:extLst>
              <a:ext uri="{FF2B5EF4-FFF2-40B4-BE49-F238E27FC236}">
                <a16:creationId xmlns:a16="http://schemas.microsoft.com/office/drawing/2014/main" id="{C92503E9-A60E-3E5F-A8BE-5615679FA942}"/>
              </a:ext>
            </a:extLst>
          </p:cNvPr>
          <p:cNvSpPr>
            <a:spLocks noGrp="1"/>
          </p:cNvSpPr>
          <p:nvPr>
            <p:ph type="dt" sz="half" idx="10"/>
          </p:nvPr>
        </p:nvSpPr>
        <p:spPr/>
        <p:txBody>
          <a:bodyPr/>
          <a:lstStyle/>
          <a:p>
            <a:r>
              <a:rPr lang="en-US"/>
              <a:t>W. Udo Schröder 2023</a:t>
            </a:r>
          </a:p>
        </p:txBody>
      </p:sp>
      <p:sp>
        <p:nvSpPr>
          <p:cNvPr id="3" name="Footer Placeholder 2">
            <a:extLst>
              <a:ext uri="{FF2B5EF4-FFF2-40B4-BE49-F238E27FC236}">
                <a16:creationId xmlns:a16="http://schemas.microsoft.com/office/drawing/2014/main" id="{96764247-F0FE-8F3E-0B24-B57D0C09F298}"/>
              </a:ext>
            </a:extLst>
          </p:cNvPr>
          <p:cNvSpPr>
            <a:spLocks noGrp="1"/>
          </p:cNvSpPr>
          <p:nvPr>
            <p:ph type="ftr" sz="quarter" idx="11"/>
          </p:nvPr>
        </p:nvSpPr>
        <p:spPr/>
        <p:txBody>
          <a:bodyPr/>
          <a:lstStyle/>
          <a:p>
            <a:r>
              <a:rPr lang="en-US"/>
              <a:t>Compl MP TD</a:t>
            </a:r>
          </a:p>
        </p:txBody>
      </p:sp>
      <p:sp>
        <p:nvSpPr>
          <p:cNvPr id="4" name="Slide Number Placeholder 3">
            <a:extLst>
              <a:ext uri="{FF2B5EF4-FFF2-40B4-BE49-F238E27FC236}">
                <a16:creationId xmlns:a16="http://schemas.microsoft.com/office/drawing/2014/main" id="{62A19D06-8E45-9C1C-2EED-59A533ACCEA1}"/>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57</a:t>
            </a:fld>
            <a:endParaRPr lang="en-US">
              <a:solidFill>
                <a:srgbClr val="C0C0C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2E024666-11EB-44F2-9B35-E8BB18A5096C}"/>
              </a:ext>
            </a:extLst>
          </p:cNvPr>
          <p:cNvSpPr>
            <a:spLocks noGrp="1" noChangeArrowheads="1"/>
          </p:cNvSpPr>
          <p:nvPr>
            <p:ph type="ctrTitle"/>
          </p:nvPr>
        </p:nvSpPr>
        <p:spPr>
          <a:xfrm>
            <a:off x="838200" y="228600"/>
            <a:ext cx="7772400" cy="558800"/>
          </a:xfrm>
        </p:spPr>
        <p:txBody>
          <a:bodyPr anchor="ctr">
            <a:normAutofit/>
          </a:bodyPr>
          <a:lstStyle/>
          <a:p>
            <a:r>
              <a:rPr lang="en-US" altLang="en-US" sz="2400" dirty="0"/>
              <a:t>Maximizing Opportunities (# of states)</a:t>
            </a:r>
          </a:p>
        </p:txBody>
      </p:sp>
      <p:sp>
        <p:nvSpPr>
          <p:cNvPr id="26629" name="Text Box 5">
            <a:extLst>
              <a:ext uri="{FF2B5EF4-FFF2-40B4-BE49-F238E27FC236}">
                <a16:creationId xmlns:a16="http://schemas.microsoft.com/office/drawing/2014/main" id="{0C8CE716-A703-462E-9513-8E1D3643F91D}"/>
              </a:ext>
            </a:extLst>
          </p:cNvPr>
          <p:cNvSpPr txBox="1">
            <a:spLocks noChangeArrowheads="1"/>
          </p:cNvSpPr>
          <p:nvPr/>
        </p:nvSpPr>
        <p:spPr bwMode="auto">
          <a:xfrm>
            <a:off x="685800" y="3924300"/>
            <a:ext cx="497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endParaRPr lang="en-US" altLang="en-US" sz="2400">
              <a:latin typeface="Times New Roman" panose="02020603050405020304" pitchFamily="18" charset="0"/>
            </a:endParaRPr>
          </a:p>
        </p:txBody>
      </p:sp>
      <p:graphicFrame>
        <p:nvGraphicFramePr>
          <p:cNvPr id="26631" name="Object 7">
            <a:extLst>
              <a:ext uri="{FF2B5EF4-FFF2-40B4-BE49-F238E27FC236}">
                <a16:creationId xmlns:a16="http://schemas.microsoft.com/office/drawing/2014/main" id="{24E7B24C-4612-4E23-81D4-DDFEF914AB08}"/>
              </a:ext>
            </a:extLst>
          </p:cNvPr>
          <p:cNvGraphicFramePr>
            <a:graphicFrameLocks noChangeAspect="1"/>
          </p:cNvGraphicFramePr>
          <p:nvPr/>
        </p:nvGraphicFramePr>
        <p:xfrm>
          <a:off x="3333750" y="1738315"/>
          <a:ext cx="5524500" cy="2466975"/>
        </p:xfrm>
        <a:graphic>
          <a:graphicData uri="http://schemas.openxmlformats.org/presentationml/2006/ole">
            <mc:AlternateContent xmlns:mc="http://schemas.openxmlformats.org/markup-compatibility/2006">
              <mc:Choice xmlns:v="urn:schemas-microsoft-com:vml" Requires="v">
                <p:oleObj name="Equation" r:id="rId2" imgW="5524200" imgH="2171520" progId="Equation.DSMT4">
                  <p:embed/>
                </p:oleObj>
              </mc:Choice>
              <mc:Fallback>
                <p:oleObj name="Equation" r:id="rId2" imgW="5524200" imgH="2171520" progId="Equation.DSMT4">
                  <p:embed/>
                  <p:pic>
                    <p:nvPicPr>
                      <p:cNvPr id="26631" name="Object 7">
                        <a:extLst>
                          <a:ext uri="{FF2B5EF4-FFF2-40B4-BE49-F238E27FC236}">
                            <a16:creationId xmlns:a16="http://schemas.microsoft.com/office/drawing/2014/main" id="{24E7B24C-4612-4E23-81D4-DDFEF914AB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3750" y="1738315"/>
                        <a:ext cx="5524500" cy="2466975"/>
                      </a:xfrm>
                      <a:prstGeom prst="rect">
                        <a:avLst/>
                      </a:prstGeom>
                      <a:noFill/>
                      <a:ln>
                        <a:noFill/>
                      </a:ln>
                      <a:effectLst/>
                      <a:extLst>
                        <a:ext uri="{909E8E84-426E-40DD-AFC4-6F175D3DCCD1}">
                          <a14:hiddenFill xmlns:a14="http://schemas.microsoft.com/office/drawing/2010/main">
                            <a:gradFill rotWithShape="0">
                              <a:gsLst>
                                <a:gs pos="0">
                                  <a:srgbClr val="C7D163"/>
                                </a:gs>
                                <a:gs pos="100000">
                                  <a:srgbClr val="C7D163">
                                    <a:gamma/>
                                    <a:tint val="0"/>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26653" name="Group 29">
            <a:extLst>
              <a:ext uri="{FF2B5EF4-FFF2-40B4-BE49-F238E27FC236}">
                <a16:creationId xmlns:a16="http://schemas.microsoft.com/office/drawing/2014/main" id="{04EACE51-ECED-4F80-B97A-8B76069A85C0}"/>
              </a:ext>
            </a:extLst>
          </p:cNvPr>
          <p:cNvGrpSpPr>
            <a:grpSpLocks/>
          </p:cNvGrpSpPr>
          <p:nvPr/>
        </p:nvGrpSpPr>
        <p:grpSpPr bwMode="auto">
          <a:xfrm>
            <a:off x="304800" y="1600200"/>
            <a:ext cx="2800350" cy="3162300"/>
            <a:chOff x="4200" y="2115"/>
            <a:chExt cx="4410" cy="4980"/>
          </a:xfrm>
        </p:grpSpPr>
        <p:grpSp>
          <p:nvGrpSpPr>
            <p:cNvPr id="26654" name="Group 30">
              <a:extLst>
                <a:ext uri="{FF2B5EF4-FFF2-40B4-BE49-F238E27FC236}">
                  <a16:creationId xmlns:a16="http://schemas.microsoft.com/office/drawing/2014/main" id="{F6343D9B-1F49-41A1-9160-4F78F74B60F1}"/>
                </a:ext>
              </a:extLst>
            </p:cNvPr>
            <p:cNvGrpSpPr>
              <a:grpSpLocks/>
            </p:cNvGrpSpPr>
            <p:nvPr/>
          </p:nvGrpSpPr>
          <p:grpSpPr bwMode="auto">
            <a:xfrm>
              <a:off x="4200" y="2115"/>
              <a:ext cx="4410" cy="4980"/>
              <a:chOff x="2820" y="2550"/>
              <a:chExt cx="4410" cy="4980"/>
            </a:xfrm>
          </p:grpSpPr>
          <p:grpSp>
            <p:nvGrpSpPr>
              <p:cNvPr id="26655" name="Group 31">
                <a:extLst>
                  <a:ext uri="{FF2B5EF4-FFF2-40B4-BE49-F238E27FC236}">
                    <a16:creationId xmlns:a16="http://schemas.microsoft.com/office/drawing/2014/main" id="{F6EFE5EB-7E69-4D1C-9631-1DE2F2813C18}"/>
                  </a:ext>
                </a:extLst>
              </p:cNvPr>
              <p:cNvGrpSpPr>
                <a:grpSpLocks/>
              </p:cNvGrpSpPr>
              <p:nvPr/>
            </p:nvGrpSpPr>
            <p:grpSpPr bwMode="auto">
              <a:xfrm>
                <a:off x="2820" y="2550"/>
                <a:ext cx="4365" cy="4980"/>
                <a:chOff x="2865" y="2550"/>
                <a:chExt cx="4365" cy="4980"/>
              </a:xfrm>
            </p:grpSpPr>
            <p:grpSp>
              <p:nvGrpSpPr>
                <p:cNvPr id="26656" name="Group 32">
                  <a:extLst>
                    <a:ext uri="{FF2B5EF4-FFF2-40B4-BE49-F238E27FC236}">
                      <a16:creationId xmlns:a16="http://schemas.microsoft.com/office/drawing/2014/main" id="{1B32E2F5-1761-4977-9391-76CEEF2EB91B}"/>
                    </a:ext>
                  </a:extLst>
                </p:cNvPr>
                <p:cNvGrpSpPr>
                  <a:grpSpLocks/>
                </p:cNvGrpSpPr>
                <p:nvPr/>
              </p:nvGrpSpPr>
              <p:grpSpPr bwMode="auto">
                <a:xfrm>
                  <a:off x="2865" y="2550"/>
                  <a:ext cx="4365" cy="4980"/>
                  <a:chOff x="2865" y="2550"/>
                  <a:chExt cx="4365" cy="4980"/>
                </a:xfrm>
              </p:grpSpPr>
              <p:grpSp>
                <p:nvGrpSpPr>
                  <p:cNvPr id="26657" name="Group 33">
                    <a:extLst>
                      <a:ext uri="{FF2B5EF4-FFF2-40B4-BE49-F238E27FC236}">
                        <a16:creationId xmlns:a16="http://schemas.microsoft.com/office/drawing/2014/main" id="{56B58084-3C3B-451D-906F-98C2C37BBC0E}"/>
                      </a:ext>
                    </a:extLst>
                  </p:cNvPr>
                  <p:cNvGrpSpPr>
                    <a:grpSpLocks/>
                  </p:cNvGrpSpPr>
                  <p:nvPr/>
                </p:nvGrpSpPr>
                <p:grpSpPr bwMode="auto">
                  <a:xfrm>
                    <a:off x="2865" y="2655"/>
                    <a:ext cx="4170" cy="4170"/>
                    <a:chOff x="2895" y="2670"/>
                    <a:chExt cx="4170" cy="4170"/>
                  </a:xfrm>
                </p:grpSpPr>
                <p:grpSp>
                  <p:nvGrpSpPr>
                    <p:cNvPr id="26658" name="Group 34">
                      <a:extLst>
                        <a:ext uri="{FF2B5EF4-FFF2-40B4-BE49-F238E27FC236}">
                          <a16:creationId xmlns:a16="http://schemas.microsoft.com/office/drawing/2014/main" id="{5BB5CEAC-0355-4533-BFE1-CB8A9908190D}"/>
                        </a:ext>
                      </a:extLst>
                    </p:cNvPr>
                    <p:cNvGrpSpPr>
                      <a:grpSpLocks/>
                    </p:cNvGrpSpPr>
                    <p:nvPr/>
                  </p:nvGrpSpPr>
                  <p:grpSpPr bwMode="auto">
                    <a:xfrm>
                      <a:off x="2895" y="2670"/>
                      <a:ext cx="4170" cy="4170"/>
                      <a:chOff x="2895" y="2700"/>
                      <a:chExt cx="4170" cy="4170"/>
                    </a:xfrm>
                  </p:grpSpPr>
                  <p:sp>
                    <p:nvSpPr>
                      <p:cNvPr id="26659" name="Line 35">
                        <a:extLst>
                          <a:ext uri="{FF2B5EF4-FFF2-40B4-BE49-F238E27FC236}">
                            <a16:creationId xmlns:a16="http://schemas.microsoft.com/office/drawing/2014/main" id="{B298A9A0-7763-48CD-A3D3-D22D3A939C7F}"/>
                          </a:ext>
                        </a:extLst>
                      </p:cNvPr>
                      <p:cNvSpPr>
                        <a:spLocks noChangeShapeType="1"/>
                      </p:cNvSpPr>
                      <p:nvPr/>
                    </p:nvSpPr>
                    <p:spPr bwMode="auto">
                      <a:xfrm>
                        <a:off x="3015" y="2700"/>
                        <a:ext cx="0" cy="4170"/>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26660" name="Line 36">
                        <a:extLst>
                          <a:ext uri="{FF2B5EF4-FFF2-40B4-BE49-F238E27FC236}">
                            <a16:creationId xmlns:a16="http://schemas.microsoft.com/office/drawing/2014/main" id="{CC0D624C-4B7E-4C39-AF4A-9EC097C7BFA8}"/>
                          </a:ext>
                        </a:extLst>
                      </p:cNvPr>
                      <p:cNvSpPr>
                        <a:spLocks noChangeShapeType="1"/>
                      </p:cNvSpPr>
                      <p:nvPr/>
                    </p:nvSpPr>
                    <p:spPr bwMode="auto">
                      <a:xfrm rot="5400000">
                        <a:off x="4980" y="4740"/>
                        <a:ext cx="0" cy="4170"/>
                      </a:xfrm>
                      <a:prstGeom prst="line">
                        <a:avLst/>
                      </a:prstGeom>
                      <a:noFill/>
                      <a:ln w="38100">
                        <a:solidFill>
                          <a:srgbClr val="0000FF"/>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6661" name="Freeform 37">
                      <a:extLst>
                        <a:ext uri="{FF2B5EF4-FFF2-40B4-BE49-F238E27FC236}">
                          <a16:creationId xmlns:a16="http://schemas.microsoft.com/office/drawing/2014/main" id="{FFEFD424-707E-439A-8908-280C24AF40D5}"/>
                        </a:ext>
                      </a:extLst>
                    </p:cNvPr>
                    <p:cNvSpPr>
                      <a:spLocks/>
                    </p:cNvSpPr>
                    <p:nvPr/>
                  </p:nvSpPr>
                  <p:spPr bwMode="auto">
                    <a:xfrm>
                      <a:off x="3255" y="3920"/>
                      <a:ext cx="3660" cy="2485"/>
                    </a:xfrm>
                    <a:custGeom>
                      <a:avLst/>
                      <a:gdLst>
                        <a:gd name="T0" fmla="*/ 0 w 3660"/>
                        <a:gd name="T1" fmla="*/ 2485 h 2485"/>
                        <a:gd name="T2" fmla="*/ 135 w 3660"/>
                        <a:gd name="T3" fmla="*/ 1810 h 2485"/>
                        <a:gd name="T4" fmla="*/ 360 w 3660"/>
                        <a:gd name="T5" fmla="*/ 985 h 2485"/>
                        <a:gd name="T6" fmla="*/ 690 w 3660"/>
                        <a:gd name="T7" fmla="*/ 385 h 2485"/>
                        <a:gd name="T8" fmla="*/ 1095 w 3660"/>
                        <a:gd name="T9" fmla="*/ 100 h 2485"/>
                        <a:gd name="T10" fmla="*/ 1740 w 3660"/>
                        <a:gd name="T11" fmla="*/ 70 h 2485"/>
                        <a:gd name="T12" fmla="*/ 2445 w 3660"/>
                        <a:gd name="T13" fmla="*/ 520 h 2485"/>
                        <a:gd name="T14" fmla="*/ 3015 w 3660"/>
                        <a:gd name="T15" fmla="*/ 1420 h 2485"/>
                        <a:gd name="T16" fmla="*/ 3495 w 3660"/>
                        <a:gd name="T17" fmla="*/ 1975 h 2485"/>
                        <a:gd name="T18" fmla="*/ 3660 w 3660"/>
                        <a:gd name="T19" fmla="*/ 2095 h 2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60" h="2485">
                          <a:moveTo>
                            <a:pt x="0" y="2485"/>
                          </a:moveTo>
                          <a:cubicBezTo>
                            <a:pt x="37" y="2272"/>
                            <a:pt x="75" y="2060"/>
                            <a:pt x="135" y="1810"/>
                          </a:cubicBezTo>
                          <a:cubicBezTo>
                            <a:pt x="195" y="1560"/>
                            <a:pt x="268" y="1222"/>
                            <a:pt x="360" y="985"/>
                          </a:cubicBezTo>
                          <a:cubicBezTo>
                            <a:pt x="452" y="748"/>
                            <a:pt x="568" y="532"/>
                            <a:pt x="690" y="385"/>
                          </a:cubicBezTo>
                          <a:cubicBezTo>
                            <a:pt x="812" y="238"/>
                            <a:pt x="920" y="152"/>
                            <a:pt x="1095" y="100"/>
                          </a:cubicBezTo>
                          <a:cubicBezTo>
                            <a:pt x="1270" y="48"/>
                            <a:pt x="1515" y="0"/>
                            <a:pt x="1740" y="70"/>
                          </a:cubicBezTo>
                          <a:cubicBezTo>
                            <a:pt x="1965" y="140"/>
                            <a:pt x="2233" y="295"/>
                            <a:pt x="2445" y="520"/>
                          </a:cubicBezTo>
                          <a:cubicBezTo>
                            <a:pt x="2657" y="745"/>
                            <a:pt x="2840" y="1178"/>
                            <a:pt x="3015" y="1420"/>
                          </a:cubicBezTo>
                          <a:cubicBezTo>
                            <a:pt x="3190" y="1662"/>
                            <a:pt x="3387" y="1862"/>
                            <a:pt x="3495" y="1975"/>
                          </a:cubicBezTo>
                          <a:cubicBezTo>
                            <a:pt x="3603" y="2088"/>
                            <a:pt x="3630" y="2070"/>
                            <a:pt x="3660" y="2095"/>
                          </a:cubicBezTo>
                        </a:path>
                      </a:pathLst>
                    </a:custGeom>
                    <a:noFill/>
                    <a:ln w="38100"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26662" name="Text Box 38">
                    <a:extLst>
                      <a:ext uri="{FF2B5EF4-FFF2-40B4-BE49-F238E27FC236}">
                        <a16:creationId xmlns:a16="http://schemas.microsoft.com/office/drawing/2014/main" id="{BB0DC49C-04C9-40B8-81BB-E0A3592459D6}"/>
                      </a:ext>
                    </a:extLst>
                  </p:cNvPr>
                  <p:cNvSpPr txBox="1">
                    <a:spLocks noChangeArrowheads="1"/>
                  </p:cNvSpPr>
                  <p:nvPr/>
                </p:nvSpPr>
                <p:spPr bwMode="auto">
                  <a:xfrm>
                    <a:off x="2955" y="2550"/>
                    <a:ext cx="1455"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sz="2400"/>
                      <a:t>P(E</a:t>
                    </a:r>
                    <a:r>
                      <a:rPr lang="en-US" altLang="en-US" sz="2400" b="1" baseline="-25000"/>
                      <a:t>1</a:t>
                    </a:r>
                    <a:r>
                      <a:rPr lang="en-US" altLang="en-US" sz="2400"/>
                      <a:t>)</a:t>
                    </a:r>
                  </a:p>
                </p:txBody>
              </p:sp>
              <p:sp>
                <p:nvSpPr>
                  <p:cNvPr id="26663" name="Text Box 39">
                    <a:extLst>
                      <a:ext uri="{FF2B5EF4-FFF2-40B4-BE49-F238E27FC236}">
                        <a16:creationId xmlns:a16="http://schemas.microsoft.com/office/drawing/2014/main" id="{8F01D21C-1150-46B3-98E8-6524CD97C076}"/>
                      </a:ext>
                    </a:extLst>
                  </p:cNvPr>
                  <p:cNvSpPr txBox="1">
                    <a:spLocks noChangeArrowheads="1"/>
                  </p:cNvSpPr>
                  <p:nvPr/>
                </p:nvSpPr>
                <p:spPr bwMode="auto">
                  <a:xfrm>
                    <a:off x="6315" y="6720"/>
                    <a:ext cx="915" cy="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sz="2400"/>
                      <a:t>E</a:t>
                    </a:r>
                    <a:r>
                      <a:rPr lang="en-US" altLang="en-US" sz="2400" b="1" baseline="-25000"/>
                      <a:t>1</a:t>
                    </a:r>
                    <a:endParaRPr lang="en-US" altLang="en-US" sz="1200">
                      <a:latin typeface="Times New Roman" panose="02020603050405020304" pitchFamily="18" charset="0"/>
                    </a:endParaRPr>
                  </a:p>
                </p:txBody>
              </p:sp>
            </p:grpSp>
            <p:sp>
              <p:nvSpPr>
                <p:cNvPr id="26664" name="Oval 40">
                  <a:extLst>
                    <a:ext uri="{FF2B5EF4-FFF2-40B4-BE49-F238E27FC236}">
                      <a16:creationId xmlns:a16="http://schemas.microsoft.com/office/drawing/2014/main" id="{9803095C-C31C-413B-9374-3B3A5A65F000}"/>
                    </a:ext>
                  </a:extLst>
                </p:cNvPr>
                <p:cNvSpPr>
                  <a:spLocks noChangeArrowheads="1"/>
                </p:cNvSpPr>
                <p:nvPr/>
              </p:nvSpPr>
              <p:spPr bwMode="auto">
                <a:xfrm>
                  <a:off x="4575" y="3885"/>
                  <a:ext cx="143" cy="143"/>
                </a:xfrm>
                <a:prstGeom prst="ellipse">
                  <a:avLst/>
                </a:prstGeom>
                <a:solidFill>
                  <a:srgbClr val="000000"/>
                </a:solidFill>
                <a:ln w="9525">
                  <a:solidFill>
                    <a:srgbClr val="000000"/>
                  </a:solidFill>
                  <a:round/>
                  <a:headEnd/>
                  <a:tailEnd/>
                </a:ln>
              </p:spPr>
              <p:txBody>
                <a:bodyPr/>
                <a:lstStyle/>
                <a:p>
                  <a:endParaRPr lang="en-US"/>
                </a:p>
              </p:txBody>
            </p:sp>
            <p:sp>
              <p:nvSpPr>
                <p:cNvPr id="26665" name="Line 41">
                  <a:extLst>
                    <a:ext uri="{FF2B5EF4-FFF2-40B4-BE49-F238E27FC236}">
                      <a16:creationId xmlns:a16="http://schemas.microsoft.com/office/drawing/2014/main" id="{0FFD776E-728E-4A52-9548-7ED7EF6BA034}"/>
                    </a:ext>
                  </a:extLst>
                </p:cNvPr>
                <p:cNvSpPr>
                  <a:spLocks noChangeShapeType="1"/>
                </p:cNvSpPr>
                <p:nvPr/>
              </p:nvSpPr>
              <p:spPr bwMode="auto">
                <a:xfrm>
                  <a:off x="3720" y="3960"/>
                  <a:ext cx="1905" cy="0"/>
                </a:xfrm>
                <a:prstGeom prst="line">
                  <a:avLst/>
                </a:prstGeom>
                <a:noFill/>
                <a:ln w="38100">
                  <a:solidFill>
                    <a:srgbClr val="000000"/>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6666" name="Text Box 42">
                <a:extLst>
                  <a:ext uri="{FF2B5EF4-FFF2-40B4-BE49-F238E27FC236}">
                    <a16:creationId xmlns:a16="http://schemas.microsoft.com/office/drawing/2014/main" id="{95F93800-708F-4FEB-8D91-660F43976A1B}"/>
                  </a:ext>
                </a:extLst>
              </p:cNvPr>
              <p:cNvSpPr txBox="1">
                <a:spLocks noChangeArrowheads="1"/>
              </p:cNvSpPr>
              <p:nvPr/>
            </p:nvSpPr>
            <p:spPr bwMode="auto">
              <a:xfrm>
                <a:off x="4725" y="3150"/>
                <a:ext cx="2505" cy="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altLang="en-US" sz="2400">
                    <a:latin typeface="Symbol" panose="05050102010706020507" pitchFamily="18" charset="2"/>
                  </a:rPr>
                  <a:t>D</a:t>
                </a:r>
                <a:r>
                  <a:rPr lang="en-US" altLang="en-US" sz="2400"/>
                  <a:t>P/</a:t>
                </a:r>
                <a:r>
                  <a:rPr lang="en-US" altLang="en-US" sz="2400">
                    <a:latin typeface="Symbol" panose="05050102010706020507" pitchFamily="18" charset="2"/>
                  </a:rPr>
                  <a:t>D</a:t>
                </a:r>
                <a:r>
                  <a:rPr lang="en-US" altLang="en-US" sz="2400"/>
                  <a:t>E</a:t>
                </a:r>
                <a:r>
                  <a:rPr lang="en-US" altLang="en-US" sz="2400" b="1" baseline="-25000"/>
                  <a:t>1</a:t>
                </a:r>
                <a:r>
                  <a:rPr lang="en-US" altLang="en-US" sz="2400" b="1"/>
                  <a:t>=0</a:t>
                </a:r>
                <a:endParaRPr lang="en-US" altLang="en-US" sz="1200">
                  <a:latin typeface="Times New Roman" panose="02020603050405020304" pitchFamily="18" charset="0"/>
                </a:endParaRPr>
              </a:p>
            </p:txBody>
          </p:sp>
        </p:grpSp>
        <p:sp>
          <p:nvSpPr>
            <p:cNvPr id="26667" name="Line 43">
              <a:extLst>
                <a:ext uri="{FF2B5EF4-FFF2-40B4-BE49-F238E27FC236}">
                  <a16:creationId xmlns:a16="http://schemas.microsoft.com/office/drawing/2014/main" id="{733C426F-684B-404C-A1A8-6243C44B6289}"/>
                </a:ext>
              </a:extLst>
            </p:cNvPr>
            <p:cNvSpPr>
              <a:spLocks noChangeShapeType="1"/>
            </p:cNvSpPr>
            <p:nvPr/>
          </p:nvSpPr>
          <p:spPr bwMode="auto">
            <a:xfrm>
              <a:off x="6000" y="3435"/>
              <a:ext cx="0" cy="3210"/>
            </a:xfrm>
            <a:prstGeom prst="line">
              <a:avLst/>
            </a:prstGeom>
            <a:noFill/>
            <a:ln w="38100">
              <a:solidFill>
                <a:srgbClr val="000000"/>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grpSp>
      <p:graphicFrame>
        <p:nvGraphicFramePr>
          <p:cNvPr id="26668" name="Object 44">
            <a:extLst>
              <a:ext uri="{FF2B5EF4-FFF2-40B4-BE49-F238E27FC236}">
                <a16:creationId xmlns:a16="http://schemas.microsoft.com/office/drawing/2014/main" id="{F717F571-4D90-48A2-9E34-02EC9CD99170}"/>
              </a:ext>
            </a:extLst>
          </p:cNvPr>
          <p:cNvGraphicFramePr>
            <a:graphicFrameLocks noChangeAspect="1"/>
          </p:cNvGraphicFramePr>
          <p:nvPr/>
        </p:nvGraphicFramePr>
        <p:xfrm>
          <a:off x="1143000" y="5113338"/>
          <a:ext cx="6781800" cy="944562"/>
        </p:xfrm>
        <a:graphic>
          <a:graphicData uri="http://schemas.openxmlformats.org/presentationml/2006/ole">
            <mc:AlternateContent xmlns:mc="http://schemas.openxmlformats.org/markup-compatibility/2006">
              <mc:Choice xmlns:v="urn:schemas-microsoft-com:vml" Requires="v">
                <p:oleObj name="Equation" r:id="rId4" imgW="5740200" imgH="799920" progId="Equation.DSMT4">
                  <p:embed/>
                </p:oleObj>
              </mc:Choice>
              <mc:Fallback>
                <p:oleObj name="Equation" r:id="rId4" imgW="5740200" imgH="799920" progId="Equation.DSMT4">
                  <p:embed/>
                  <p:pic>
                    <p:nvPicPr>
                      <p:cNvPr id="26668" name="Object 44">
                        <a:extLst>
                          <a:ext uri="{FF2B5EF4-FFF2-40B4-BE49-F238E27FC236}">
                            <a16:creationId xmlns:a16="http://schemas.microsoft.com/office/drawing/2014/main" id="{F717F571-4D90-48A2-9E34-02EC9CD991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113338"/>
                        <a:ext cx="6781800" cy="944562"/>
                      </a:xfrm>
                      <a:prstGeom prst="rect">
                        <a:avLst/>
                      </a:prstGeom>
                      <a:noFill/>
                      <a:ln>
                        <a:noFill/>
                      </a:ln>
                      <a:effectLst/>
                      <a:extLst>
                        <a:ext uri="{909E8E84-426E-40DD-AFC4-6F175D3DCCD1}">
                          <a14:hiddenFill xmlns:a14="http://schemas.microsoft.com/office/drawing/2010/main">
                            <a:gradFill rotWithShape="0">
                              <a:gsLst>
                                <a:gs pos="0">
                                  <a:srgbClr val="C7D163"/>
                                </a:gs>
                                <a:gs pos="100000">
                                  <a:srgbClr val="C7D163">
                                    <a:gamma/>
                                    <a:tint val="0"/>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2E862C2-BC23-4B69-A0F0-9649AD3AD08D}"/>
              </a:ext>
            </a:extLst>
          </p:cNvPr>
          <p:cNvSpPr>
            <a:spLocks noGrp="1" noChangeArrowheads="1"/>
          </p:cNvSpPr>
          <p:nvPr>
            <p:ph type="ctrTitle"/>
          </p:nvPr>
        </p:nvSpPr>
        <p:spPr>
          <a:xfrm>
            <a:off x="838200" y="228600"/>
            <a:ext cx="7772400" cy="508000"/>
          </a:xfrm>
        </p:spPr>
        <p:txBody>
          <a:bodyPr anchor="ctr"/>
          <a:lstStyle/>
          <a:p>
            <a:r>
              <a:rPr lang="en-US" altLang="en-US" sz="2800" u="sng"/>
              <a:t>Maximum Probability</a:t>
            </a:r>
          </a:p>
        </p:txBody>
      </p:sp>
      <p:graphicFrame>
        <p:nvGraphicFramePr>
          <p:cNvPr id="30724" name="Object 4">
            <a:extLst>
              <a:ext uri="{FF2B5EF4-FFF2-40B4-BE49-F238E27FC236}">
                <a16:creationId xmlns:a16="http://schemas.microsoft.com/office/drawing/2014/main" id="{A62FE350-0770-47E4-9CC7-62272698F00C}"/>
              </a:ext>
            </a:extLst>
          </p:cNvPr>
          <p:cNvGraphicFramePr>
            <a:graphicFrameLocks noChangeAspect="1"/>
          </p:cNvGraphicFramePr>
          <p:nvPr/>
        </p:nvGraphicFramePr>
        <p:xfrm>
          <a:off x="1816100" y="1390650"/>
          <a:ext cx="5283200" cy="1892300"/>
        </p:xfrm>
        <a:graphic>
          <a:graphicData uri="http://schemas.openxmlformats.org/presentationml/2006/ole">
            <mc:AlternateContent xmlns:mc="http://schemas.openxmlformats.org/markup-compatibility/2006">
              <mc:Choice xmlns:v="urn:schemas-microsoft-com:vml" Requires="v">
                <p:oleObj name="Equation" r:id="rId2" imgW="5283000" imgH="1892160" progId="Equation.DSMT4">
                  <p:embed/>
                </p:oleObj>
              </mc:Choice>
              <mc:Fallback>
                <p:oleObj name="Equation" r:id="rId2" imgW="5283000" imgH="1892160" progId="Equation.DSMT4">
                  <p:embed/>
                  <p:pic>
                    <p:nvPicPr>
                      <p:cNvPr id="30724" name="Object 4">
                        <a:extLst>
                          <a:ext uri="{FF2B5EF4-FFF2-40B4-BE49-F238E27FC236}">
                            <a16:creationId xmlns:a16="http://schemas.microsoft.com/office/drawing/2014/main" id="{A62FE350-0770-47E4-9CC7-62272698F00C}"/>
                          </a:ext>
                        </a:extLst>
                      </p:cNvPr>
                      <p:cNvPicPr>
                        <a:picLocks noChangeAspect="1" noChangeArrowheads="1"/>
                      </p:cNvPicPr>
                      <p:nvPr/>
                    </p:nvPicPr>
                    <p:blipFill>
                      <a:blip r:embed="rId3"/>
                      <a:srcRect/>
                      <a:stretch>
                        <a:fillRect/>
                      </a:stretch>
                    </p:blipFill>
                    <p:spPr bwMode="auto">
                      <a:xfrm>
                        <a:off x="1816100" y="1390650"/>
                        <a:ext cx="5283200" cy="1892300"/>
                      </a:xfrm>
                      <a:prstGeom prst="rect">
                        <a:avLst/>
                      </a:prstGeom>
                      <a:noFill/>
                      <a:ln>
                        <a:noFill/>
                      </a:ln>
                      <a:effectLst/>
                      <a:extLst>
                        <a:ext uri="{909E8E84-426E-40DD-AFC4-6F175D3DCCD1}">
                          <a14:hiddenFill xmlns:a14="http://schemas.microsoft.com/office/drawing/2010/main">
                            <a:gradFill rotWithShape="0">
                              <a:gsLst>
                                <a:gs pos="0">
                                  <a:srgbClr val="C7D163"/>
                                </a:gs>
                                <a:gs pos="100000">
                                  <a:srgbClr val="C7D163">
                                    <a:gamma/>
                                    <a:tint val="0"/>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5" name="Object 5">
            <a:extLst>
              <a:ext uri="{FF2B5EF4-FFF2-40B4-BE49-F238E27FC236}">
                <a16:creationId xmlns:a16="http://schemas.microsoft.com/office/drawing/2014/main" id="{1FDDAF6F-F063-43BF-A735-C01C44447F54}"/>
              </a:ext>
            </a:extLst>
          </p:cNvPr>
          <p:cNvGraphicFramePr>
            <a:graphicFrameLocks noChangeAspect="1"/>
          </p:cNvGraphicFramePr>
          <p:nvPr/>
        </p:nvGraphicFramePr>
        <p:xfrm>
          <a:off x="2171700" y="3771900"/>
          <a:ext cx="5168900" cy="1168400"/>
        </p:xfrm>
        <a:graphic>
          <a:graphicData uri="http://schemas.openxmlformats.org/presentationml/2006/ole">
            <mc:AlternateContent xmlns:mc="http://schemas.openxmlformats.org/markup-compatibility/2006">
              <mc:Choice xmlns:v="urn:schemas-microsoft-com:vml" Requires="v">
                <p:oleObj name="Equation" r:id="rId4" imgW="5168880" imgH="1168200" progId="Equation.DSMT4">
                  <p:embed/>
                </p:oleObj>
              </mc:Choice>
              <mc:Fallback>
                <p:oleObj name="Equation" r:id="rId4" imgW="5168880" imgH="1168200" progId="Equation.DSMT4">
                  <p:embed/>
                  <p:pic>
                    <p:nvPicPr>
                      <p:cNvPr id="30725" name="Object 5">
                        <a:extLst>
                          <a:ext uri="{FF2B5EF4-FFF2-40B4-BE49-F238E27FC236}">
                            <a16:creationId xmlns:a16="http://schemas.microsoft.com/office/drawing/2014/main" id="{1FDDAF6F-F063-43BF-A735-C01C44447F5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71700" y="3771900"/>
                        <a:ext cx="5168900" cy="1168400"/>
                      </a:xfrm>
                      <a:prstGeom prst="rect">
                        <a:avLst/>
                      </a:prstGeom>
                      <a:noFill/>
                      <a:ln>
                        <a:noFill/>
                      </a:ln>
                      <a:effectLst/>
                      <a:extLst>
                        <a:ext uri="{909E8E84-426E-40DD-AFC4-6F175D3DCCD1}">
                          <a14:hiddenFill xmlns:a14="http://schemas.microsoft.com/office/drawing/2010/main">
                            <a:gradFill rotWithShape="0">
                              <a:gsLst>
                                <a:gs pos="0">
                                  <a:srgbClr val="C7D163"/>
                                </a:gs>
                                <a:gs pos="100000">
                                  <a:srgbClr val="C7D163">
                                    <a:gamma/>
                                    <a:tint val="0"/>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6" name="Object 6">
            <a:extLst>
              <a:ext uri="{FF2B5EF4-FFF2-40B4-BE49-F238E27FC236}">
                <a16:creationId xmlns:a16="http://schemas.microsoft.com/office/drawing/2014/main" id="{F2DB03FA-A696-498C-A6CE-3A3F109F458F}"/>
              </a:ext>
            </a:extLst>
          </p:cNvPr>
          <p:cNvGraphicFramePr>
            <a:graphicFrameLocks noChangeAspect="1"/>
          </p:cNvGraphicFramePr>
          <p:nvPr/>
        </p:nvGraphicFramePr>
        <p:xfrm>
          <a:off x="2032000" y="5060950"/>
          <a:ext cx="5346700" cy="1435100"/>
        </p:xfrm>
        <a:graphic>
          <a:graphicData uri="http://schemas.openxmlformats.org/presentationml/2006/ole">
            <mc:AlternateContent xmlns:mc="http://schemas.openxmlformats.org/markup-compatibility/2006">
              <mc:Choice xmlns:v="urn:schemas-microsoft-com:vml" Requires="v">
                <p:oleObj name="Equation" r:id="rId6" imgW="5346360" imgH="1434960" progId="Equation.DSMT4">
                  <p:embed/>
                </p:oleObj>
              </mc:Choice>
              <mc:Fallback>
                <p:oleObj name="Equation" r:id="rId6" imgW="5346360" imgH="1434960" progId="Equation.DSMT4">
                  <p:embed/>
                  <p:pic>
                    <p:nvPicPr>
                      <p:cNvPr id="30726" name="Object 6">
                        <a:extLst>
                          <a:ext uri="{FF2B5EF4-FFF2-40B4-BE49-F238E27FC236}">
                            <a16:creationId xmlns:a16="http://schemas.microsoft.com/office/drawing/2014/main" id="{F2DB03FA-A696-498C-A6CE-3A3F109F45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32000" y="5060950"/>
                        <a:ext cx="5346700" cy="1435100"/>
                      </a:xfrm>
                      <a:prstGeom prst="rect">
                        <a:avLst/>
                      </a:prstGeom>
                      <a:gradFill rotWithShape="0">
                        <a:gsLst>
                          <a:gs pos="0">
                            <a:srgbClr val="F93F26">
                              <a:gamma/>
                              <a:shade val="57647"/>
                              <a:invGamma/>
                            </a:srgbClr>
                          </a:gs>
                          <a:gs pos="50000">
                            <a:srgbClr val="F93F26"/>
                          </a:gs>
                          <a:gs pos="100000">
                            <a:srgbClr val="F93F26">
                              <a:gamma/>
                              <a:shade val="57647"/>
                              <a:invGamma/>
                            </a:srgbClr>
                          </a:gs>
                        </a:gsLst>
                        <a:lin ang="5400000" scaled="1"/>
                      </a:gra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27" name="Line 7">
            <a:extLst>
              <a:ext uri="{FF2B5EF4-FFF2-40B4-BE49-F238E27FC236}">
                <a16:creationId xmlns:a16="http://schemas.microsoft.com/office/drawing/2014/main" id="{A7EF5BC3-4C64-4845-8F15-4907937CFF7B}"/>
              </a:ext>
            </a:extLst>
          </p:cNvPr>
          <p:cNvSpPr>
            <a:spLocks noChangeShapeType="1"/>
          </p:cNvSpPr>
          <p:nvPr/>
        </p:nvSpPr>
        <p:spPr bwMode="auto">
          <a:xfrm>
            <a:off x="5334000" y="1066800"/>
            <a:ext cx="0" cy="2438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728" name="Text Box 8">
            <a:extLst>
              <a:ext uri="{FF2B5EF4-FFF2-40B4-BE49-F238E27FC236}">
                <a16:creationId xmlns:a16="http://schemas.microsoft.com/office/drawing/2014/main" id="{D9F922DB-7DEF-4265-81CE-8C6CB8571C57}"/>
              </a:ext>
            </a:extLst>
          </p:cNvPr>
          <p:cNvSpPr txBox="1">
            <a:spLocks noChangeArrowheads="1"/>
          </p:cNvSpPr>
          <p:nvPr/>
        </p:nvSpPr>
        <p:spPr bwMode="auto">
          <a:xfrm>
            <a:off x="7543800" y="5562602"/>
            <a:ext cx="12954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Expt:          k=k</a:t>
            </a:r>
            <a:r>
              <a:rPr lang="en-US" altLang="en-US" baseline="-25000"/>
              <a:t>B</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4392FD17-E77A-64AE-7D3C-A8BF5BA81923}"/>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Random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393605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3D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6</a:t>
            </a:fld>
            <a:endParaRPr lang="en-US">
              <a:solidFill>
                <a:srgbClr val="C0C0C0"/>
              </a:solidFill>
            </a:endParaRPr>
          </a:p>
        </p:txBody>
      </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nvGraphicFramePr>
        <p:xfrm>
          <a:off x="3991792" y="2193925"/>
          <a:ext cx="4889500" cy="1727200"/>
        </p:xfrm>
        <a:graphic>
          <a:graphicData uri="http://schemas.openxmlformats.org/presentationml/2006/ole">
            <mc:AlternateContent xmlns:mc="http://schemas.openxmlformats.org/markup-compatibility/2006">
              <mc:Choice xmlns:v="urn:schemas-microsoft-com:vml" Requires="v">
                <p:oleObj name="Equation" r:id="rId3" imgW="4889160" imgH="1726920" progId="Equation.DSMT4">
                  <p:embed/>
                </p:oleObj>
              </mc:Choice>
              <mc:Fallback>
                <p:oleObj name="Equation" r:id="rId3" imgW="4889160" imgH="1726920" progId="Equation.DSMT4">
                  <p:embed/>
                  <p:pic>
                    <p:nvPicPr>
                      <p:cNvPr id="54" name="Object 53">
                        <a:extLst>
                          <a:ext uri="{FF2B5EF4-FFF2-40B4-BE49-F238E27FC236}">
                            <a16:creationId xmlns:a16="http://schemas.microsoft.com/office/drawing/2014/main" id="{E273114F-0402-0C78-1E5F-44C6B00ABDA4}"/>
                          </a:ext>
                        </a:extLst>
                      </p:cNvPr>
                      <p:cNvPicPr/>
                      <p:nvPr/>
                    </p:nvPicPr>
                    <p:blipFill>
                      <a:blip r:embed="rId4"/>
                      <a:stretch>
                        <a:fillRect/>
                      </a:stretch>
                    </p:blipFill>
                    <p:spPr>
                      <a:xfrm>
                        <a:off x="3991792" y="2193925"/>
                        <a:ext cx="4889500" cy="172720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nvGraphicFramePr>
        <p:xfrm>
          <a:off x="5858079" y="1741547"/>
          <a:ext cx="1333500" cy="342900"/>
        </p:xfrm>
        <a:graphic>
          <a:graphicData uri="http://schemas.openxmlformats.org/presentationml/2006/ole">
            <mc:AlternateContent xmlns:mc="http://schemas.openxmlformats.org/markup-compatibility/2006">
              <mc:Choice xmlns:v="urn:schemas-microsoft-com:vml" Requires="v">
                <p:oleObj name="Equation" r:id="rId5" imgW="1333440" imgH="342720" progId="Equation.DSMT4">
                  <p:embed/>
                </p:oleObj>
              </mc:Choice>
              <mc:Fallback>
                <p:oleObj name="Equation" r:id="rId5" imgW="1333440" imgH="342720" progId="Equation.DSMT4">
                  <p:embed/>
                  <p:pic>
                    <p:nvPicPr>
                      <p:cNvPr id="56" name="Object 55">
                        <a:extLst>
                          <a:ext uri="{FF2B5EF4-FFF2-40B4-BE49-F238E27FC236}">
                            <a16:creationId xmlns:a16="http://schemas.microsoft.com/office/drawing/2014/main" id="{FA625A65-0F6D-A853-C65D-DD44AD89A348}"/>
                          </a:ext>
                        </a:extLst>
                      </p:cNvPr>
                      <p:cNvPicPr/>
                      <p:nvPr/>
                    </p:nvPicPr>
                    <p:blipFill>
                      <a:blip r:embed="rId6"/>
                      <a:stretch>
                        <a:fillRect/>
                      </a:stretch>
                    </p:blipFill>
                    <p:spPr>
                      <a:xfrm>
                        <a:off x="5858079" y="1741547"/>
                        <a:ext cx="1333500" cy="34290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7" imgW="914400" imgH="250560" progId="Equation.DSMT4">
                  <p:embed/>
                </p:oleObj>
              </mc:Choice>
              <mc:Fallback>
                <p:oleObj name="Equation" r:id="rId7" imgW="914400" imgH="250560" progId="Equation.DSMT4">
                  <p:embed/>
                  <p:pic>
                    <p:nvPicPr>
                      <p:cNvPr id="65" name="Object 64">
                        <a:extLst>
                          <a:ext uri="{FF2B5EF4-FFF2-40B4-BE49-F238E27FC236}">
                            <a16:creationId xmlns:a16="http://schemas.microsoft.com/office/drawing/2014/main" id="{419E9A3E-2C0B-F1AB-9C32-1EE5679C14EF}"/>
                          </a:ext>
                        </a:extLst>
                      </p:cNvPr>
                      <p:cNvPicPr/>
                      <p:nvPr/>
                    </p:nvPicPr>
                    <p:blipFill>
                      <a:blip r:embed="rId8"/>
                      <a:stretch>
                        <a:fillRect/>
                      </a:stretch>
                    </p:blipFill>
                    <p:spPr>
                      <a:xfrm>
                        <a:off x="3937000" y="2806700"/>
                        <a:ext cx="914400" cy="250825"/>
                      </a:xfrm>
                      <a:prstGeom prst="rect">
                        <a:avLst/>
                      </a:prstGeom>
                    </p:spPr>
                  </p:pic>
                </p:oleObj>
              </mc:Fallback>
            </mc:AlternateContent>
          </a:graphicData>
        </a:graphic>
      </p:graphicFrame>
      <p:sp>
        <p:nvSpPr>
          <p:cNvPr id="69" name="Right Bracket 68">
            <a:extLst>
              <a:ext uri="{FF2B5EF4-FFF2-40B4-BE49-F238E27FC236}">
                <a16:creationId xmlns:a16="http://schemas.microsoft.com/office/drawing/2014/main" id="{070A3F75-8EC6-6D80-F99B-A79838210F41}"/>
              </a:ext>
            </a:extLst>
          </p:cNvPr>
          <p:cNvSpPr/>
          <p:nvPr/>
        </p:nvSpPr>
        <p:spPr bwMode="auto">
          <a:xfrm rot="5400000">
            <a:off x="4524346" y="3565587"/>
            <a:ext cx="250825" cy="754771"/>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70" name="Object 69">
            <a:extLst>
              <a:ext uri="{FF2B5EF4-FFF2-40B4-BE49-F238E27FC236}">
                <a16:creationId xmlns:a16="http://schemas.microsoft.com/office/drawing/2014/main" id="{D407173B-3999-84EA-001E-9B11A133643B}"/>
              </a:ext>
            </a:extLst>
          </p:cNvPr>
          <p:cNvGraphicFramePr>
            <a:graphicFrameLocks noChangeAspect="1"/>
          </p:cNvGraphicFramePr>
          <p:nvPr/>
        </p:nvGraphicFramePr>
        <p:xfrm>
          <a:off x="8140309" y="3215039"/>
          <a:ext cx="345845" cy="234282"/>
        </p:xfrm>
        <a:graphic>
          <a:graphicData uri="http://schemas.openxmlformats.org/presentationml/2006/ole">
            <mc:AlternateContent xmlns:mc="http://schemas.openxmlformats.org/markup-compatibility/2006">
              <mc:Choice xmlns:v="urn:schemas-microsoft-com:vml" Requires="v">
                <p:oleObj name="Equation" r:id="rId9" imgW="393480" imgH="266400" progId="Equation.DSMT4">
                  <p:embed/>
                </p:oleObj>
              </mc:Choice>
              <mc:Fallback>
                <p:oleObj name="Equation" r:id="rId9" imgW="393480" imgH="266400" progId="Equation.DSMT4">
                  <p:embed/>
                  <p:pic>
                    <p:nvPicPr>
                      <p:cNvPr id="70" name="Object 69">
                        <a:extLst>
                          <a:ext uri="{FF2B5EF4-FFF2-40B4-BE49-F238E27FC236}">
                            <a16:creationId xmlns:a16="http://schemas.microsoft.com/office/drawing/2014/main" id="{D407173B-3999-84EA-001E-9B11A133643B}"/>
                          </a:ext>
                        </a:extLst>
                      </p:cNvPr>
                      <p:cNvPicPr/>
                      <p:nvPr/>
                    </p:nvPicPr>
                    <p:blipFill>
                      <a:blip r:embed="rId10"/>
                      <a:stretch>
                        <a:fillRect/>
                      </a:stretch>
                    </p:blipFill>
                    <p:spPr>
                      <a:xfrm>
                        <a:off x="8140309" y="3215039"/>
                        <a:ext cx="345845" cy="234282"/>
                      </a:xfrm>
                      <a:prstGeom prst="rect">
                        <a:avLst/>
                      </a:prstGeom>
                    </p:spPr>
                  </p:pic>
                </p:oleObj>
              </mc:Fallback>
            </mc:AlternateContent>
          </a:graphicData>
        </a:graphic>
      </p:graphicFrame>
      <p:sp>
        <p:nvSpPr>
          <p:cNvPr id="71" name="Right Brace 70">
            <a:extLst>
              <a:ext uri="{FF2B5EF4-FFF2-40B4-BE49-F238E27FC236}">
                <a16:creationId xmlns:a16="http://schemas.microsoft.com/office/drawing/2014/main" id="{9F26EE09-BE5D-3C1F-10A0-2E4F95E4EA4F}"/>
              </a:ext>
            </a:extLst>
          </p:cNvPr>
          <p:cNvSpPr/>
          <p:nvPr/>
        </p:nvSpPr>
        <p:spPr bwMode="auto">
          <a:xfrm rot="5400000">
            <a:off x="8019086" y="2491155"/>
            <a:ext cx="211990" cy="1381703"/>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1439A4D0-F60C-9CAA-C1D7-A56D8C24AA91}"/>
              </a:ext>
            </a:extLst>
          </p:cNvPr>
          <p:cNvSpPr/>
          <p:nvPr/>
        </p:nvSpPr>
        <p:spPr bwMode="auto">
          <a:xfrm>
            <a:off x="5610832" y="4669456"/>
            <a:ext cx="1657527" cy="443795"/>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8" name="Object 7">
            <a:extLst>
              <a:ext uri="{FF2B5EF4-FFF2-40B4-BE49-F238E27FC236}">
                <a16:creationId xmlns:a16="http://schemas.microsoft.com/office/drawing/2014/main" id="{4FAAA2E9-9613-59B4-DB00-535278F46301}"/>
              </a:ext>
            </a:extLst>
          </p:cNvPr>
          <p:cNvGraphicFramePr>
            <a:graphicFrameLocks noChangeAspect="1"/>
          </p:cNvGraphicFramePr>
          <p:nvPr>
            <p:extLst>
              <p:ext uri="{D42A27DB-BD31-4B8C-83A1-F6EECF244321}">
                <p14:modId xmlns:p14="http://schemas.microsoft.com/office/powerpoint/2010/main" val="2558496025"/>
              </p:ext>
            </p:extLst>
          </p:nvPr>
        </p:nvGraphicFramePr>
        <p:xfrm>
          <a:off x="828556" y="4723242"/>
          <a:ext cx="4241800" cy="342900"/>
        </p:xfrm>
        <a:graphic>
          <a:graphicData uri="http://schemas.openxmlformats.org/presentationml/2006/ole">
            <mc:AlternateContent xmlns:mc="http://schemas.openxmlformats.org/markup-compatibility/2006">
              <mc:Choice xmlns:v="urn:schemas-microsoft-com:vml" Requires="v">
                <p:oleObj name="Equation" r:id="rId11" imgW="4241520" imgH="342720" progId="Equation.DSMT4">
                  <p:embed/>
                </p:oleObj>
              </mc:Choice>
              <mc:Fallback>
                <p:oleObj name="Equation" r:id="rId11" imgW="4241520" imgH="342720" progId="Equation.DSMT4">
                  <p:embed/>
                  <p:pic>
                    <p:nvPicPr>
                      <p:cNvPr id="58" name="Object 57">
                        <a:extLst>
                          <a:ext uri="{FF2B5EF4-FFF2-40B4-BE49-F238E27FC236}">
                            <a16:creationId xmlns:a16="http://schemas.microsoft.com/office/drawing/2014/main" id="{F7206C85-4D36-A06C-999C-E553E847441E}"/>
                          </a:ext>
                        </a:extLst>
                      </p:cNvPr>
                      <p:cNvPicPr/>
                      <p:nvPr/>
                    </p:nvPicPr>
                    <p:blipFill>
                      <a:blip r:embed="rId12"/>
                      <a:stretch>
                        <a:fillRect/>
                      </a:stretch>
                    </p:blipFill>
                    <p:spPr>
                      <a:xfrm>
                        <a:off x="828556" y="4723242"/>
                        <a:ext cx="4241800" cy="3429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2479159D-311A-C627-3955-292A441AB127}"/>
              </a:ext>
            </a:extLst>
          </p:cNvPr>
          <p:cNvGraphicFramePr>
            <a:graphicFrameLocks noChangeAspect="1"/>
          </p:cNvGraphicFramePr>
          <p:nvPr>
            <p:extLst>
              <p:ext uri="{D42A27DB-BD31-4B8C-83A1-F6EECF244321}">
                <p14:modId xmlns:p14="http://schemas.microsoft.com/office/powerpoint/2010/main" val="245207759"/>
              </p:ext>
            </p:extLst>
          </p:nvPr>
        </p:nvGraphicFramePr>
        <p:xfrm>
          <a:off x="5680279" y="4735942"/>
          <a:ext cx="1511300" cy="330200"/>
        </p:xfrm>
        <a:graphic>
          <a:graphicData uri="http://schemas.openxmlformats.org/presentationml/2006/ole">
            <mc:AlternateContent xmlns:mc="http://schemas.openxmlformats.org/markup-compatibility/2006">
              <mc:Choice xmlns:v="urn:schemas-microsoft-com:vml" Requires="v">
                <p:oleObj name="Equation" r:id="rId13" imgW="1511280" imgH="330120" progId="Equation.DSMT4">
                  <p:embed/>
                </p:oleObj>
              </mc:Choice>
              <mc:Fallback>
                <p:oleObj name="Equation" r:id="rId13" imgW="1511280" imgH="330120" progId="Equation.DSMT4">
                  <p:embed/>
                  <p:pic>
                    <p:nvPicPr>
                      <p:cNvPr id="61" name="Object 60">
                        <a:extLst>
                          <a:ext uri="{FF2B5EF4-FFF2-40B4-BE49-F238E27FC236}">
                            <a16:creationId xmlns:a16="http://schemas.microsoft.com/office/drawing/2014/main" id="{0B4C4EBF-3FF5-E8DC-2593-9E95A898DC51}"/>
                          </a:ext>
                        </a:extLst>
                      </p:cNvPr>
                      <p:cNvPicPr/>
                      <p:nvPr/>
                    </p:nvPicPr>
                    <p:blipFill>
                      <a:blip r:embed="rId14"/>
                      <a:stretch>
                        <a:fillRect/>
                      </a:stretch>
                    </p:blipFill>
                    <p:spPr>
                      <a:xfrm>
                        <a:off x="5680279" y="4735942"/>
                        <a:ext cx="1511300" cy="330200"/>
                      </a:xfrm>
                      <a:prstGeom prst="rect">
                        <a:avLst/>
                      </a:prstGeom>
                    </p:spPr>
                  </p:pic>
                </p:oleObj>
              </mc:Fallback>
            </mc:AlternateContent>
          </a:graphicData>
        </a:graphic>
      </p:graphicFrame>
      <p:grpSp>
        <p:nvGrpSpPr>
          <p:cNvPr id="11" name="Group 10">
            <a:extLst>
              <a:ext uri="{FF2B5EF4-FFF2-40B4-BE49-F238E27FC236}">
                <a16:creationId xmlns:a16="http://schemas.microsoft.com/office/drawing/2014/main" id="{A8B9BE6B-A22A-9792-3C31-B05C9431255B}"/>
              </a:ext>
            </a:extLst>
          </p:cNvPr>
          <p:cNvGrpSpPr/>
          <p:nvPr/>
        </p:nvGrpSpPr>
        <p:grpSpPr>
          <a:xfrm>
            <a:off x="466606" y="854218"/>
            <a:ext cx="3575348" cy="3338100"/>
            <a:chOff x="466606" y="1091542"/>
            <a:chExt cx="3575348" cy="3338100"/>
          </a:xfrm>
        </p:grpSpPr>
        <p:grpSp>
          <p:nvGrpSpPr>
            <p:cNvPr id="12" name="Group 11">
              <a:extLst>
                <a:ext uri="{FF2B5EF4-FFF2-40B4-BE49-F238E27FC236}">
                  <a16:creationId xmlns:a16="http://schemas.microsoft.com/office/drawing/2014/main" id="{FCB8C200-270A-38D5-2016-6A7D5F16DCC9}"/>
                </a:ext>
              </a:extLst>
            </p:cNvPr>
            <p:cNvGrpSpPr/>
            <p:nvPr/>
          </p:nvGrpSpPr>
          <p:grpSpPr>
            <a:xfrm>
              <a:off x="466606" y="2029727"/>
              <a:ext cx="2222368" cy="348039"/>
              <a:chOff x="466606" y="2294967"/>
              <a:chExt cx="2222368" cy="348039"/>
            </a:xfrm>
          </p:grpSpPr>
          <p:cxnSp>
            <p:nvCxnSpPr>
              <p:cNvPr id="73" name="Line 173">
                <a:extLst>
                  <a:ext uri="{FF2B5EF4-FFF2-40B4-BE49-F238E27FC236}">
                    <a16:creationId xmlns:a16="http://schemas.microsoft.com/office/drawing/2014/main" id="{1D28407D-F0BB-009D-2CE6-DD318471747B}"/>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Oval 8">
                <a:extLst>
                  <a:ext uri="{FF2B5EF4-FFF2-40B4-BE49-F238E27FC236}">
                    <a16:creationId xmlns:a16="http://schemas.microsoft.com/office/drawing/2014/main" id="{4945F68D-9A78-14CD-4E5D-C06D959E4144}"/>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5" name="Oval 8">
                <a:extLst>
                  <a:ext uri="{FF2B5EF4-FFF2-40B4-BE49-F238E27FC236}">
                    <a16:creationId xmlns:a16="http://schemas.microsoft.com/office/drawing/2014/main" id="{33D4753B-5037-707B-30A7-5879C0E8FAC8}"/>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6" name="Arrow: Left 75">
                <a:extLst>
                  <a:ext uri="{FF2B5EF4-FFF2-40B4-BE49-F238E27FC236}">
                    <a16:creationId xmlns:a16="http://schemas.microsoft.com/office/drawing/2014/main" id="{B24E08DE-F89C-C606-AC45-55D87B699574}"/>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F091021C-68A3-E05B-7358-21F35339D586}"/>
                </a:ext>
              </a:extLst>
            </p:cNvPr>
            <p:cNvGrpSpPr/>
            <p:nvPr/>
          </p:nvGrpSpPr>
          <p:grpSpPr>
            <a:xfrm>
              <a:off x="488620" y="3554494"/>
              <a:ext cx="2206171" cy="875148"/>
              <a:chOff x="488620" y="3366032"/>
              <a:chExt cx="2206171" cy="875148"/>
            </a:xfrm>
          </p:grpSpPr>
          <p:cxnSp>
            <p:nvCxnSpPr>
              <p:cNvPr id="62" name="Line 173">
                <a:extLst>
                  <a:ext uri="{FF2B5EF4-FFF2-40B4-BE49-F238E27FC236}">
                    <a16:creationId xmlns:a16="http://schemas.microsoft.com/office/drawing/2014/main" id="{29E9ADF9-D57D-8DAD-1386-0C2667E2C42F}"/>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3" name="Oval 8">
                <a:extLst>
                  <a:ext uri="{FF2B5EF4-FFF2-40B4-BE49-F238E27FC236}">
                    <a16:creationId xmlns:a16="http://schemas.microsoft.com/office/drawing/2014/main" id="{EEF82257-9939-6B32-5473-CC848588E067}"/>
                  </a:ext>
                </a:extLst>
              </p:cNvPr>
              <p:cNvSpPr>
                <a:spLocks noChangeArrowheads="1"/>
              </p:cNvSpPr>
              <p:nvPr/>
            </p:nvSpPr>
            <p:spPr bwMode="auto">
              <a:xfrm>
                <a:off x="1050978" y="380591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8">
                <a:extLst>
                  <a:ext uri="{FF2B5EF4-FFF2-40B4-BE49-F238E27FC236}">
                    <a16:creationId xmlns:a16="http://schemas.microsoft.com/office/drawing/2014/main" id="{2C366172-DBA7-9B9C-1896-A53B1D575CD5}"/>
                  </a:ext>
                </a:extLst>
              </p:cNvPr>
              <p:cNvSpPr>
                <a:spLocks noChangeArrowheads="1"/>
              </p:cNvSpPr>
              <p:nvPr/>
            </p:nvSpPr>
            <p:spPr bwMode="auto">
              <a:xfrm>
                <a:off x="827900" y="343593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6" name="Arrow: Left 65">
                <a:extLst>
                  <a:ext uri="{FF2B5EF4-FFF2-40B4-BE49-F238E27FC236}">
                    <a16:creationId xmlns:a16="http://schemas.microsoft.com/office/drawing/2014/main" id="{369E3D08-1EE3-C2C6-C473-035E098A3A48}"/>
                  </a:ext>
                </a:extLst>
              </p:cNvPr>
              <p:cNvSpPr/>
              <p:nvPr/>
            </p:nvSpPr>
            <p:spPr bwMode="auto">
              <a:xfrm rot="19215831">
                <a:off x="799736" y="409919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2" name="Arrow: Left 71">
                <a:extLst>
                  <a:ext uri="{FF2B5EF4-FFF2-40B4-BE49-F238E27FC236}">
                    <a16:creationId xmlns:a16="http://schemas.microsoft.com/office/drawing/2014/main" id="{FCF99BDB-5A55-486C-DFC9-984650324B8F}"/>
                  </a:ext>
                </a:extLst>
              </p:cNvPr>
              <p:cNvSpPr/>
              <p:nvPr/>
            </p:nvSpPr>
            <p:spPr bwMode="auto">
              <a:xfrm rot="11954689" flipH="1" flipV="1">
                <a:off x="488620" y="3366032"/>
                <a:ext cx="361950" cy="23224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EB79CDD2-03D6-E4FE-9C68-3B017D02F8F3}"/>
                </a:ext>
              </a:extLst>
            </p:cNvPr>
            <p:cNvGrpSpPr/>
            <p:nvPr/>
          </p:nvGrpSpPr>
          <p:grpSpPr>
            <a:xfrm>
              <a:off x="601616" y="1091542"/>
              <a:ext cx="3325134" cy="695112"/>
              <a:chOff x="601616" y="1091542"/>
              <a:chExt cx="3325134" cy="695112"/>
            </a:xfrm>
          </p:grpSpPr>
          <p:sp>
            <p:nvSpPr>
              <p:cNvPr id="26" name="Text Box 178">
                <a:extLst>
                  <a:ext uri="{FF2B5EF4-FFF2-40B4-BE49-F238E27FC236}">
                    <a16:creationId xmlns:a16="http://schemas.microsoft.com/office/drawing/2014/main" id="{64DFC1AC-1133-0492-5654-06011180616C}"/>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r>
                  <a:rPr lang="en-US" sz="1200" dirty="0">
                    <a:latin typeface="+mj-lt"/>
                    <a:ea typeface="Times New Roman" panose="02020603050405020304" pitchFamily="18" charset="0"/>
                  </a:rPr>
                  <a:t>after</a:t>
                </a:r>
                <a:endParaRPr lang="en-US" sz="1200" dirty="0">
                  <a:effectLst/>
                  <a:latin typeface="+mj-lt"/>
                  <a:ea typeface="Times New Roman" panose="02020603050405020304" pitchFamily="18" charset="0"/>
                </a:endParaRPr>
              </a:p>
            </p:txBody>
          </p:sp>
          <p:grpSp>
            <p:nvGrpSpPr>
              <p:cNvPr id="27" name="Group 26">
                <a:extLst>
                  <a:ext uri="{FF2B5EF4-FFF2-40B4-BE49-F238E27FC236}">
                    <a16:creationId xmlns:a16="http://schemas.microsoft.com/office/drawing/2014/main" id="{291C5872-6C7C-90E0-6819-C69736D1D32C}"/>
                  </a:ext>
                </a:extLst>
              </p:cNvPr>
              <p:cNvGrpSpPr/>
              <p:nvPr/>
            </p:nvGrpSpPr>
            <p:grpSpPr>
              <a:xfrm>
                <a:off x="601616" y="1198630"/>
                <a:ext cx="2095500" cy="588024"/>
                <a:chOff x="601616" y="1198630"/>
                <a:chExt cx="2095500" cy="588024"/>
              </a:xfrm>
            </p:grpSpPr>
            <p:grpSp>
              <p:nvGrpSpPr>
                <p:cNvPr id="28" name="Group 27">
                  <a:extLst>
                    <a:ext uri="{FF2B5EF4-FFF2-40B4-BE49-F238E27FC236}">
                      <a16:creationId xmlns:a16="http://schemas.microsoft.com/office/drawing/2014/main" id="{3B6F1AA8-ED7D-5A94-C3F9-C4F34A68E3DE}"/>
                    </a:ext>
                  </a:extLst>
                </p:cNvPr>
                <p:cNvGrpSpPr/>
                <p:nvPr/>
              </p:nvGrpSpPr>
              <p:grpSpPr>
                <a:xfrm>
                  <a:off x="601616" y="1442712"/>
                  <a:ext cx="2095500" cy="343942"/>
                  <a:chOff x="601616" y="1442712"/>
                  <a:chExt cx="2095500" cy="343942"/>
                </a:xfrm>
              </p:grpSpPr>
              <p:cxnSp>
                <p:nvCxnSpPr>
                  <p:cNvPr id="58" name="Line 173">
                    <a:extLst>
                      <a:ext uri="{FF2B5EF4-FFF2-40B4-BE49-F238E27FC236}">
                        <a16:creationId xmlns:a16="http://schemas.microsoft.com/office/drawing/2014/main" id="{0199391A-1C69-8B81-C3C2-B7270FD6623D}"/>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9" name="Oval 8">
                    <a:extLst>
                      <a:ext uri="{FF2B5EF4-FFF2-40B4-BE49-F238E27FC236}">
                        <a16:creationId xmlns:a16="http://schemas.microsoft.com/office/drawing/2014/main" id="{80CE1E03-BEB1-FE8D-F56E-1F691DCA1094}"/>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0" name="Oval 8">
                    <a:extLst>
                      <a:ext uri="{FF2B5EF4-FFF2-40B4-BE49-F238E27FC236}">
                        <a16:creationId xmlns:a16="http://schemas.microsoft.com/office/drawing/2014/main" id="{D834022C-812C-FB1D-5DB1-189F4670B7BD}"/>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1" name="Arrow: Left 60">
                    <a:extLst>
                      <a:ext uri="{FF2B5EF4-FFF2-40B4-BE49-F238E27FC236}">
                        <a16:creationId xmlns:a16="http://schemas.microsoft.com/office/drawing/2014/main" id="{4B284AEA-5C1E-A8FF-F50E-167129767663}"/>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57" name="Object 56">
                  <a:extLst>
                    <a:ext uri="{FF2B5EF4-FFF2-40B4-BE49-F238E27FC236}">
                      <a16:creationId xmlns:a16="http://schemas.microsoft.com/office/drawing/2014/main" id="{D6A7A208-55AC-A4EB-B079-F312F16CFA34}"/>
                    </a:ext>
                  </a:extLst>
                </p:cNvPr>
                <p:cNvGraphicFramePr>
                  <a:graphicFrameLocks noChangeAspect="1"/>
                </p:cNvGraphicFramePr>
                <p:nvPr>
                  <p:extLst>
                    <p:ext uri="{D42A27DB-BD31-4B8C-83A1-F6EECF244321}">
                      <p14:modId xmlns:p14="http://schemas.microsoft.com/office/powerpoint/2010/main" val="1180087072"/>
                    </p:ext>
                  </p:extLst>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15" imgW="177480" imgH="241200" progId="Equation.DSMT4">
                        <p:embed/>
                      </p:oleObj>
                    </mc:Choice>
                    <mc:Fallback>
                      <p:oleObj name="Equation" r:id="rId15" imgW="177480" imgH="241200" progId="Equation.DSMT4">
                        <p:embed/>
                        <p:pic>
                          <p:nvPicPr>
                            <p:cNvPr id="49" name="Object 48">
                              <a:extLst>
                                <a:ext uri="{FF2B5EF4-FFF2-40B4-BE49-F238E27FC236}">
                                  <a16:creationId xmlns:a16="http://schemas.microsoft.com/office/drawing/2014/main" id="{8DCB8FC8-71BE-CF23-5CC9-1EED8D8012AC}"/>
                                </a:ext>
                              </a:extLst>
                            </p:cNvPr>
                            <p:cNvPicPr/>
                            <p:nvPr/>
                          </p:nvPicPr>
                          <p:blipFill>
                            <a:blip r:embed="rId16"/>
                            <a:stretch>
                              <a:fillRect/>
                            </a:stretch>
                          </p:blipFill>
                          <p:spPr>
                            <a:xfrm>
                              <a:off x="1677373" y="1198630"/>
                              <a:ext cx="177800" cy="241300"/>
                            </a:xfrm>
                            <a:prstGeom prst="rect">
                              <a:avLst/>
                            </a:prstGeom>
                          </p:spPr>
                        </p:pic>
                      </p:oleObj>
                    </mc:Fallback>
                  </mc:AlternateContent>
                </a:graphicData>
              </a:graphic>
            </p:graphicFrame>
          </p:grpSp>
        </p:grpSp>
        <p:grpSp>
          <p:nvGrpSpPr>
            <p:cNvPr id="16" name="Group 15">
              <a:extLst>
                <a:ext uri="{FF2B5EF4-FFF2-40B4-BE49-F238E27FC236}">
                  <a16:creationId xmlns:a16="http://schemas.microsoft.com/office/drawing/2014/main" id="{74B87DBC-BB61-E617-DB27-D49B8FE12D3F}"/>
                </a:ext>
              </a:extLst>
            </p:cNvPr>
            <p:cNvGrpSpPr/>
            <p:nvPr/>
          </p:nvGrpSpPr>
          <p:grpSpPr>
            <a:xfrm>
              <a:off x="607433" y="2658996"/>
              <a:ext cx="3434521" cy="845808"/>
              <a:chOff x="607433" y="2658996"/>
              <a:chExt cx="3434521" cy="845808"/>
            </a:xfrm>
          </p:grpSpPr>
          <p:grpSp>
            <p:nvGrpSpPr>
              <p:cNvPr id="17" name="Group 16">
                <a:extLst>
                  <a:ext uri="{FF2B5EF4-FFF2-40B4-BE49-F238E27FC236}">
                    <a16:creationId xmlns:a16="http://schemas.microsoft.com/office/drawing/2014/main" id="{188BB5CE-C83D-F2D8-2DC6-FE318150657F}"/>
                  </a:ext>
                </a:extLst>
              </p:cNvPr>
              <p:cNvGrpSpPr/>
              <p:nvPr/>
            </p:nvGrpSpPr>
            <p:grpSpPr>
              <a:xfrm>
                <a:off x="607433" y="2838617"/>
                <a:ext cx="2095500" cy="530319"/>
                <a:chOff x="601616" y="1255293"/>
                <a:chExt cx="2095500" cy="530319"/>
              </a:xfrm>
            </p:grpSpPr>
            <p:cxnSp>
              <p:nvCxnSpPr>
                <p:cNvPr id="21" name="Line 173">
                  <a:extLst>
                    <a:ext uri="{FF2B5EF4-FFF2-40B4-BE49-F238E27FC236}">
                      <a16:creationId xmlns:a16="http://schemas.microsoft.com/office/drawing/2014/main" id="{F54861A2-B1E8-E9D1-7DF0-1F8146B4EB47}"/>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Oval 8">
                  <a:extLst>
                    <a:ext uri="{FF2B5EF4-FFF2-40B4-BE49-F238E27FC236}">
                      <a16:creationId xmlns:a16="http://schemas.microsoft.com/office/drawing/2014/main" id="{281AD162-CF28-9DF9-9FFA-F161DC48A214}"/>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Oval 8">
                  <a:extLst>
                    <a:ext uri="{FF2B5EF4-FFF2-40B4-BE49-F238E27FC236}">
                      <a16:creationId xmlns:a16="http://schemas.microsoft.com/office/drawing/2014/main" id="{C4631E42-B996-FA2D-BA8A-230D25EAA308}"/>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24" name="Arrow: Left 23">
                  <a:extLst>
                    <a:ext uri="{FF2B5EF4-FFF2-40B4-BE49-F238E27FC236}">
                      <a16:creationId xmlns:a16="http://schemas.microsoft.com/office/drawing/2014/main" id="{237F1C98-B8FE-028D-A323-95336B8DE646}"/>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9" name="Text Box 178">
                <a:extLst>
                  <a:ext uri="{FF2B5EF4-FFF2-40B4-BE49-F238E27FC236}">
                    <a16:creationId xmlns:a16="http://schemas.microsoft.com/office/drawing/2014/main" id="{5D427F96-F38B-045A-C3AF-ADA713C36258}"/>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a:latin typeface="+mj-lt"/>
                    <a:ea typeface="Times New Roman" panose="02020603050405020304" pitchFamily="18" charset="0"/>
                  </a:rPr>
                  <a:t>Glancing</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endParaRPr lang="en-US" sz="1200" dirty="0">
                  <a:latin typeface="+mj-lt"/>
                  <a:ea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rPr>
                  <a:t>after</a:t>
                </a:r>
              </a:p>
            </p:txBody>
          </p:sp>
          <p:graphicFrame>
            <p:nvGraphicFramePr>
              <p:cNvPr id="20" name="Object 19">
                <a:extLst>
                  <a:ext uri="{FF2B5EF4-FFF2-40B4-BE49-F238E27FC236}">
                    <a16:creationId xmlns:a16="http://schemas.microsoft.com/office/drawing/2014/main" id="{7F36D515-EFF8-2FCE-1418-F3FC8E9CA504}"/>
                  </a:ext>
                </a:extLst>
              </p:cNvPr>
              <p:cNvGraphicFramePr>
                <a:graphicFrameLocks noChangeAspect="1"/>
              </p:cNvGraphicFramePr>
              <p:nvPr>
                <p:extLst>
                  <p:ext uri="{D42A27DB-BD31-4B8C-83A1-F6EECF244321}">
                    <p14:modId xmlns:p14="http://schemas.microsoft.com/office/powerpoint/2010/main" val="375422157"/>
                  </p:ext>
                </p:extLst>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17" imgW="177038" imgH="240825" progId="Equation.DSMT4">
                      <p:embed/>
                    </p:oleObj>
                  </mc:Choice>
                  <mc:Fallback>
                    <p:oleObj name="Equation" r:id="rId17" imgW="177038" imgH="240825" progId="Equation.DSMT4">
                      <p:embed/>
                      <p:pic>
                        <p:nvPicPr>
                          <p:cNvPr id="50" name="Object 49">
                            <a:extLst>
                              <a:ext uri="{FF2B5EF4-FFF2-40B4-BE49-F238E27FC236}">
                                <a16:creationId xmlns:a16="http://schemas.microsoft.com/office/drawing/2014/main" id="{898300DD-9FB7-9694-AC1A-FA50517055C5}"/>
                              </a:ext>
                            </a:extLst>
                          </p:cNvPr>
                          <p:cNvPicPr/>
                          <p:nvPr/>
                        </p:nvPicPr>
                        <p:blipFill>
                          <a:blip r:embed="rId18"/>
                          <a:stretch>
                            <a:fillRect/>
                          </a:stretch>
                        </p:blipFill>
                        <p:spPr>
                          <a:xfrm>
                            <a:off x="1720533" y="2658996"/>
                            <a:ext cx="177800" cy="241300"/>
                          </a:xfrm>
                          <a:prstGeom prst="rect">
                            <a:avLst/>
                          </a:prstGeom>
                        </p:spPr>
                      </p:pic>
                    </p:oleObj>
                  </mc:Fallback>
                </mc:AlternateContent>
              </a:graphicData>
            </a:graphic>
          </p:graphicFrame>
        </p:grpSp>
      </p:grpSp>
    </p:spTree>
    <p:extLst>
      <p:ext uri="{BB962C8B-B14F-4D97-AF65-F5344CB8AC3E}">
        <p14:creationId xmlns:p14="http://schemas.microsoft.com/office/powerpoint/2010/main" val="39432162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77E737B4-7F13-4E4A-8C0E-379A9CC720E6}"/>
              </a:ext>
            </a:extLst>
          </p:cNvPr>
          <p:cNvSpPr>
            <a:spLocks noGrp="1" noChangeArrowheads="1"/>
          </p:cNvSpPr>
          <p:nvPr>
            <p:ph type="ctrTitle"/>
          </p:nvPr>
        </p:nvSpPr>
        <p:spPr>
          <a:xfrm>
            <a:off x="838200" y="77988"/>
            <a:ext cx="7772400" cy="762000"/>
          </a:xfrm>
        </p:spPr>
        <p:txBody>
          <a:bodyPr anchor="ctr"/>
          <a:lstStyle/>
          <a:p>
            <a:r>
              <a:rPr lang="en-US" altLang="en-US" sz="2800" dirty="0"/>
              <a:t>Entropy of Mixing</a:t>
            </a:r>
          </a:p>
        </p:txBody>
      </p:sp>
      <p:pic>
        <p:nvPicPr>
          <p:cNvPr id="53253" name="Picture 5">
            <a:extLst>
              <a:ext uri="{FF2B5EF4-FFF2-40B4-BE49-F238E27FC236}">
                <a16:creationId xmlns:a16="http://schemas.microsoft.com/office/drawing/2014/main" id="{553F7C4F-2ACE-4F12-AC42-69C6ECB4901A}"/>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39713" y="1012825"/>
            <a:ext cx="27813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3259" name="Object 11">
            <a:extLst>
              <a:ext uri="{FF2B5EF4-FFF2-40B4-BE49-F238E27FC236}">
                <a16:creationId xmlns:a16="http://schemas.microsoft.com/office/drawing/2014/main" id="{6A47D27A-C810-48CD-9F68-7D25F32675A6}"/>
              </a:ext>
            </a:extLst>
          </p:cNvPr>
          <p:cNvGraphicFramePr>
            <a:graphicFrameLocks noChangeAspect="1"/>
          </p:cNvGraphicFramePr>
          <p:nvPr/>
        </p:nvGraphicFramePr>
        <p:xfrm>
          <a:off x="3819525" y="1150938"/>
          <a:ext cx="4419600" cy="1054100"/>
        </p:xfrm>
        <a:graphic>
          <a:graphicData uri="http://schemas.openxmlformats.org/presentationml/2006/ole">
            <mc:AlternateContent xmlns:mc="http://schemas.openxmlformats.org/markup-compatibility/2006">
              <mc:Choice xmlns:v="urn:schemas-microsoft-com:vml" Requires="v">
                <p:oleObj name="Equation" r:id="rId4" imgW="4419360" imgH="1054080" progId="Equation.DSMT4">
                  <p:embed/>
                </p:oleObj>
              </mc:Choice>
              <mc:Fallback>
                <p:oleObj name="Equation" r:id="rId4" imgW="4419360" imgH="1054080" progId="Equation.DSMT4">
                  <p:embed/>
                  <p:pic>
                    <p:nvPicPr>
                      <p:cNvPr id="53259" name="Object 11">
                        <a:extLst>
                          <a:ext uri="{FF2B5EF4-FFF2-40B4-BE49-F238E27FC236}">
                            <a16:creationId xmlns:a16="http://schemas.microsoft.com/office/drawing/2014/main" id="{6A47D27A-C810-48CD-9F68-7D25F32675A6}"/>
                          </a:ext>
                        </a:extLst>
                      </p:cNvPr>
                      <p:cNvPicPr>
                        <a:picLocks noChangeAspect="1" noChangeArrowheads="1"/>
                      </p:cNvPicPr>
                      <p:nvPr/>
                    </p:nvPicPr>
                    <p:blipFill>
                      <a:blip r:embed="rId5"/>
                      <a:srcRect/>
                      <a:stretch>
                        <a:fillRect/>
                      </a:stretch>
                    </p:blipFill>
                    <p:spPr bwMode="auto">
                      <a:xfrm>
                        <a:off x="3819525" y="1150938"/>
                        <a:ext cx="4419600" cy="1054100"/>
                      </a:xfrm>
                      <a:prstGeom prst="rect">
                        <a:avLst/>
                      </a:prstGeom>
                      <a:noFill/>
                      <a:ln>
                        <a:noFill/>
                      </a:ln>
                      <a:effectLst/>
                      <a:extLst>
                        <a:ext uri="{909E8E84-426E-40DD-AFC4-6F175D3DCCD1}">
                          <a14:hiddenFill xmlns:a14="http://schemas.microsoft.com/office/drawing/2010/main">
                            <a:gradFill rotWithShape="0">
                              <a:gsLst>
                                <a:gs pos="0">
                                  <a:srgbClr val="C7D163"/>
                                </a:gs>
                                <a:gs pos="100000">
                                  <a:srgbClr val="C7D163">
                                    <a:gamma/>
                                    <a:tint val="0"/>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260" name="Object 12">
            <a:extLst>
              <a:ext uri="{FF2B5EF4-FFF2-40B4-BE49-F238E27FC236}">
                <a16:creationId xmlns:a16="http://schemas.microsoft.com/office/drawing/2014/main" id="{A02FBB9E-B5D8-499D-BDF8-5FB9CD40370A}"/>
              </a:ext>
            </a:extLst>
          </p:cNvPr>
          <p:cNvGraphicFramePr>
            <a:graphicFrameLocks noChangeAspect="1"/>
          </p:cNvGraphicFramePr>
          <p:nvPr/>
        </p:nvGraphicFramePr>
        <p:xfrm>
          <a:off x="3124200" y="2984500"/>
          <a:ext cx="5765800" cy="3352800"/>
        </p:xfrm>
        <a:graphic>
          <a:graphicData uri="http://schemas.openxmlformats.org/presentationml/2006/ole">
            <mc:AlternateContent xmlns:mc="http://schemas.openxmlformats.org/markup-compatibility/2006">
              <mc:Choice xmlns:v="urn:schemas-microsoft-com:vml" Requires="v">
                <p:oleObj name="Equation" r:id="rId6" imgW="5765760" imgH="3352680" progId="Equation.DSMT4">
                  <p:embed/>
                </p:oleObj>
              </mc:Choice>
              <mc:Fallback>
                <p:oleObj name="Equation" r:id="rId6" imgW="5765760" imgH="3352680" progId="Equation.DSMT4">
                  <p:embed/>
                  <p:pic>
                    <p:nvPicPr>
                      <p:cNvPr id="53260" name="Object 12">
                        <a:extLst>
                          <a:ext uri="{FF2B5EF4-FFF2-40B4-BE49-F238E27FC236}">
                            <a16:creationId xmlns:a16="http://schemas.microsoft.com/office/drawing/2014/main" id="{A02FBB9E-B5D8-499D-BDF8-5FB9CD4037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4200" y="2984500"/>
                        <a:ext cx="5765800" cy="3352800"/>
                      </a:xfrm>
                      <a:prstGeom prst="rect">
                        <a:avLst/>
                      </a:prstGeom>
                      <a:noFill/>
                      <a:ln>
                        <a:noFill/>
                      </a:ln>
                      <a:effectLst/>
                      <a:extLst>
                        <a:ext uri="{909E8E84-426E-40DD-AFC4-6F175D3DCCD1}">
                          <a14:hiddenFill xmlns:a14="http://schemas.microsoft.com/office/drawing/2010/main">
                            <a:gradFill rotWithShape="0">
                              <a:gsLst>
                                <a:gs pos="0">
                                  <a:srgbClr val="C7D163"/>
                                </a:gs>
                                <a:gs pos="100000">
                                  <a:srgbClr val="C7D163">
                                    <a:gamma/>
                                    <a:tint val="0"/>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3262" name="Group 14">
            <a:extLst>
              <a:ext uri="{FF2B5EF4-FFF2-40B4-BE49-F238E27FC236}">
                <a16:creationId xmlns:a16="http://schemas.microsoft.com/office/drawing/2014/main" id="{D5F16274-98F1-432C-B856-83EC4CE431C3}"/>
              </a:ext>
            </a:extLst>
          </p:cNvPr>
          <p:cNvGrpSpPr>
            <a:grpSpLocks/>
          </p:cNvGrpSpPr>
          <p:nvPr/>
        </p:nvGrpSpPr>
        <p:grpSpPr bwMode="auto">
          <a:xfrm>
            <a:off x="460375" y="4360863"/>
            <a:ext cx="2387600" cy="2032000"/>
            <a:chOff x="263" y="2747"/>
            <a:chExt cx="1504" cy="1280"/>
          </a:xfrm>
        </p:grpSpPr>
        <p:sp>
          <p:nvSpPr>
            <p:cNvPr id="53258" name="Rectangle 10">
              <a:extLst>
                <a:ext uri="{FF2B5EF4-FFF2-40B4-BE49-F238E27FC236}">
                  <a16:creationId xmlns:a16="http://schemas.microsoft.com/office/drawing/2014/main" id="{1B66C256-3B8A-4843-9942-FE4052F553F0}"/>
                </a:ext>
              </a:extLst>
            </p:cNvPr>
            <p:cNvSpPr>
              <a:spLocks noChangeArrowheads="1"/>
            </p:cNvSpPr>
            <p:nvPr/>
          </p:nvSpPr>
          <p:spPr bwMode="auto">
            <a:xfrm>
              <a:off x="263" y="2747"/>
              <a:ext cx="1504" cy="1280"/>
            </a:xfrm>
            <a:prstGeom prst="rect">
              <a:avLst/>
            </a:prstGeom>
            <a:pattFill prst="pct10">
              <a:fgClr>
                <a:srgbClr val="FF9933"/>
              </a:fgClr>
              <a:bgClr>
                <a:schemeClr val="bg1"/>
              </a:bgClr>
            </a:patt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261" name="Text Box 13">
              <a:extLst>
                <a:ext uri="{FF2B5EF4-FFF2-40B4-BE49-F238E27FC236}">
                  <a16:creationId xmlns:a16="http://schemas.microsoft.com/office/drawing/2014/main" id="{86AEC108-630D-4604-9B79-03790275AEDB}"/>
                </a:ext>
              </a:extLst>
            </p:cNvPr>
            <p:cNvSpPr txBox="1">
              <a:spLocks noChangeArrowheads="1"/>
            </p:cNvSpPr>
            <p:nvPr/>
          </p:nvSpPr>
          <p:spPr bwMode="auto">
            <a:xfrm>
              <a:off x="339" y="3155"/>
              <a:ext cx="128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i="1">
                  <a:latin typeface="Times New Roman" panose="02020603050405020304" pitchFamily="18" charset="0"/>
                </a:rPr>
                <a:t>V=V</a:t>
              </a:r>
              <a:r>
                <a:rPr lang="en-US" altLang="en-US" sz="2400" i="1" baseline="-25000">
                  <a:latin typeface="Times New Roman" panose="02020603050405020304" pitchFamily="18" charset="0"/>
                </a:rPr>
                <a:t>1</a:t>
              </a:r>
              <a:r>
                <a:rPr lang="en-US" altLang="en-US" sz="2400" i="1">
                  <a:latin typeface="Times New Roman" panose="02020603050405020304" pitchFamily="18" charset="0"/>
                </a:rPr>
                <a:t>+ V</a:t>
              </a:r>
              <a:r>
                <a:rPr lang="en-US" altLang="en-US" sz="2400" i="1" baseline="-25000">
                  <a:latin typeface="Times New Roman" panose="02020603050405020304" pitchFamily="18" charset="0"/>
                </a:rPr>
                <a:t>2</a:t>
              </a:r>
              <a:r>
                <a:rPr lang="en-US" altLang="en-US" sz="2400" i="1">
                  <a:latin typeface="Times New Roman" panose="02020603050405020304" pitchFamily="18" charset="0"/>
                </a:rPr>
                <a:t>+ V</a:t>
              </a:r>
              <a:r>
                <a:rPr lang="en-US" altLang="en-US" sz="2400" i="1" baseline="-25000">
                  <a:latin typeface="Times New Roman" panose="02020603050405020304" pitchFamily="18" charset="0"/>
                </a:rPr>
                <a:t>3</a:t>
              </a:r>
              <a:endParaRPr lang="en-US" altLang="en-US" sz="2400" i="1">
                <a:latin typeface="Times New Roman" panose="02020603050405020304" pitchFamily="18" charset="0"/>
              </a:endParaRPr>
            </a:p>
          </p:txBody>
        </p:sp>
      </p:grpSp>
      <p:sp>
        <p:nvSpPr>
          <p:cNvPr id="53263" name="Text Box 15">
            <a:extLst>
              <a:ext uri="{FF2B5EF4-FFF2-40B4-BE49-F238E27FC236}">
                <a16:creationId xmlns:a16="http://schemas.microsoft.com/office/drawing/2014/main" id="{7FC00359-D944-4B0E-8872-550E71E8D5AA}"/>
              </a:ext>
            </a:extLst>
          </p:cNvPr>
          <p:cNvSpPr txBox="1">
            <a:spLocks noChangeArrowheads="1"/>
          </p:cNvSpPr>
          <p:nvPr/>
        </p:nvSpPr>
        <p:spPr bwMode="auto">
          <a:xfrm>
            <a:off x="3078165" y="2432928"/>
            <a:ext cx="57610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Gas type in V</a:t>
            </a:r>
            <a:r>
              <a:rPr lang="en-US" altLang="en-US" baseline="-25000" dirty="0"/>
              <a:t>i</a:t>
            </a:r>
            <a:r>
              <a:rPr lang="en-US" altLang="en-US" dirty="0"/>
              <a:t> ;  </a:t>
            </a:r>
            <a:r>
              <a:rPr lang="en-US" altLang="en-US" dirty="0" err="1"/>
              <a:t>i</a:t>
            </a:r>
            <a:r>
              <a:rPr lang="en-US" altLang="en-US" dirty="0"/>
              <a:t> = 1,2,3; all at same p, 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4070A4A1-1791-426A-83D1-C8522142FA9B}"/>
              </a:ext>
            </a:extLst>
          </p:cNvPr>
          <p:cNvSpPr>
            <a:spLocks noGrp="1" noChangeArrowheads="1"/>
          </p:cNvSpPr>
          <p:nvPr>
            <p:ph type="ctrTitle"/>
          </p:nvPr>
        </p:nvSpPr>
        <p:spPr>
          <a:xfrm>
            <a:off x="838200" y="228600"/>
            <a:ext cx="7772400" cy="558800"/>
          </a:xfrm>
        </p:spPr>
        <p:txBody>
          <a:bodyPr anchor="ctr"/>
          <a:lstStyle/>
          <a:p>
            <a:r>
              <a:rPr lang="en-US" altLang="en-US" sz="2800">
                <a:effectLst>
                  <a:outerShdw blurRad="38100" dist="38100" dir="2700000" algn="tl">
                    <a:srgbClr val="C0C0C0"/>
                  </a:outerShdw>
                </a:effectLst>
              </a:rPr>
              <a:t>Entropy of Mixing: Example</a:t>
            </a:r>
          </a:p>
        </p:txBody>
      </p:sp>
      <p:grpSp>
        <p:nvGrpSpPr>
          <p:cNvPr id="59404" name="Group 12">
            <a:extLst>
              <a:ext uri="{FF2B5EF4-FFF2-40B4-BE49-F238E27FC236}">
                <a16:creationId xmlns:a16="http://schemas.microsoft.com/office/drawing/2014/main" id="{CDF90605-8AC4-40C6-856F-7357D94406BE}"/>
              </a:ext>
            </a:extLst>
          </p:cNvPr>
          <p:cNvGrpSpPr>
            <a:grpSpLocks/>
          </p:cNvGrpSpPr>
          <p:nvPr/>
        </p:nvGrpSpPr>
        <p:grpSpPr bwMode="auto">
          <a:xfrm>
            <a:off x="431800" y="2336800"/>
            <a:ext cx="1727200" cy="1371600"/>
            <a:chOff x="112" y="608"/>
            <a:chExt cx="1504" cy="1280"/>
          </a:xfrm>
        </p:grpSpPr>
        <p:sp>
          <p:nvSpPr>
            <p:cNvPr id="59396" name="Rectangle 4">
              <a:extLst>
                <a:ext uri="{FF2B5EF4-FFF2-40B4-BE49-F238E27FC236}">
                  <a16:creationId xmlns:a16="http://schemas.microsoft.com/office/drawing/2014/main" id="{D89128A8-3F33-488F-A5F4-7C0183301859}"/>
                </a:ext>
              </a:extLst>
            </p:cNvPr>
            <p:cNvSpPr>
              <a:spLocks noChangeArrowheads="1"/>
            </p:cNvSpPr>
            <p:nvPr/>
          </p:nvSpPr>
          <p:spPr bwMode="auto">
            <a:xfrm>
              <a:off x="112" y="608"/>
              <a:ext cx="1504" cy="1280"/>
            </a:xfrm>
            <a:prstGeom prst="rect">
              <a:avLst/>
            </a:prstGeom>
            <a:pattFill prst="pct10">
              <a:fgClr>
                <a:srgbClr val="FF9933"/>
              </a:fgClr>
              <a:bgClr>
                <a:schemeClr val="bg1"/>
              </a:bgClr>
            </a:patt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403" name="Rectangle 11">
              <a:extLst>
                <a:ext uri="{FF2B5EF4-FFF2-40B4-BE49-F238E27FC236}">
                  <a16:creationId xmlns:a16="http://schemas.microsoft.com/office/drawing/2014/main" id="{D72F0A30-F048-474A-AB71-C61458362D72}"/>
                </a:ext>
              </a:extLst>
            </p:cNvPr>
            <p:cNvSpPr>
              <a:spLocks noChangeArrowheads="1"/>
            </p:cNvSpPr>
            <p:nvPr/>
          </p:nvSpPr>
          <p:spPr bwMode="auto">
            <a:xfrm>
              <a:off x="864" y="632"/>
              <a:ext cx="736" cy="1248"/>
            </a:xfrm>
            <a:prstGeom prst="rect">
              <a:avLst/>
            </a:prstGeom>
            <a:pattFill prst="pct30">
              <a:fgClr>
                <a:schemeClr val="accent2"/>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9402" name="Text Box 10">
            <a:extLst>
              <a:ext uri="{FF2B5EF4-FFF2-40B4-BE49-F238E27FC236}">
                <a16:creationId xmlns:a16="http://schemas.microsoft.com/office/drawing/2014/main" id="{40E996EA-58A1-4AAD-8D18-4D5D554E1E31}"/>
              </a:ext>
            </a:extLst>
          </p:cNvPr>
          <p:cNvSpPr txBox="1">
            <a:spLocks noChangeArrowheads="1"/>
          </p:cNvSpPr>
          <p:nvPr/>
        </p:nvSpPr>
        <p:spPr bwMode="auto">
          <a:xfrm>
            <a:off x="711200" y="850902"/>
            <a:ext cx="7823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i="1">
                <a:solidFill>
                  <a:schemeClr val="bg1"/>
                </a:solidFill>
                <a:cs typeface="Times New Roman" panose="02020603050405020304" pitchFamily="18" charset="0"/>
              </a:rPr>
              <a:t>Q</a:t>
            </a:r>
            <a:r>
              <a:rPr lang="en-US" altLang="en-US" i="1">
                <a:solidFill>
                  <a:schemeClr val="accent1"/>
                </a:solidFill>
                <a:cs typeface="Times New Roman" panose="02020603050405020304" pitchFamily="18" charset="0"/>
              </a:rPr>
              <a:t>: </a:t>
            </a:r>
            <a:r>
              <a:rPr lang="en-US" altLang="en-US">
                <a:solidFill>
                  <a:schemeClr val="accent1"/>
                </a:solidFill>
                <a:cs typeface="Times New Roman" panose="02020603050405020304" pitchFamily="18" charset="0"/>
              </a:rPr>
              <a:t>One mole each of two gases, </a:t>
            </a:r>
            <a:r>
              <a:rPr lang="en-US" altLang="en-US" b="1" i="1">
                <a:solidFill>
                  <a:schemeClr val="accent1"/>
                </a:solidFill>
                <a:cs typeface="Times New Roman" panose="02020603050405020304" pitchFamily="18" charset="0"/>
              </a:rPr>
              <a:t>A </a:t>
            </a:r>
            <a:r>
              <a:rPr lang="en-US" altLang="en-US">
                <a:solidFill>
                  <a:schemeClr val="accent1"/>
                </a:solidFill>
                <a:cs typeface="Times New Roman" panose="02020603050405020304" pitchFamily="18" charset="0"/>
              </a:rPr>
              <a:t>and</a:t>
            </a:r>
            <a:r>
              <a:rPr lang="en-US" altLang="en-US" b="1" i="1">
                <a:solidFill>
                  <a:schemeClr val="accent1"/>
                </a:solidFill>
                <a:cs typeface="Times New Roman" panose="02020603050405020304" pitchFamily="18" charset="0"/>
              </a:rPr>
              <a:t> B</a:t>
            </a:r>
            <a:r>
              <a:rPr lang="en-US" altLang="en-US" b="1">
                <a:solidFill>
                  <a:schemeClr val="accent1"/>
                </a:solidFill>
                <a:cs typeface="Times New Roman" panose="02020603050405020304" pitchFamily="18" charset="0"/>
              </a:rPr>
              <a:t>,</a:t>
            </a:r>
            <a:r>
              <a:rPr lang="en-US" altLang="en-US">
                <a:solidFill>
                  <a:schemeClr val="accent1"/>
                </a:solidFill>
                <a:cs typeface="Times New Roman" panose="02020603050405020304" pitchFamily="18" charset="0"/>
              </a:rPr>
              <a:t> are in the respective halves of a separated container. When the partition is removed, the gases will mix. Calculate the entropy gain or loss in the mixing of the two gases. </a:t>
            </a:r>
            <a:endParaRPr lang="en-US" altLang="en-US">
              <a:solidFill>
                <a:schemeClr val="accent1"/>
              </a:solidFill>
            </a:endParaRPr>
          </a:p>
        </p:txBody>
      </p:sp>
      <p:sp>
        <p:nvSpPr>
          <p:cNvPr id="59407" name="Rectangle 15">
            <a:extLst>
              <a:ext uri="{FF2B5EF4-FFF2-40B4-BE49-F238E27FC236}">
                <a16:creationId xmlns:a16="http://schemas.microsoft.com/office/drawing/2014/main" id="{2EFF6464-E556-4361-BD43-6F59197BCD6B}"/>
              </a:ext>
            </a:extLst>
          </p:cNvPr>
          <p:cNvSpPr>
            <a:spLocks noChangeArrowheads="1"/>
          </p:cNvSpPr>
          <p:nvPr/>
        </p:nvSpPr>
        <p:spPr bwMode="auto">
          <a:xfrm>
            <a:off x="431800" y="3810000"/>
            <a:ext cx="1727200" cy="1371600"/>
          </a:xfrm>
          <a:prstGeom prst="rect">
            <a:avLst/>
          </a:prstGeom>
          <a:pattFill prst="pct10">
            <a:fgClr>
              <a:srgbClr val="FF6699"/>
            </a:fgClr>
            <a:bgClr>
              <a:schemeClr val="bg1"/>
            </a:bgClr>
          </a:patt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52F926B-A6FE-4B37-AA81-077C238A9253}"/>
              </a:ext>
            </a:extLst>
          </p:cNvPr>
          <p:cNvSpPr>
            <a:spLocks noGrp="1" noChangeArrowheads="1"/>
          </p:cNvSpPr>
          <p:nvPr>
            <p:ph type="ctrTitle"/>
          </p:nvPr>
        </p:nvSpPr>
        <p:spPr>
          <a:xfrm>
            <a:off x="838200" y="228600"/>
            <a:ext cx="7772400" cy="558800"/>
          </a:xfrm>
        </p:spPr>
        <p:txBody>
          <a:bodyPr anchor="ctr"/>
          <a:lstStyle/>
          <a:p>
            <a:r>
              <a:rPr lang="en-US" altLang="en-US" sz="2800">
                <a:effectLst>
                  <a:outerShdw blurRad="38100" dist="38100" dir="2700000" algn="tl">
                    <a:srgbClr val="C0C0C0"/>
                  </a:outerShdw>
                </a:effectLst>
              </a:rPr>
              <a:t>Entropy of Mixing: Example</a:t>
            </a:r>
          </a:p>
        </p:txBody>
      </p:sp>
      <p:sp>
        <p:nvSpPr>
          <p:cNvPr id="60419" name="Rectangle 3">
            <a:extLst>
              <a:ext uri="{FF2B5EF4-FFF2-40B4-BE49-F238E27FC236}">
                <a16:creationId xmlns:a16="http://schemas.microsoft.com/office/drawing/2014/main" id="{6A018911-DB2D-4E88-9300-5F3913C72090}"/>
              </a:ext>
            </a:extLst>
          </p:cNvPr>
          <p:cNvSpPr>
            <a:spLocks noChangeArrowheads="1"/>
          </p:cNvSpPr>
          <p:nvPr/>
        </p:nvSpPr>
        <p:spPr bwMode="auto">
          <a:xfrm>
            <a:off x="2882900" y="2379665"/>
            <a:ext cx="5956300"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600">
                <a:latin typeface="Times New Roman" panose="02020603050405020304" pitchFamily="18" charset="0"/>
                <a:cs typeface="Times New Roman" panose="02020603050405020304" pitchFamily="18" charset="0"/>
              </a:rPr>
              <a:t> </a:t>
            </a:r>
          </a:p>
          <a:p>
            <a:pPr algn="just" eaLnBrk="0" hangingPunct="0"/>
            <a:r>
              <a:rPr lang="en-US" altLang="en-US" b="1" i="1">
                <a:solidFill>
                  <a:schemeClr val="bg1"/>
                </a:solidFill>
                <a:cs typeface="Times New Roman" panose="02020603050405020304" pitchFamily="18" charset="0"/>
              </a:rPr>
              <a:t>A:</a:t>
            </a:r>
            <a:r>
              <a:rPr lang="en-US" altLang="en-US" b="1" i="1">
                <a:solidFill>
                  <a:srgbClr val="0000FF"/>
                </a:solidFill>
                <a:cs typeface="Times New Roman" panose="02020603050405020304" pitchFamily="18" charset="0"/>
              </a:rPr>
              <a:t> </a:t>
            </a:r>
            <a:r>
              <a:rPr lang="en-US" altLang="en-US">
                <a:cs typeface="Times New Roman" panose="02020603050405020304" pitchFamily="18" charset="0"/>
              </a:rPr>
              <a:t>There are </a:t>
            </a:r>
            <a:r>
              <a:rPr lang="en-US" altLang="en-US" i="1">
                <a:cs typeface="Times New Roman" panose="02020603050405020304" pitchFamily="18" charset="0"/>
              </a:rPr>
              <a:t>n = 2 moles </a:t>
            </a:r>
            <a:r>
              <a:rPr lang="en-US" altLang="en-US">
                <a:cs typeface="Times New Roman" panose="02020603050405020304" pitchFamily="18" charset="0"/>
              </a:rPr>
              <a:t>in total. </a:t>
            </a:r>
          </a:p>
          <a:p>
            <a:pPr algn="just" eaLnBrk="0" hangingPunct="0"/>
            <a:r>
              <a:rPr lang="en-US" altLang="en-US">
                <a:cs typeface="Times New Roman" panose="02020603050405020304" pitchFamily="18" charset="0"/>
              </a:rPr>
              <a:t>The mole fractions are </a:t>
            </a:r>
            <a:r>
              <a:rPr lang="en-US" altLang="en-US" i="1">
                <a:cs typeface="Times New Roman" panose="02020603050405020304" pitchFamily="18" charset="0"/>
              </a:rPr>
              <a:t>n</a:t>
            </a:r>
            <a:r>
              <a:rPr lang="en-US" altLang="en-US" i="1" baseline="-30000">
                <a:cs typeface="Times New Roman" panose="02020603050405020304" pitchFamily="18" charset="0"/>
              </a:rPr>
              <a:t>A </a:t>
            </a:r>
            <a:r>
              <a:rPr lang="en-US" altLang="en-US" i="1">
                <a:cs typeface="Times New Roman" panose="02020603050405020304" pitchFamily="18" charset="0"/>
              </a:rPr>
              <a:t>= n</a:t>
            </a:r>
            <a:r>
              <a:rPr lang="en-US" altLang="en-US" i="1" baseline="-30000">
                <a:cs typeface="Times New Roman" panose="02020603050405020304" pitchFamily="18" charset="0"/>
              </a:rPr>
              <a:t>B </a:t>
            </a:r>
            <a:r>
              <a:rPr lang="en-US" altLang="en-US" i="1">
                <a:cs typeface="Times New Roman" panose="02020603050405020304" pitchFamily="18" charset="0"/>
              </a:rPr>
              <a:t>= 0.5</a:t>
            </a:r>
            <a:r>
              <a:rPr lang="en-US" altLang="en-US">
                <a:cs typeface="Times New Roman" panose="02020603050405020304" pitchFamily="18" charset="0"/>
              </a:rPr>
              <a:t>. </a:t>
            </a:r>
          </a:p>
          <a:p>
            <a:pPr algn="just" eaLnBrk="0" hangingPunct="0"/>
            <a:r>
              <a:rPr lang="en-US" altLang="en-US">
                <a:cs typeface="Times New Roman" panose="02020603050405020304" pitchFamily="18" charset="0"/>
              </a:rPr>
              <a:t>Similarly, the probabilities are </a:t>
            </a:r>
            <a:r>
              <a:rPr lang="en-US" altLang="en-US" i="1">
                <a:cs typeface="Times New Roman" panose="02020603050405020304" pitchFamily="18" charset="0"/>
              </a:rPr>
              <a:t>P</a:t>
            </a:r>
            <a:r>
              <a:rPr lang="en-US" altLang="en-US" i="1" baseline="-30000">
                <a:cs typeface="Times New Roman" panose="02020603050405020304" pitchFamily="18" charset="0"/>
              </a:rPr>
              <a:t>A </a:t>
            </a:r>
            <a:r>
              <a:rPr lang="en-US" altLang="en-US" i="1">
                <a:cs typeface="Times New Roman" panose="02020603050405020304" pitchFamily="18" charset="0"/>
              </a:rPr>
              <a:t>= P</a:t>
            </a:r>
            <a:r>
              <a:rPr lang="en-US" altLang="en-US" i="1" baseline="-30000">
                <a:cs typeface="Times New Roman" panose="02020603050405020304" pitchFamily="18" charset="0"/>
              </a:rPr>
              <a:t>B </a:t>
            </a:r>
            <a:r>
              <a:rPr lang="en-US" altLang="en-US" i="1">
                <a:cs typeface="Times New Roman" panose="02020603050405020304" pitchFamily="18" charset="0"/>
              </a:rPr>
              <a:t>= 0.5</a:t>
            </a:r>
            <a:endParaRPr lang="en-US" altLang="en-US">
              <a:cs typeface="Times New Roman" panose="02020603050405020304" pitchFamily="18" charset="0"/>
            </a:endParaRPr>
          </a:p>
          <a:p>
            <a:pPr eaLnBrk="0" hangingPunct="0"/>
            <a:r>
              <a:rPr lang="en-US" altLang="en-US">
                <a:cs typeface="Times New Roman" panose="02020603050405020304" pitchFamily="18" charset="0"/>
              </a:rPr>
              <a:t>The entropy of mixing is given by</a:t>
            </a:r>
          </a:p>
          <a:p>
            <a:pPr eaLnBrk="0" hangingPunct="0"/>
            <a:r>
              <a:rPr lang="en-US" altLang="en-US">
                <a:cs typeface="Times New Roman" panose="02020603050405020304" pitchFamily="18" charset="0"/>
              </a:rPr>
              <a:t> </a:t>
            </a:r>
          </a:p>
        </p:txBody>
      </p:sp>
      <p:grpSp>
        <p:nvGrpSpPr>
          <p:cNvPr id="60420" name="Group 4">
            <a:extLst>
              <a:ext uri="{FF2B5EF4-FFF2-40B4-BE49-F238E27FC236}">
                <a16:creationId xmlns:a16="http://schemas.microsoft.com/office/drawing/2014/main" id="{545E26CB-807C-496C-98E1-E63C28E93B9F}"/>
              </a:ext>
            </a:extLst>
          </p:cNvPr>
          <p:cNvGrpSpPr>
            <a:grpSpLocks/>
          </p:cNvGrpSpPr>
          <p:nvPr/>
        </p:nvGrpSpPr>
        <p:grpSpPr bwMode="auto">
          <a:xfrm>
            <a:off x="431800" y="2336800"/>
            <a:ext cx="1727200" cy="1371600"/>
            <a:chOff x="112" y="608"/>
            <a:chExt cx="1504" cy="1280"/>
          </a:xfrm>
        </p:grpSpPr>
        <p:sp>
          <p:nvSpPr>
            <p:cNvPr id="60421" name="Rectangle 5">
              <a:extLst>
                <a:ext uri="{FF2B5EF4-FFF2-40B4-BE49-F238E27FC236}">
                  <a16:creationId xmlns:a16="http://schemas.microsoft.com/office/drawing/2014/main" id="{BCDF2E43-4F65-485B-AE3C-4986129C4AF8}"/>
                </a:ext>
              </a:extLst>
            </p:cNvPr>
            <p:cNvSpPr>
              <a:spLocks noChangeArrowheads="1"/>
            </p:cNvSpPr>
            <p:nvPr/>
          </p:nvSpPr>
          <p:spPr bwMode="auto">
            <a:xfrm>
              <a:off x="112" y="608"/>
              <a:ext cx="1504" cy="1280"/>
            </a:xfrm>
            <a:prstGeom prst="rect">
              <a:avLst/>
            </a:prstGeom>
            <a:pattFill prst="pct10">
              <a:fgClr>
                <a:srgbClr val="FF9933"/>
              </a:fgClr>
              <a:bgClr>
                <a:schemeClr val="bg1"/>
              </a:bgClr>
            </a:patt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422" name="Rectangle 6">
              <a:extLst>
                <a:ext uri="{FF2B5EF4-FFF2-40B4-BE49-F238E27FC236}">
                  <a16:creationId xmlns:a16="http://schemas.microsoft.com/office/drawing/2014/main" id="{0D7787F6-538C-451A-9053-B7FA6B362C47}"/>
                </a:ext>
              </a:extLst>
            </p:cNvPr>
            <p:cNvSpPr>
              <a:spLocks noChangeArrowheads="1"/>
            </p:cNvSpPr>
            <p:nvPr/>
          </p:nvSpPr>
          <p:spPr bwMode="auto">
            <a:xfrm>
              <a:off x="864" y="632"/>
              <a:ext cx="736" cy="1248"/>
            </a:xfrm>
            <a:prstGeom prst="rect">
              <a:avLst/>
            </a:prstGeom>
            <a:pattFill prst="pct30">
              <a:fgClr>
                <a:schemeClr val="accent2"/>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0424" name="Text Box 8">
            <a:extLst>
              <a:ext uri="{FF2B5EF4-FFF2-40B4-BE49-F238E27FC236}">
                <a16:creationId xmlns:a16="http://schemas.microsoft.com/office/drawing/2014/main" id="{5EFCF95F-10AA-46F1-8FCC-1ED7A4C56528}"/>
              </a:ext>
            </a:extLst>
          </p:cNvPr>
          <p:cNvSpPr txBox="1">
            <a:spLocks noChangeArrowheads="1"/>
          </p:cNvSpPr>
          <p:nvPr/>
        </p:nvSpPr>
        <p:spPr bwMode="auto">
          <a:xfrm>
            <a:off x="711200" y="850902"/>
            <a:ext cx="7823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i="1">
                <a:solidFill>
                  <a:schemeClr val="bg1"/>
                </a:solidFill>
                <a:cs typeface="Times New Roman" panose="02020603050405020304" pitchFamily="18" charset="0"/>
              </a:rPr>
              <a:t>Q</a:t>
            </a:r>
            <a:r>
              <a:rPr lang="en-US" altLang="en-US" i="1">
                <a:solidFill>
                  <a:schemeClr val="accent1"/>
                </a:solidFill>
                <a:cs typeface="Times New Roman" panose="02020603050405020304" pitchFamily="18" charset="0"/>
              </a:rPr>
              <a:t>: </a:t>
            </a:r>
            <a:r>
              <a:rPr lang="en-US" altLang="en-US">
                <a:solidFill>
                  <a:schemeClr val="accent1"/>
                </a:solidFill>
                <a:cs typeface="Times New Roman" panose="02020603050405020304" pitchFamily="18" charset="0"/>
              </a:rPr>
              <a:t>One mole each of two gases, </a:t>
            </a:r>
            <a:r>
              <a:rPr lang="en-US" altLang="en-US" b="1" i="1">
                <a:solidFill>
                  <a:schemeClr val="accent1"/>
                </a:solidFill>
                <a:cs typeface="Times New Roman" panose="02020603050405020304" pitchFamily="18" charset="0"/>
              </a:rPr>
              <a:t>A </a:t>
            </a:r>
            <a:r>
              <a:rPr lang="en-US" altLang="en-US">
                <a:solidFill>
                  <a:schemeClr val="accent1"/>
                </a:solidFill>
                <a:cs typeface="Times New Roman" panose="02020603050405020304" pitchFamily="18" charset="0"/>
              </a:rPr>
              <a:t>and</a:t>
            </a:r>
            <a:r>
              <a:rPr lang="en-US" altLang="en-US" b="1" i="1">
                <a:solidFill>
                  <a:schemeClr val="accent1"/>
                </a:solidFill>
                <a:cs typeface="Times New Roman" panose="02020603050405020304" pitchFamily="18" charset="0"/>
              </a:rPr>
              <a:t> B</a:t>
            </a:r>
            <a:r>
              <a:rPr lang="en-US" altLang="en-US" b="1">
                <a:solidFill>
                  <a:schemeClr val="accent1"/>
                </a:solidFill>
                <a:cs typeface="Times New Roman" panose="02020603050405020304" pitchFamily="18" charset="0"/>
              </a:rPr>
              <a:t>,</a:t>
            </a:r>
            <a:r>
              <a:rPr lang="en-US" altLang="en-US">
                <a:solidFill>
                  <a:schemeClr val="accent1"/>
                </a:solidFill>
                <a:cs typeface="Times New Roman" panose="02020603050405020304" pitchFamily="18" charset="0"/>
              </a:rPr>
              <a:t> are in the respective halves of a separated container. When the partition is removed, the gases will mix. Calculate the entropy gain or loss in the mixing of the two gases. </a:t>
            </a:r>
            <a:endParaRPr lang="en-US" altLang="en-US">
              <a:solidFill>
                <a:schemeClr val="accent1"/>
              </a:solidFill>
            </a:endParaRPr>
          </a:p>
        </p:txBody>
      </p:sp>
      <p:sp>
        <p:nvSpPr>
          <p:cNvPr id="60426" name="Rectangle 10">
            <a:extLst>
              <a:ext uri="{FF2B5EF4-FFF2-40B4-BE49-F238E27FC236}">
                <a16:creationId xmlns:a16="http://schemas.microsoft.com/office/drawing/2014/main" id="{26B619E5-4739-46DE-B1D0-53B4C7D538F0}"/>
              </a:ext>
            </a:extLst>
          </p:cNvPr>
          <p:cNvSpPr>
            <a:spLocks noChangeArrowheads="1"/>
          </p:cNvSpPr>
          <p:nvPr/>
        </p:nvSpPr>
        <p:spPr bwMode="auto">
          <a:xfrm>
            <a:off x="431800" y="3810000"/>
            <a:ext cx="1727200" cy="1371600"/>
          </a:xfrm>
          <a:prstGeom prst="rect">
            <a:avLst/>
          </a:prstGeom>
          <a:pattFill prst="pct10">
            <a:fgClr>
              <a:srgbClr val="FF6699"/>
            </a:fgClr>
            <a:bgClr>
              <a:schemeClr val="bg1"/>
            </a:bgClr>
          </a:patt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91DA70D4-A332-4F11-BF1C-1CD1F3B7D86D}"/>
              </a:ext>
            </a:extLst>
          </p:cNvPr>
          <p:cNvSpPr>
            <a:spLocks noGrp="1" noChangeArrowheads="1"/>
          </p:cNvSpPr>
          <p:nvPr>
            <p:ph type="ctrTitle"/>
          </p:nvPr>
        </p:nvSpPr>
        <p:spPr>
          <a:xfrm>
            <a:off x="838200" y="228600"/>
            <a:ext cx="7772400" cy="558800"/>
          </a:xfrm>
        </p:spPr>
        <p:txBody>
          <a:bodyPr anchor="ctr"/>
          <a:lstStyle/>
          <a:p>
            <a:r>
              <a:rPr lang="en-US" altLang="en-US" sz="2800">
                <a:effectLst>
                  <a:outerShdw blurRad="38100" dist="38100" dir="2700000" algn="tl">
                    <a:srgbClr val="C0C0C0"/>
                  </a:outerShdw>
                </a:effectLst>
              </a:rPr>
              <a:t>Entropy of Mixing: Example</a:t>
            </a:r>
          </a:p>
        </p:txBody>
      </p:sp>
      <p:sp>
        <p:nvSpPr>
          <p:cNvPr id="61443" name="Rectangle 3">
            <a:extLst>
              <a:ext uri="{FF2B5EF4-FFF2-40B4-BE49-F238E27FC236}">
                <a16:creationId xmlns:a16="http://schemas.microsoft.com/office/drawing/2014/main" id="{DB92D3BA-580D-4C38-86E3-9F273D926471}"/>
              </a:ext>
            </a:extLst>
          </p:cNvPr>
          <p:cNvSpPr>
            <a:spLocks noChangeArrowheads="1"/>
          </p:cNvSpPr>
          <p:nvPr/>
        </p:nvSpPr>
        <p:spPr bwMode="auto">
          <a:xfrm>
            <a:off x="2882900" y="2379665"/>
            <a:ext cx="5956300"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sz="1600">
                <a:latin typeface="Times New Roman" panose="02020603050405020304" pitchFamily="18" charset="0"/>
                <a:cs typeface="Times New Roman" panose="02020603050405020304" pitchFamily="18" charset="0"/>
              </a:rPr>
              <a:t> </a:t>
            </a:r>
          </a:p>
          <a:p>
            <a:pPr algn="just" eaLnBrk="0" hangingPunct="0"/>
            <a:r>
              <a:rPr lang="en-US" altLang="en-US" b="1" i="1">
                <a:solidFill>
                  <a:schemeClr val="bg1"/>
                </a:solidFill>
                <a:cs typeface="Times New Roman" panose="02020603050405020304" pitchFamily="18" charset="0"/>
              </a:rPr>
              <a:t>A:</a:t>
            </a:r>
            <a:r>
              <a:rPr lang="en-US" altLang="en-US" b="1" i="1">
                <a:solidFill>
                  <a:srgbClr val="0000FF"/>
                </a:solidFill>
                <a:cs typeface="Times New Roman" panose="02020603050405020304" pitchFamily="18" charset="0"/>
              </a:rPr>
              <a:t> </a:t>
            </a:r>
            <a:r>
              <a:rPr lang="en-US" altLang="en-US">
                <a:cs typeface="Times New Roman" panose="02020603050405020304" pitchFamily="18" charset="0"/>
              </a:rPr>
              <a:t>There are </a:t>
            </a:r>
            <a:r>
              <a:rPr lang="en-US" altLang="en-US" i="1">
                <a:cs typeface="Times New Roman" panose="02020603050405020304" pitchFamily="18" charset="0"/>
              </a:rPr>
              <a:t>n = 2 moles </a:t>
            </a:r>
            <a:r>
              <a:rPr lang="en-US" altLang="en-US">
                <a:cs typeface="Times New Roman" panose="02020603050405020304" pitchFamily="18" charset="0"/>
              </a:rPr>
              <a:t>in total. </a:t>
            </a:r>
          </a:p>
          <a:p>
            <a:pPr algn="just" eaLnBrk="0" hangingPunct="0"/>
            <a:r>
              <a:rPr lang="en-US" altLang="en-US">
                <a:cs typeface="Times New Roman" panose="02020603050405020304" pitchFamily="18" charset="0"/>
              </a:rPr>
              <a:t>The mole fractions are </a:t>
            </a:r>
            <a:r>
              <a:rPr lang="en-US" altLang="en-US" i="1">
                <a:cs typeface="Times New Roman" panose="02020603050405020304" pitchFamily="18" charset="0"/>
              </a:rPr>
              <a:t>n</a:t>
            </a:r>
            <a:r>
              <a:rPr lang="en-US" altLang="en-US" i="1" baseline="-30000">
                <a:cs typeface="Times New Roman" panose="02020603050405020304" pitchFamily="18" charset="0"/>
              </a:rPr>
              <a:t>A</a:t>
            </a:r>
            <a:r>
              <a:rPr lang="en-US" altLang="en-US" i="1">
                <a:cs typeface="Times New Roman" panose="02020603050405020304" pitchFamily="18" charset="0"/>
              </a:rPr>
              <a:t>/n</a:t>
            </a:r>
            <a:r>
              <a:rPr lang="en-US" altLang="en-US" i="1" baseline="-30000">
                <a:cs typeface="Times New Roman" panose="02020603050405020304" pitchFamily="18" charset="0"/>
              </a:rPr>
              <a:t> </a:t>
            </a:r>
            <a:r>
              <a:rPr lang="en-US" altLang="en-US" i="1">
                <a:cs typeface="Times New Roman" panose="02020603050405020304" pitchFamily="18" charset="0"/>
              </a:rPr>
              <a:t>= n</a:t>
            </a:r>
            <a:r>
              <a:rPr lang="en-US" altLang="en-US" i="1" baseline="-30000">
                <a:cs typeface="Times New Roman" panose="02020603050405020304" pitchFamily="18" charset="0"/>
              </a:rPr>
              <a:t>B </a:t>
            </a:r>
            <a:r>
              <a:rPr lang="en-US" altLang="en-US" i="1">
                <a:cs typeface="Times New Roman" panose="02020603050405020304" pitchFamily="18" charset="0"/>
              </a:rPr>
              <a:t>/n</a:t>
            </a:r>
            <a:r>
              <a:rPr lang="en-US" altLang="en-US" i="1" baseline="-30000">
                <a:cs typeface="Times New Roman" panose="02020603050405020304" pitchFamily="18" charset="0"/>
              </a:rPr>
              <a:t> </a:t>
            </a:r>
            <a:r>
              <a:rPr lang="en-US" altLang="en-US" i="1">
                <a:cs typeface="Times New Roman" panose="02020603050405020304" pitchFamily="18" charset="0"/>
              </a:rPr>
              <a:t>= 0.5</a:t>
            </a:r>
            <a:r>
              <a:rPr lang="en-US" altLang="en-US">
                <a:cs typeface="Times New Roman" panose="02020603050405020304" pitchFamily="18" charset="0"/>
              </a:rPr>
              <a:t>. </a:t>
            </a:r>
          </a:p>
          <a:p>
            <a:pPr algn="just" eaLnBrk="0" hangingPunct="0"/>
            <a:r>
              <a:rPr lang="en-US" altLang="en-US">
                <a:cs typeface="Times New Roman" panose="02020603050405020304" pitchFamily="18" charset="0"/>
              </a:rPr>
              <a:t>Similarly, the probabilities are </a:t>
            </a:r>
            <a:r>
              <a:rPr lang="en-US" altLang="en-US" i="1">
                <a:cs typeface="Times New Roman" panose="02020603050405020304" pitchFamily="18" charset="0"/>
              </a:rPr>
              <a:t>P</a:t>
            </a:r>
            <a:r>
              <a:rPr lang="en-US" altLang="en-US" i="1" baseline="-30000">
                <a:cs typeface="Times New Roman" panose="02020603050405020304" pitchFamily="18" charset="0"/>
              </a:rPr>
              <a:t>A </a:t>
            </a:r>
            <a:r>
              <a:rPr lang="en-US" altLang="en-US" i="1">
                <a:cs typeface="Times New Roman" panose="02020603050405020304" pitchFamily="18" charset="0"/>
              </a:rPr>
              <a:t>= P</a:t>
            </a:r>
            <a:r>
              <a:rPr lang="en-US" altLang="en-US" i="1" baseline="-30000">
                <a:cs typeface="Times New Roman" panose="02020603050405020304" pitchFamily="18" charset="0"/>
              </a:rPr>
              <a:t>B </a:t>
            </a:r>
            <a:r>
              <a:rPr lang="en-US" altLang="en-US" i="1">
                <a:cs typeface="Times New Roman" panose="02020603050405020304" pitchFamily="18" charset="0"/>
              </a:rPr>
              <a:t>= 0.5</a:t>
            </a:r>
            <a:endParaRPr lang="en-US" altLang="en-US">
              <a:cs typeface="Times New Roman" panose="02020603050405020304" pitchFamily="18" charset="0"/>
            </a:endParaRPr>
          </a:p>
          <a:p>
            <a:pPr eaLnBrk="0" hangingPunct="0"/>
            <a:r>
              <a:rPr lang="en-US" altLang="en-US">
                <a:cs typeface="Times New Roman" panose="02020603050405020304" pitchFamily="18" charset="0"/>
              </a:rPr>
              <a:t>The entropy of mixing is given by</a:t>
            </a:r>
          </a:p>
          <a:p>
            <a:pPr eaLnBrk="0" hangingPunct="0"/>
            <a:r>
              <a:rPr lang="en-US" altLang="en-US">
                <a:cs typeface="Times New Roman" panose="02020603050405020304" pitchFamily="18" charset="0"/>
              </a:rPr>
              <a:t> </a:t>
            </a:r>
          </a:p>
        </p:txBody>
      </p:sp>
      <p:grpSp>
        <p:nvGrpSpPr>
          <p:cNvPr id="61444" name="Group 4">
            <a:extLst>
              <a:ext uri="{FF2B5EF4-FFF2-40B4-BE49-F238E27FC236}">
                <a16:creationId xmlns:a16="http://schemas.microsoft.com/office/drawing/2014/main" id="{6F860FD4-DA85-45ED-9624-41F2B1F38CAF}"/>
              </a:ext>
            </a:extLst>
          </p:cNvPr>
          <p:cNvGrpSpPr>
            <a:grpSpLocks/>
          </p:cNvGrpSpPr>
          <p:nvPr/>
        </p:nvGrpSpPr>
        <p:grpSpPr bwMode="auto">
          <a:xfrm>
            <a:off x="431800" y="2336800"/>
            <a:ext cx="1727200" cy="1371600"/>
            <a:chOff x="112" y="608"/>
            <a:chExt cx="1504" cy="1280"/>
          </a:xfrm>
        </p:grpSpPr>
        <p:sp>
          <p:nvSpPr>
            <p:cNvPr id="61445" name="Rectangle 5">
              <a:extLst>
                <a:ext uri="{FF2B5EF4-FFF2-40B4-BE49-F238E27FC236}">
                  <a16:creationId xmlns:a16="http://schemas.microsoft.com/office/drawing/2014/main" id="{8CA5B092-8AD3-4F3A-9B3B-1BBCA26B8CAE}"/>
                </a:ext>
              </a:extLst>
            </p:cNvPr>
            <p:cNvSpPr>
              <a:spLocks noChangeArrowheads="1"/>
            </p:cNvSpPr>
            <p:nvPr/>
          </p:nvSpPr>
          <p:spPr bwMode="auto">
            <a:xfrm>
              <a:off x="112" y="608"/>
              <a:ext cx="1504" cy="1280"/>
            </a:xfrm>
            <a:prstGeom prst="rect">
              <a:avLst/>
            </a:prstGeom>
            <a:pattFill prst="pct10">
              <a:fgClr>
                <a:srgbClr val="FF9933"/>
              </a:fgClr>
              <a:bgClr>
                <a:schemeClr val="bg1"/>
              </a:bgClr>
            </a:patt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46" name="Rectangle 6">
              <a:extLst>
                <a:ext uri="{FF2B5EF4-FFF2-40B4-BE49-F238E27FC236}">
                  <a16:creationId xmlns:a16="http://schemas.microsoft.com/office/drawing/2014/main" id="{25332D1F-7FBF-4522-9336-754D1E61E865}"/>
                </a:ext>
              </a:extLst>
            </p:cNvPr>
            <p:cNvSpPr>
              <a:spLocks noChangeArrowheads="1"/>
            </p:cNvSpPr>
            <p:nvPr/>
          </p:nvSpPr>
          <p:spPr bwMode="auto">
            <a:xfrm>
              <a:off x="864" y="632"/>
              <a:ext cx="736" cy="1248"/>
            </a:xfrm>
            <a:prstGeom prst="rect">
              <a:avLst/>
            </a:prstGeom>
            <a:pattFill prst="pct30">
              <a:fgClr>
                <a:schemeClr val="accent2"/>
              </a:fgClr>
              <a:bgClr>
                <a:schemeClr val="bg1"/>
              </a:bgClr>
            </a:patt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61447" name="Object 7">
            <a:extLst>
              <a:ext uri="{FF2B5EF4-FFF2-40B4-BE49-F238E27FC236}">
                <a16:creationId xmlns:a16="http://schemas.microsoft.com/office/drawing/2014/main" id="{0995E5C9-7877-403C-87E6-0CD7A8C848A9}"/>
              </a:ext>
            </a:extLst>
          </p:cNvPr>
          <p:cNvGraphicFramePr>
            <a:graphicFrameLocks noChangeAspect="1"/>
          </p:cNvGraphicFramePr>
          <p:nvPr/>
        </p:nvGraphicFramePr>
        <p:xfrm>
          <a:off x="3249613" y="4230688"/>
          <a:ext cx="5245100" cy="2330450"/>
        </p:xfrm>
        <a:graphic>
          <a:graphicData uri="http://schemas.openxmlformats.org/presentationml/2006/ole">
            <mc:AlternateContent xmlns:mc="http://schemas.openxmlformats.org/markup-compatibility/2006">
              <mc:Choice xmlns:v="urn:schemas-microsoft-com:vml" Requires="v">
                <p:oleObj name="Equation" r:id="rId2" imgW="3797280" imgH="1688760" progId="Equation.DSMT4">
                  <p:embed/>
                </p:oleObj>
              </mc:Choice>
              <mc:Fallback>
                <p:oleObj name="Equation" r:id="rId2" imgW="3797280" imgH="1688760" progId="Equation.DSMT4">
                  <p:embed/>
                  <p:pic>
                    <p:nvPicPr>
                      <p:cNvPr id="61447" name="Object 7">
                        <a:extLst>
                          <a:ext uri="{FF2B5EF4-FFF2-40B4-BE49-F238E27FC236}">
                            <a16:creationId xmlns:a16="http://schemas.microsoft.com/office/drawing/2014/main" id="{0995E5C9-7877-403C-87E6-0CD7A8C848A9}"/>
                          </a:ext>
                        </a:extLst>
                      </p:cNvPr>
                      <p:cNvPicPr>
                        <a:picLocks noChangeAspect="1" noChangeArrowheads="1"/>
                      </p:cNvPicPr>
                      <p:nvPr/>
                    </p:nvPicPr>
                    <p:blipFill>
                      <a:blip r:embed="rId3"/>
                      <a:srcRect/>
                      <a:stretch>
                        <a:fillRect/>
                      </a:stretch>
                    </p:blipFill>
                    <p:spPr bwMode="auto">
                      <a:xfrm>
                        <a:off x="3249613" y="4230688"/>
                        <a:ext cx="5245100" cy="2330450"/>
                      </a:xfrm>
                      <a:prstGeom prst="rect">
                        <a:avLst/>
                      </a:prstGeom>
                      <a:solidFill>
                        <a:schemeClr val="bg1"/>
                      </a:solidFill>
                    </p:spPr>
                  </p:pic>
                </p:oleObj>
              </mc:Fallback>
            </mc:AlternateContent>
          </a:graphicData>
        </a:graphic>
      </p:graphicFrame>
      <p:sp>
        <p:nvSpPr>
          <p:cNvPr id="61448" name="Text Box 8">
            <a:extLst>
              <a:ext uri="{FF2B5EF4-FFF2-40B4-BE49-F238E27FC236}">
                <a16:creationId xmlns:a16="http://schemas.microsoft.com/office/drawing/2014/main" id="{F1EE0E06-B2EA-4D43-B123-619B763D89AE}"/>
              </a:ext>
            </a:extLst>
          </p:cNvPr>
          <p:cNvSpPr txBox="1">
            <a:spLocks noChangeArrowheads="1"/>
          </p:cNvSpPr>
          <p:nvPr/>
        </p:nvSpPr>
        <p:spPr bwMode="auto">
          <a:xfrm>
            <a:off x="711200" y="850902"/>
            <a:ext cx="78232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a:r>
              <a:rPr lang="en-US" altLang="en-US" i="1">
                <a:solidFill>
                  <a:schemeClr val="bg1"/>
                </a:solidFill>
                <a:cs typeface="Times New Roman" panose="02020603050405020304" pitchFamily="18" charset="0"/>
              </a:rPr>
              <a:t>Q</a:t>
            </a:r>
            <a:r>
              <a:rPr lang="en-US" altLang="en-US" i="1">
                <a:solidFill>
                  <a:schemeClr val="accent1"/>
                </a:solidFill>
                <a:cs typeface="Times New Roman" panose="02020603050405020304" pitchFamily="18" charset="0"/>
              </a:rPr>
              <a:t>: </a:t>
            </a:r>
            <a:r>
              <a:rPr lang="en-US" altLang="en-US">
                <a:solidFill>
                  <a:schemeClr val="accent1"/>
                </a:solidFill>
                <a:cs typeface="Times New Roman" panose="02020603050405020304" pitchFamily="18" charset="0"/>
              </a:rPr>
              <a:t>One mole each of two gases, </a:t>
            </a:r>
            <a:r>
              <a:rPr lang="en-US" altLang="en-US" b="1" i="1">
                <a:solidFill>
                  <a:schemeClr val="accent1"/>
                </a:solidFill>
                <a:cs typeface="Times New Roman" panose="02020603050405020304" pitchFamily="18" charset="0"/>
              </a:rPr>
              <a:t>A </a:t>
            </a:r>
            <a:r>
              <a:rPr lang="en-US" altLang="en-US">
                <a:solidFill>
                  <a:schemeClr val="accent1"/>
                </a:solidFill>
                <a:cs typeface="Times New Roman" panose="02020603050405020304" pitchFamily="18" charset="0"/>
              </a:rPr>
              <a:t>and</a:t>
            </a:r>
            <a:r>
              <a:rPr lang="en-US" altLang="en-US" b="1" i="1">
                <a:solidFill>
                  <a:schemeClr val="accent1"/>
                </a:solidFill>
                <a:cs typeface="Times New Roman" panose="02020603050405020304" pitchFamily="18" charset="0"/>
              </a:rPr>
              <a:t> B</a:t>
            </a:r>
            <a:r>
              <a:rPr lang="en-US" altLang="en-US" b="1">
                <a:solidFill>
                  <a:schemeClr val="accent1"/>
                </a:solidFill>
                <a:cs typeface="Times New Roman" panose="02020603050405020304" pitchFamily="18" charset="0"/>
              </a:rPr>
              <a:t>,</a:t>
            </a:r>
            <a:r>
              <a:rPr lang="en-US" altLang="en-US">
                <a:solidFill>
                  <a:schemeClr val="accent1"/>
                </a:solidFill>
                <a:cs typeface="Times New Roman" panose="02020603050405020304" pitchFamily="18" charset="0"/>
              </a:rPr>
              <a:t> are in the respective halves of a separated container. When the partition is removed, the gases will mix. Calculate the entropy gain or loss in the mixing of the two gases. </a:t>
            </a:r>
            <a:endParaRPr lang="en-US" altLang="en-US">
              <a:solidFill>
                <a:schemeClr val="accent1"/>
              </a:solidFill>
            </a:endParaRPr>
          </a:p>
        </p:txBody>
      </p:sp>
      <p:sp>
        <p:nvSpPr>
          <p:cNvPr id="61449" name="Text Box 9">
            <a:extLst>
              <a:ext uri="{FF2B5EF4-FFF2-40B4-BE49-F238E27FC236}">
                <a16:creationId xmlns:a16="http://schemas.microsoft.com/office/drawing/2014/main" id="{66BD8015-5D25-48AA-97B7-58B28E121237}"/>
              </a:ext>
            </a:extLst>
          </p:cNvPr>
          <p:cNvSpPr txBox="1">
            <a:spLocks noChangeArrowheads="1"/>
          </p:cNvSpPr>
          <p:nvPr/>
        </p:nvSpPr>
        <p:spPr bwMode="auto">
          <a:xfrm>
            <a:off x="165100" y="5130802"/>
            <a:ext cx="2641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r>
              <a:rPr lang="en-US" altLang="en-US">
                <a:cs typeface="Times New Roman" panose="02020603050405020304" pitchFamily="18" charset="0"/>
              </a:rPr>
              <a:t>Since entropy is gained, mixing occurs spontaneously.</a:t>
            </a:r>
            <a:endParaRPr lang="en-US" altLang="en-US" sz="2400">
              <a:latin typeface="Times New Roman" panose="02020603050405020304" pitchFamily="18" charset="0"/>
            </a:endParaRPr>
          </a:p>
        </p:txBody>
      </p:sp>
      <p:sp>
        <p:nvSpPr>
          <p:cNvPr id="61450" name="Rectangle 10">
            <a:extLst>
              <a:ext uri="{FF2B5EF4-FFF2-40B4-BE49-F238E27FC236}">
                <a16:creationId xmlns:a16="http://schemas.microsoft.com/office/drawing/2014/main" id="{9B38FC76-1454-4733-A366-526DD778BC7D}"/>
              </a:ext>
            </a:extLst>
          </p:cNvPr>
          <p:cNvSpPr>
            <a:spLocks noChangeArrowheads="1"/>
          </p:cNvSpPr>
          <p:nvPr/>
        </p:nvSpPr>
        <p:spPr bwMode="auto">
          <a:xfrm>
            <a:off x="431800" y="3810000"/>
            <a:ext cx="1727200" cy="1371600"/>
          </a:xfrm>
          <a:prstGeom prst="rect">
            <a:avLst/>
          </a:prstGeom>
          <a:pattFill prst="pct10">
            <a:fgClr>
              <a:srgbClr val="FF6699"/>
            </a:fgClr>
            <a:bgClr>
              <a:schemeClr val="bg1"/>
            </a:bgClr>
          </a:pattFill>
          <a:ln w="571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1" name="Rectangle 5">
            <a:extLst>
              <a:ext uri="{FF2B5EF4-FFF2-40B4-BE49-F238E27FC236}">
                <a16:creationId xmlns:a16="http://schemas.microsoft.com/office/drawing/2014/main" id="{7C03A930-2E01-45FB-B8F5-CA997200EBF9}"/>
              </a:ext>
            </a:extLst>
          </p:cNvPr>
          <p:cNvSpPr>
            <a:spLocks noGrp="1" noChangeArrowheads="1"/>
          </p:cNvSpPr>
          <p:nvPr>
            <p:ph type="title"/>
          </p:nvPr>
        </p:nvSpPr>
        <p:spPr/>
        <p:txBody>
          <a:bodyPr/>
          <a:lstStyle/>
          <a:p>
            <a:r>
              <a:rPr lang="en-US" altLang="en-US" dirty="0"/>
              <a:t>Statistical Definition of Entropy</a:t>
            </a:r>
          </a:p>
        </p:txBody>
      </p:sp>
      <p:graphicFrame>
        <p:nvGraphicFramePr>
          <p:cNvPr id="75780" name="Object 4">
            <a:extLst>
              <a:ext uri="{FF2B5EF4-FFF2-40B4-BE49-F238E27FC236}">
                <a16:creationId xmlns:a16="http://schemas.microsoft.com/office/drawing/2014/main" id="{EFBFF8AC-4CA1-4572-A87A-39AAE3E91DC9}"/>
              </a:ext>
            </a:extLst>
          </p:cNvPr>
          <p:cNvGraphicFramePr>
            <a:graphicFrameLocks noGrp="1" noChangeAspect="1"/>
          </p:cNvGraphicFramePr>
          <p:nvPr>
            <p:ph idx="1"/>
          </p:nvPr>
        </p:nvGraphicFramePr>
        <p:xfrm>
          <a:off x="1066800" y="2362200"/>
          <a:ext cx="7391400" cy="2528888"/>
        </p:xfrm>
        <a:graphic>
          <a:graphicData uri="http://schemas.openxmlformats.org/presentationml/2006/ole">
            <mc:AlternateContent xmlns:mc="http://schemas.openxmlformats.org/markup-compatibility/2006">
              <mc:Choice xmlns:v="urn:schemas-microsoft-com:vml" Requires="v">
                <p:oleObj name="Equation" r:id="rId2" imgW="4305240" imgH="1473120" progId="Equation.DSMT4">
                  <p:embed/>
                </p:oleObj>
              </mc:Choice>
              <mc:Fallback>
                <p:oleObj name="Equation" r:id="rId2" imgW="4305240" imgH="1473120" progId="Equation.DSMT4">
                  <p:embed/>
                  <p:pic>
                    <p:nvPicPr>
                      <p:cNvPr id="75780" name="Object 4">
                        <a:extLst>
                          <a:ext uri="{FF2B5EF4-FFF2-40B4-BE49-F238E27FC236}">
                            <a16:creationId xmlns:a16="http://schemas.microsoft.com/office/drawing/2014/main" id="{EFBFF8AC-4CA1-4572-A87A-39AAE3E91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2362200"/>
                        <a:ext cx="7391400" cy="2528888"/>
                      </a:xfrm>
                      <a:prstGeom prst="rect">
                        <a:avLst/>
                      </a:prstGeom>
                      <a:noFill/>
                      <a:ln>
                        <a:noFill/>
                      </a:ln>
                      <a:effectLst/>
                      <a:extLst>
                        <a:ext uri="{909E8E84-426E-40DD-AFC4-6F175D3DCCD1}">
                          <a14:hiddenFill xmlns:a14="http://schemas.microsoft.com/office/drawing/2010/main">
                            <a:gradFill rotWithShape="0">
                              <a:gsLst>
                                <a:gs pos="0">
                                  <a:srgbClr val="C7D163"/>
                                </a:gs>
                                <a:gs pos="100000">
                                  <a:srgbClr val="C7D163">
                                    <a:gamma/>
                                    <a:tint val="0"/>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 name="Date Placeholder 1">
            <a:extLst>
              <a:ext uri="{FF2B5EF4-FFF2-40B4-BE49-F238E27FC236}">
                <a16:creationId xmlns:a16="http://schemas.microsoft.com/office/drawing/2014/main" id="{23810DE2-0EAA-6192-225D-D1C906508397}"/>
              </a:ext>
            </a:extLst>
          </p:cNvPr>
          <p:cNvSpPr>
            <a:spLocks noGrp="1"/>
          </p:cNvSpPr>
          <p:nvPr>
            <p:ph type="dt" sz="half" idx="10"/>
          </p:nvPr>
        </p:nvSpPr>
        <p:spPr/>
        <p:txBody>
          <a:bodyPr/>
          <a:lstStyle/>
          <a:p>
            <a:r>
              <a:rPr lang="en-US"/>
              <a:t>W. Udo Schröder 2023</a:t>
            </a:r>
          </a:p>
        </p:txBody>
      </p:sp>
      <p:sp>
        <p:nvSpPr>
          <p:cNvPr id="3" name="Footer Placeholder 2">
            <a:extLst>
              <a:ext uri="{FF2B5EF4-FFF2-40B4-BE49-F238E27FC236}">
                <a16:creationId xmlns:a16="http://schemas.microsoft.com/office/drawing/2014/main" id="{C39906AF-FE9C-5808-B2E2-2796CBCC1370}"/>
              </a:ext>
            </a:extLst>
          </p:cNvPr>
          <p:cNvSpPr>
            <a:spLocks noGrp="1"/>
          </p:cNvSpPr>
          <p:nvPr>
            <p:ph type="ftr" sz="quarter" idx="11"/>
          </p:nvPr>
        </p:nvSpPr>
        <p:spPr/>
        <p:txBody>
          <a:bodyPr/>
          <a:lstStyle/>
          <a:p>
            <a:r>
              <a:rPr lang="en-US"/>
              <a:t>Compl MP TD</a:t>
            </a:r>
          </a:p>
        </p:txBody>
      </p:sp>
      <p:sp>
        <p:nvSpPr>
          <p:cNvPr id="4" name="Slide Number Placeholder 3">
            <a:extLst>
              <a:ext uri="{FF2B5EF4-FFF2-40B4-BE49-F238E27FC236}">
                <a16:creationId xmlns:a16="http://schemas.microsoft.com/office/drawing/2014/main" id="{DE73FF12-05D1-103D-4F6A-63D961C33FF9}"/>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64</a:t>
            </a:fld>
            <a:endParaRPr lang="en-US">
              <a:solidFill>
                <a:srgbClr val="C0C0C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a:extLst>
              <a:ext uri="{FF2B5EF4-FFF2-40B4-BE49-F238E27FC236}">
                <a16:creationId xmlns:a16="http://schemas.microsoft.com/office/drawing/2014/main" id="{4D760505-385D-40A6-9B7B-0ECEFCED6F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7586" name="Rectangle 2">
            <a:extLst>
              <a:ext uri="{FF2B5EF4-FFF2-40B4-BE49-F238E27FC236}">
                <a16:creationId xmlns:a16="http://schemas.microsoft.com/office/drawing/2014/main" id="{C70D999A-1488-44C3-B747-7D3F9D452391}"/>
              </a:ext>
            </a:extLst>
          </p:cNvPr>
          <p:cNvSpPr>
            <a:spLocks noGrp="1" noChangeArrowheads="1"/>
          </p:cNvSpPr>
          <p:nvPr>
            <p:ph type="ctrTitle"/>
          </p:nvPr>
        </p:nvSpPr>
        <p:spPr>
          <a:xfrm>
            <a:off x="838200" y="228602"/>
            <a:ext cx="7772400" cy="500063"/>
          </a:xfrm>
        </p:spPr>
        <p:txBody>
          <a:bodyPr anchor="ctr"/>
          <a:lstStyle/>
          <a:p>
            <a:r>
              <a:rPr lang="en-US" altLang="en-US" sz="2800">
                <a:effectLst>
                  <a:outerShdw blurRad="38100" dist="38100" dir="2700000" algn="tl">
                    <a:srgbClr val="C0C0C0"/>
                  </a:outerShdw>
                </a:effectLst>
              </a:rPr>
              <a:t>A Good Question</a:t>
            </a:r>
          </a:p>
        </p:txBody>
      </p:sp>
      <p:sp>
        <p:nvSpPr>
          <p:cNvPr id="67590" name="Text Box 6">
            <a:extLst>
              <a:ext uri="{FF2B5EF4-FFF2-40B4-BE49-F238E27FC236}">
                <a16:creationId xmlns:a16="http://schemas.microsoft.com/office/drawing/2014/main" id="{8103F4DC-0012-4CBC-9D07-BA4130755AF2}"/>
              </a:ext>
            </a:extLst>
          </p:cNvPr>
          <p:cNvSpPr txBox="1">
            <a:spLocks noChangeArrowheads="1"/>
          </p:cNvSpPr>
          <p:nvPr/>
        </p:nvSpPr>
        <p:spPr bwMode="auto">
          <a:xfrm>
            <a:off x="493715" y="725488"/>
            <a:ext cx="81867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Q: </a:t>
            </a:r>
            <a:r>
              <a:rPr lang="en-US" altLang="en-US" b="1">
                <a:solidFill>
                  <a:schemeClr val="bg1"/>
                </a:solidFill>
              </a:rPr>
              <a:t>The mixing of three gases considered in the previous example at p = 1 atm and T=298K yielded an entropy gain of </a:t>
            </a:r>
            <a:r>
              <a:rPr lang="en-US" altLang="en-US" b="1">
                <a:solidFill>
                  <a:schemeClr val="bg1"/>
                </a:solidFill>
                <a:latin typeface="Symbol" panose="05050102010706020507" pitchFamily="18" charset="2"/>
              </a:rPr>
              <a:t>D</a:t>
            </a:r>
            <a:r>
              <a:rPr lang="en-US" altLang="en-US" b="1">
                <a:solidFill>
                  <a:schemeClr val="bg1"/>
                </a:solidFill>
              </a:rPr>
              <a:t>S</a:t>
            </a:r>
            <a:r>
              <a:rPr lang="en-US" altLang="en-US" b="1" baseline="-25000">
                <a:solidFill>
                  <a:schemeClr val="bg1"/>
                </a:solidFill>
              </a:rPr>
              <a:t>mix</a:t>
            </a:r>
            <a:r>
              <a:rPr lang="en-US" altLang="en-US" b="1">
                <a:solidFill>
                  <a:schemeClr val="bg1"/>
                </a:solidFill>
              </a:rPr>
              <a:t> = 11.5kJ/K. How much heat will be generated?</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a:extLst>
              <a:ext uri="{FF2B5EF4-FFF2-40B4-BE49-F238E27FC236}">
                <a16:creationId xmlns:a16="http://schemas.microsoft.com/office/drawing/2014/main" id="{03578752-C6FD-49BB-A6B3-E708DB9AB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8611" name="Rectangle 3">
            <a:extLst>
              <a:ext uri="{FF2B5EF4-FFF2-40B4-BE49-F238E27FC236}">
                <a16:creationId xmlns:a16="http://schemas.microsoft.com/office/drawing/2014/main" id="{1907A67C-F790-48BB-8B30-66E333FA36DE}"/>
              </a:ext>
            </a:extLst>
          </p:cNvPr>
          <p:cNvSpPr>
            <a:spLocks noGrp="1" noChangeArrowheads="1"/>
          </p:cNvSpPr>
          <p:nvPr>
            <p:ph type="ctrTitle"/>
          </p:nvPr>
        </p:nvSpPr>
        <p:spPr>
          <a:xfrm>
            <a:off x="838200" y="228602"/>
            <a:ext cx="7772400" cy="500063"/>
          </a:xfrm>
        </p:spPr>
        <p:txBody>
          <a:bodyPr anchor="ctr"/>
          <a:lstStyle/>
          <a:p>
            <a:r>
              <a:rPr lang="en-US" altLang="en-US" sz="2800">
                <a:effectLst>
                  <a:outerShdw blurRad="38100" dist="38100" dir="2700000" algn="tl">
                    <a:srgbClr val="C0C0C0"/>
                  </a:outerShdw>
                </a:effectLst>
              </a:rPr>
              <a:t>A Good Question</a:t>
            </a:r>
          </a:p>
        </p:txBody>
      </p:sp>
      <p:sp>
        <p:nvSpPr>
          <p:cNvPr id="68612" name="Text Box 4">
            <a:extLst>
              <a:ext uri="{FF2B5EF4-FFF2-40B4-BE49-F238E27FC236}">
                <a16:creationId xmlns:a16="http://schemas.microsoft.com/office/drawing/2014/main" id="{53840ED3-3343-4632-BACA-D02003417CF6}"/>
              </a:ext>
            </a:extLst>
          </p:cNvPr>
          <p:cNvSpPr txBox="1">
            <a:spLocks noChangeArrowheads="1"/>
          </p:cNvSpPr>
          <p:nvPr/>
        </p:nvSpPr>
        <p:spPr bwMode="auto">
          <a:xfrm>
            <a:off x="493715" y="725488"/>
            <a:ext cx="8186737"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Q: </a:t>
            </a:r>
            <a:r>
              <a:rPr lang="en-US" altLang="en-US" b="1">
                <a:solidFill>
                  <a:schemeClr val="bg1"/>
                </a:solidFill>
              </a:rPr>
              <a:t>The mixing of three gases considered in the previous example at p = 1 atm and T=298K yielded an entropy gain of </a:t>
            </a:r>
            <a:r>
              <a:rPr lang="en-US" altLang="en-US" b="1">
                <a:solidFill>
                  <a:schemeClr val="bg1"/>
                </a:solidFill>
                <a:latin typeface="Symbol" panose="05050102010706020507" pitchFamily="18" charset="2"/>
              </a:rPr>
              <a:t>D</a:t>
            </a:r>
            <a:r>
              <a:rPr lang="en-US" altLang="en-US" b="1">
                <a:solidFill>
                  <a:schemeClr val="bg1"/>
                </a:solidFill>
              </a:rPr>
              <a:t>S</a:t>
            </a:r>
            <a:r>
              <a:rPr lang="en-US" altLang="en-US" b="1" baseline="-25000">
                <a:solidFill>
                  <a:schemeClr val="bg1"/>
                </a:solidFill>
              </a:rPr>
              <a:t>mix</a:t>
            </a:r>
            <a:r>
              <a:rPr lang="en-US" altLang="en-US" b="1">
                <a:solidFill>
                  <a:schemeClr val="bg1"/>
                </a:solidFill>
              </a:rPr>
              <a:t> = 11.5kJ/K. How much heat will be generated?</a:t>
            </a:r>
          </a:p>
        </p:txBody>
      </p:sp>
      <p:sp>
        <p:nvSpPr>
          <p:cNvPr id="68613" name="Text Box 5">
            <a:extLst>
              <a:ext uri="{FF2B5EF4-FFF2-40B4-BE49-F238E27FC236}">
                <a16:creationId xmlns:a16="http://schemas.microsoft.com/office/drawing/2014/main" id="{51837DB8-CB05-4D2D-A35D-2706C2A070B4}"/>
              </a:ext>
            </a:extLst>
          </p:cNvPr>
          <p:cNvSpPr txBox="1">
            <a:spLocks noChangeArrowheads="1"/>
          </p:cNvSpPr>
          <p:nvPr/>
        </p:nvSpPr>
        <p:spPr bwMode="auto">
          <a:xfrm>
            <a:off x="500065" y="5232402"/>
            <a:ext cx="818673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a:t>A: None. Because the mixing is irreversible, an entropy gain of </a:t>
            </a:r>
            <a:r>
              <a:rPr lang="en-US" altLang="en-US" b="1">
                <a:latin typeface="Symbol" panose="05050102010706020507" pitchFamily="18" charset="2"/>
              </a:rPr>
              <a:t>D</a:t>
            </a:r>
            <a:r>
              <a:rPr lang="en-US" altLang="en-US" b="1"/>
              <a:t>S</a:t>
            </a:r>
            <a:r>
              <a:rPr lang="en-US" altLang="en-US" b="1" baseline="-25000"/>
              <a:t>mix</a:t>
            </a:r>
            <a:r>
              <a:rPr lang="en-US" altLang="en-US" b="1"/>
              <a:t> = 11.5kJ/K at T =298K here only means that q</a:t>
            </a:r>
            <a:r>
              <a:rPr lang="en-US" altLang="en-US" b="1" baseline="-25000"/>
              <a:t>irrev</a:t>
            </a:r>
            <a:r>
              <a:rPr lang="en-US" altLang="en-US" b="1"/>
              <a:t>&lt; T</a:t>
            </a:r>
            <a:r>
              <a:rPr lang="en-US" altLang="en-US" b="1">
                <a:latin typeface="Symbol" panose="05050102010706020507" pitchFamily="18" charset="2"/>
              </a:rPr>
              <a:t>D</a:t>
            </a:r>
            <a:r>
              <a:rPr lang="en-US" altLang="en-US" b="1"/>
              <a:t>S</a:t>
            </a:r>
            <a:r>
              <a:rPr lang="en-US" altLang="en-US" b="1" baseline="-25000"/>
              <a:t>mix</a:t>
            </a:r>
            <a:r>
              <a:rPr lang="en-US" altLang="en-US" b="1"/>
              <a:t>. Absence of heat, q</a:t>
            </a:r>
            <a:r>
              <a:rPr lang="en-US" altLang="en-US" b="1" baseline="-25000"/>
              <a:t>irrev</a:t>
            </a:r>
            <a:r>
              <a:rPr lang="en-US" altLang="en-US" b="1"/>
              <a:t> =0, is compatible with the Second Law TD.</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4">
            <a:extLst>
              <a:ext uri="{FF2B5EF4-FFF2-40B4-BE49-F238E27FC236}">
                <a16:creationId xmlns:a16="http://schemas.microsoft.com/office/drawing/2014/main" id="{41C931B5-0688-43AC-BA82-7A5A6F4B8331}"/>
              </a:ext>
            </a:extLst>
          </p:cNvPr>
          <p:cNvSpPr>
            <a:spLocks noGrp="1"/>
          </p:cNvSpPr>
          <p:nvPr>
            <p:ph type="ftr" sz="quarter" idx="10"/>
          </p:nvPr>
        </p:nvSpPr>
        <p:spPr>
          <a:xfrm rot="16196635">
            <a:off x="-838993" y="5331618"/>
            <a:ext cx="1979612" cy="3048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solidFill>
                  <a:srgbClr val="DA2102"/>
                </a:solidFill>
                <a:latin typeface="Times New Roman" panose="02020603050405020304" pitchFamily="18" charset="0"/>
              </a:rPr>
              <a:t>Compl MP TD</a:t>
            </a:r>
            <a:endParaRPr lang="en-US" altLang="en-US" sz="1400" b="0">
              <a:solidFill>
                <a:schemeClr val="bg1"/>
              </a:solidFill>
              <a:latin typeface="Times New Roman" panose="02020603050405020304" pitchFamily="18" charset="0"/>
            </a:endParaRPr>
          </a:p>
        </p:txBody>
      </p:sp>
      <p:sp>
        <p:nvSpPr>
          <p:cNvPr id="19459" name="Slide Number Placeholder 5">
            <a:extLst>
              <a:ext uri="{FF2B5EF4-FFF2-40B4-BE49-F238E27FC236}">
                <a16:creationId xmlns:a16="http://schemas.microsoft.com/office/drawing/2014/main" id="{2EEC2303-9D69-4C97-9422-2FAA77A0DA60}"/>
              </a:ext>
            </a:extLst>
          </p:cNvPr>
          <p:cNvSpPr>
            <a:spLocks noGrp="1"/>
          </p:cNvSpPr>
          <p:nvPr>
            <p:ph type="sldNum" sz="quarter" idx="11"/>
          </p:nvPr>
        </p:nvSpPr>
        <p:spPr>
          <a:xfrm rot="16200000">
            <a:off x="-723900" y="3390900"/>
            <a:ext cx="1676400" cy="22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000">
                <a:latin typeface="Times New Roman" panose="02020603050405020304" pitchFamily="18" charset="0"/>
              </a:rPr>
              <a:t>  </a:t>
            </a:r>
            <a:fld id="{1D4529C9-7887-4644-BFFF-C385849E9F09}" type="slidenum">
              <a:rPr lang="en-US" altLang="en-US" sz="1400" smtClean="0">
                <a:latin typeface="Times New Roman" panose="02020603050405020304" pitchFamily="18" charset="0"/>
              </a:rPr>
              <a:pPr/>
              <a:t>67</a:t>
            </a:fld>
            <a:endParaRPr lang="en-US" altLang="en-US" sz="1400">
              <a:latin typeface="Times New Roman" panose="02020603050405020304" pitchFamily="18" charset="0"/>
            </a:endParaRPr>
          </a:p>
        </p:txBody>
      </p:sp>
      <p:sp>
        <p:nvSpPr>
          <p:cNvPr id="19460" name="Date Placeholder 6">
            <a:extLst>
              <a:ext uri="{FF2B5EF4-FFF2-40B4-BE49-F238E27FC236}">
                <a16:creationId xmlns:a16="http://schemas.microsoft.com/office/drawing/2014/main" id="{FB4643AD-ADE5-4C23-AC79-D857867A7D92}"/>
              </a:ext>
            </a:extLst>
          </p:cNvPr>
          <p:cNvSpPr>
            <a:spLocks noGrp="1"/>
          </p:cNvSpPr>
          <p:nvPr>
            <p:ph type="dt"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latin typeface="Times New Roman" panose="02020603050405020304" pitchFamily="18" charset="0"/>
              </a:rPr>
              <a:t>W. Udo Schröder 2023</a:t>
            </a:r>
          </a:p>
        </p:txBody>
      </p:sp>
      <p:grpSp>
        <p:nvGrpSpPr>
          <p:cNvPr id="19461" name="Group 82">
            <a:extLst>
              <a:ext uri="{FF2B5EF4-FFF2-40B4-BE49-F238E27FC236}">
                <a16:creationId xmlns:a16="http://schemas.microsoft.com/office/drawing/2014/main" id="{7295A1F9-1E8C-4233-A77F-A9EC14EB8CE8}"/>
              </a:ext>
            </a:extLst>
          </p:cNvPr>
          <p:cNvGrpSpPr>
            <a:grpSpLocks/>
          </p:cNvGrpSpPr>
          <p:nvPr/>
        </p:nvGrpSpPr>
        <p:grpSpPr bwMode="auto">
          <a:xfrm>
            <a:off x="381000" y="1295400"/>
            <a:ext cx="3835400" cy="4435475"/>
            <a:chOff x="288" y="912"/>
            <a:chExt cx="2416" cy="2794"/>
          </a:xfrm>
        </p:grpSpPr>
        <p:sp>
          <p:nvSpPr>
            <p:cNvPr id="19476" name="Text Box 12">
              <a:extLst>
                <a:ext uri="{FF2B5EF4-FFF2-40B4-BE49-F238E27FC236}">
                  <a16:creationId xmlns:a16="http://schemas.microsoft.com/office/drawing/2014/main" id="{8E88E2DC-7937-405E-817C-FA4E98A785DB}"/>
                </a:ext>
              </a:extLst>
            </p:cNvPr>
            <p:cNvSpPr txBox="1">
              <a:spLocks noChangeArrowheads="1"/>
            </p:cNvSpPr>
            <p:nvPr/>
          </p:nvSpPr>
          <p:spPr bwMode="auto">
            <a:xfrm>
              <a:off x="624"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1</a:t>
              </a:r>
            </a:p>
          </p:txBody>
        </p:sp>
        <p:sp>
          <p:nvSpPr>
            <p:cNvPr id="19477" name="Text Box 13">
              <a:extLst>
                <a:ext uri="{FF2B5EF4-FFF2-40B4-BE49-F238E27FC236}">
                  <a16:creationId xmlns:a16="http://schemas.microsoft.com/office/drawing/2014/main" id="{FB306195-B52B-4E8B-AC36-0C51C5182991}"/>
                </a:ext>
              </a:extLst>
            </p:cNvPr>
            <p:cNvSpPr txBox="1">
              <a:spLocks noChangeArrowheads="1"/>
            </p:cNvSpPr>
            <p:nvPr/>
          </p:nvSpPr>
          <p:spPr bwMode="auto">
            <a:xfrm>
              <a:off x="912"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2</a:t>
              </a:r>
            </a:p>
          </p:txBody>
        </p:sp>
        <p:sp>
          <p:nvSpPr>
            <p:cNvPr id="19478" name="Text Box 14">
              <a:extLst>
                <a:ext uri="{FF2B5EF4-FFF2-40B4-BE49-F238E27FC236}">
                  <a16:creationId xmlns:a16="http://schemas.microsoft.com/office/drawing/2014/main" id="{45E9189E-7A08-4E89-978F-320044ECDA5C}"/>
                </a:ext>
              </a:extLst>
            </p:cNvPr>
            <p:cNvSpPr txBox="1">
              <a:spLocks noChangeArrowheads="1"/>
            </p:cNvSpPr>
            <p:nvPr/>
          </p:nvSpPr>
          <p:spPr bwMode="auto">
            <a:xfrm>
              <a:off x="1200"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3</a:t>
              </a:r>
            </a:p>
          </p:txBody>
        </p:sp>
        <p:sp>
          <p:nvSpPr>
            <p:cNvPr id="19479" name="Text Box 15">
              <a:extLst>
                <a:ext uri="{FF2B5EF4-FFF2-40B4-BE49-F238E27FC236}">
                  <a16:creationId xmlns:a16="http://schemas.microsoft.com/office/drawing/2014/main" id="{91E00985-A74F-444C-9F81-A46E2C54B8E6}"/>
                </a:ext>
              </a:extLst>
            </p:cNvPr>
            <p:cNvSpPr txBox="1">
              <a:spLocks noChangeArrowheads="1"/>
            </p:cNvSpPr>
            <p:nvPr/>
          </p:nvSpPr>
          <p:spPr bwMode="auto">
            <a:xfrm>
              <a:off x="1440"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4</a:t>
              </a:r>
            </a:p>
          </p:txBody>
        </p:sp>
        <p:sp>
          <p:nvSpPr>
            <p:cNvPr id="19480" name="Text Box 16">
              <a:extLst>
                <a:ext uri="{FF2B5EF4-FFF2-40B4-BE49-F238E27FC236}">
                  <a16:creationId xmlns:a16="http://schemas.microsoft.com/office/drawing/2014/main" id="{D6962F7B-5185-4F57-A505-85714E569C24}"/>
                </a:ext>
              </a:extLst>
            </p:cNvPr>
            <p:cNvSpPr txBox="1">
              <a:spLocks noChangeArrowheads="1"/>
            </p:cNvSpPr>
            <p:nvPr/>
          </p:nvSpPr>
          <p:spPr bwMode="auto">
            <a:xfrm>
              <a:off x="1680"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5</a:t>
              </a:r>
            </a:p>
          </p:txBody>
        </p:sp>
        <p:sp>
          <p:nvSpPr>
            <p:cNvPr id="19481" name="Text Box 17">
              <a:extLst>
                <a:ext uri="{FF2B5EF4-FFF2-40B4-BE49-F238E27FC236}">
                  <a16:creationId xmlns:a16="http://schemas.microsoft.com/office/drawing/2014/main" id="{B11EA75C-5BB0-438F-9288-485BBBBF7703}"/>
                </a:ext>
              </a:extLst>
            </p:cNvPr>
            <p:cNvSpPr txBox="1">
              <a:spLocks noChangeArrowheads="1"/>
            </p:cNvSpPr>
            <p:nvPr/>
          </p:nvSpPr>
          <p:spPr bwMode="auto">
            <a:xfrm>
              <a:off x="1920"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6</a:t>
              </a:r>
            </a:p>
          </p:txBody>
        </p:sp>
        <p:sp>
          <p:nvSpPr>
            <p:cNvPr id="19482" name="Text Box 18">
              <a:extLst>
                <a:ext uri="{FF2B5EF4-FFF2-40B4-BE49-F238E27FC236}">
                  <a16:creationId xmlns:a16="http://schemas.microsoft.com/office/drawing/2014/main" id="{06D75F51-9CEB-4042-900A-B9969775E962}"/>
                </a:ext>
              </a:extLst>
            </p:cNvPr>
            <p:cNvSpPr txBox="1">
              <a:spLocks noChangeArrowheads="1"/>
            </p:cNvSpPr>
            <p:nvPr/>
          </p:nvSpPr>
          <p:spPr bwMode="auto">
            <a:xfrm>
              <a:off x="2160"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7</a:t>
              </a:r>
            </a:p>
          </p:txBody>
        </p:sp>
        <p:sp>
          <p:nvSpPr>
            <p:cNvPr id="19483" name="Text Box 19">
              <a:extLst>
                <a:ext uri="{FF2B5EF4-FFF2-40B4-BE49-F238E27FC236}">
                  <a16:creationId xmlns:a16="http://schemas.microsoft.com/office/drawing/2014/main" id="{25C9E63A-65A2-4537-B59F-5AC1528A1421}"/>
                </a:ext>
              </a:extLst>
            </p:cNvPr>
            <p:cNvSpPr txBox="1">
              <a:spLocks noChangeArrowheads="1"/>
            </p:cNvSpPr>
            <p:nvPr/>
          </p:nvSpPr>
          <p:spPr bwMode="auto">
            <a:xfrm>
              <a:off x="2400" y="1440"/>
              <a:ext cx="288"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8</a:t>
              </a:r>
            </a:p>
          </p:txBody>
        </p:sp>
        <p:sp>
          <p:nvSpPr>
            <p:cNvPr id="19484" name="AutoShape 20">
              <a:extLst>
                <a:ext uri="{FF2B5EF4-FFF2-40B4-BE49-F238E27FC236}">
                  <a16:creationId xmlns:a16="http://schemas.microsoft.com/office/drawing/2014/main" id="{71B16187-9E40-4450-85D6-A728282FFAA9}"/>
                </a:ext>
              </a:extLst>
            </p:cNvPr>
            <p:cNvSpPr>
              <a:spLocks noChangeAspect="1" noChangeArrowheads="1" noTextEdit="1"/>
            </p:cNvSpPr>
            <p:nvPr/>
          </p:nvSpPr>
          <p:spPr bwMode="auto">
            <a:xfrm>
              <a:off x="288" y="912"/>
              <a:ext cx="2416" cy="2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9485" name="Rectangle 23">
              <a:extLst>
                <a:ext uri="{FF2B5EF4-FFF2-40B4-BE49-F238E27FC236}">
                  <a16:creationId xmlns:a16="http://schemas.microsoft.com/office/drawing/2014/main" id="{16B65A2D-9150-4385-8850-4878180418F5}"/>
                </a:ext>
              </a:extLst>
            </p:cNvPr>
            <p:cNvSpPr>
              <a:spLocks noChangeArrowheads="1"/>
            </p:cNvSpPr>
            <p:nvPr/>
          </p:nvSpPr>
          <p:spPr bwMode="auto">
            <a:xfrm>
              <a:off x="603" y="1390"/>
              <a:ext cx="2053" cy="201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sp>
          <p:nvSpPr>
            <p:cNvPr id="19486" name="Rectangle 24">
              <a:extLst>
                <a:ext uri="{FF2B5EF4-FFF2-40B4-BE49-F238E27FC236}">
                  <a16:creationId xmlns:a16="http://schemas.microsoft.com/office/drawing/2014/main" id="{06927931-0509-4A4F-91D5-4138D38520F9}"/>
                </a:ext>
              </a:extLst>
            </p:cNvPr>
            <p:cNvSpPr>
              <a:spLocks noChangeArrowheads="1"/>
            </p:cNvSpPr>
            <p:nvPr/>
          </p:nvSpPr>
          <p:spPr bwMode="auto">
            <a:xfrm>
              <a:off x="603" y="1390"/>
              <a:ext cx="2053" cy="2015"/>
            </a:xfrm>
            <a:prstGeom prst="rect">
              <a:avLst/>
            </a:prstGeom>
            <a:noFill/>
            <a:ln w="222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sp>
          <p:nvSpPr>
            <p:cNvPr id="19487" name="Line 25">
              <a:extLst>
                <a:ext uri="{FF2B5EF4-FFF2-40B4-BE49-F238E27FC236}">
                  <a16:creationId xmlns:a16="http://schemas.microsoft.com/office/drawing/2014/main" id="{B74FBB70-2337-427B-AD81-4C6EEAC61549}"/>
                </a:ext>
              </a:extLst>
            </p:cNvPr>
            <p:cNvSpPr>
              <a:spLocks noChangeShapeType="1"/>
            </p:cNvSpPr>
            <p:nvPr/>
          </p:nvSpPr>
          <p:spPr bwMode="auto">
            <a:xfrm>
              <a:off x="582" y="1720"/>
              <a:ext cx="2088"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8" name="Line 26">
              <a:extLst>
                <a:ext uri="{FF2B5EF4-FFF2-40B4-BE49-F238E27FC236}">
                  <a16:creationId xmlns:a16="http://schemas.microsoft.com/office/drawing/2014/main" id="{BED44060-236C-47BD-823E-A12F4D05EBB6}"/>
                </a:ext>
              </a:extLst>
            </p:cNvPr>
            <p:cNvSpPr>
              <a:spLocks noChangeShapeType="1"/>
            </p:cNvSpPr>
            <p:nvPr/>
          </p:nvSpPr>
          <p:spPr bwMode="auto">
            <a:xfrm>
              <a:off x="593" y="1976"/>
              <a:ext cx="2087"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9" name="Line 27">
              <a:extLst>
                <a:ext uri="{FF2B5EF4-FFF2-40B4-BE49-F238E27FC236}">
                  <a16:creationId xmlns:a16="http://schemas.microsoft.com/office/drawing/2014/main" id="{3DC20285-314B-47CD-9339-B77A3DCB3F93}"/>
                </a:ext>
              </a:extLst>
            </p:cNvPr>
            <p:cNvSpPr>
              <a:spLocks noChangeShapeType="1"/>
            </p:cNvSpPr>
            <p:nvPr/>
          </p:nvSpPr>
          <p:spPr bwMode="auto">
            <a:xfrm>
              <a:off x="593" y="2232"/>
              <a:ext cx="2087"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0" name="Line 28">
              <a:extLst>
                <a:ext uri="{FF2B5EF4-FFF2-40B4-BE49-F238E27FC236}">
                  <a16:creationId xmlns:a16="http://schemas.microsoft.com/office/drawing/2014/main" id="{BDFA1545-11DB-4F63-94C1-D0996E513B71}"/>
                </a:ext>
              </a:extLst>
            </p:cNvPr>
            <p:cNvSpPr>
              <a:spLocks noChangeShapeType="1"/>
            </p:cNvSpPr>
            <p:nvPr/>
          </p:nvSpPr>
          <p:spPr bwMode="auto">
            <a:xfrm>
              <a:off x="593" y="2488"/>
              <a:ext cx="2087"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1" name="Line 29">
              <a:extLst>
                <a:ext uri="{FF2B5EF4-FFF2-40B4-BE49-F238E27FC236}">
                  <a16:creationId xmlns:a16="http://schemas.microsoft.com/office/drawing/2014/main" id="{45055A60-004E-4813-AB6F-2945AC88E012}"/>
                </a:ext>
              </a:extLst>
            </p:cNvPr>
            <p:cNvSpPr>
              <a:spLocks noChangeShapeType="1"/>
            </p:cNvSpPr>
            <p:nvPr/>
          </p:nvSpPr>
          <p:spPr bwMode="auto">
            <a:xfrm>
              <a:off x="582" y="2744"/>
              <a:ext cx="2088"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2" name="Line 30">
              <a:extLst>
                <a:ext uri="{FF2B5EF4-FFF2-40B4-BE49-F238E27FC236}">
                  <a16:creationId xmlns:a16="http://schemas.microsoft.com/office/drawing/2014/main" id="{2A7FE25B-1233-45CD-8471-D351933C97F6}"/>
                </a:ext>
              </a:extLst>
            </p:cNvPr>
            <p:cNvSpPr>
              <a:spLocks noChangeShapeType="1"/>
            </p:cNvSpPr>
            <p:nvPr/>
          </p:nvSpPr>
          <p:spPr bwMode="auto">
            <a:xfrm>
              <a:off x="603" y="2999"/>
              <a:ext cx="2087"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3" name="Line 31">
              <a:extLst>
                <a:ext uri="{FF2B5EF4-FFF2-40B4-BE49-F238E27FC236}">
                  <a16:creationId xmlns:a16="http://schemas.microsoft.com/office/drawing/2014/main" id="{E1D91B3F-EAF7-49E8-A1E8-2C71E815B80F}"/>
                </a:ext>
              </a:extLst>
            </p:cNvPr>
            <p:cNvSpPr>
              <a:spLocks noChangeShapeType="1"/>
            </p:cNvSpPr>
            <p:nvPr/>
          </p:nvSpPr>
          <p:spPr bwMode="auto">
            <a:xfrm>
              <a:off x="907" y="1386"/>
              <a:ext cx="1" cy="207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4" name="Line 32">
              <a:extLst>
                <a:ext uri="{FF2B5EF4-FFF2-40B4-BE49-F238E27FC236}">
                  <a16:creationId xmlns:a16="http://schemas.microsoft.com/office/drawing/2014/main" id="{F6F2C21E-F0B4-4270-9EEC-FB5B7F9856B9}"/>
                </a:ext>
              </a:extLst>
            </p:cNvPr>
            <p:cNvSpPr>
              <a:spLocks noChangeShapeType="1"/>
            </p:cNvSpPr>
            <p:nvPr/>
          </p:nvSpPr>
          <p:spPr bwMode="auto">
            <a:xfrm>
              <a:off x="1174" y="1352"/>
              <a:ext cx="4" cy="20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5" name="Line 33">
              <a:extLst>
                <a:ext uri="{FF2B5EF4-FFF2-40B4-BE49-F238E27FC236}">
                  <a16:creationId xmlns:a16="http://schemas.microsoft.com/office/drawing/2014/main" id="{15D90760-B5AF-4247-AEBE-B1D1A4C05003}"/>
                </a:ext>
              </a:extLst>
            </p:cNvPr>
            <p:cNvSpPr>
              <a:spLocks noChangeShapeType="1"/>
            </p:cNvSpPr>
            <p:nvPr/>
          </p:nvSpPr>
          <p:spPr bwMode="auto">
            <a:xfrm>
              <a:off x="1421" y="1372"/>
              <a:ext cx="1" cy="20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6" name="Line 34">
              <a:extLst>
                <a:ext uri="{FF2B5EF4-FFF2-40B4-BE49-F238E27FC236}">
                  <a16:creationId xmlns:a16="http://schemas.microsoft.com/office/drawing/2014/main" id="{1D60524A-7789-47BA-A535-759E5ABA650E}"/>
                </a:ext>
              </a:extLst>
            </p:cNvPr>
            <p:cNvSpPr>
              <a:spLocks noChangeShapeType="1"/>
            </p:cNvSpPr>
            <p:nvPr/>
          </p:nvSpPr>
          <p:spPr bwMode="auto">
            <a:xfrm>
              <a:off x="1688" y="1362"/>
              <a:ext cx="3" cy="20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7" name="Line 35">
              <a:extLst>
                <a:ext uri="{FF2B5EF4-FFF2-40B4-BE49-F238E27FC236}">
                  <a16:creationId xmlns:a16="http://schemas.microsoft.com/office/drawing/2014/main" id="{C708A655-926F-4013-8BB0-9791F5440FE1}"/>
                </a:ext>
              </a:extLst>
            </p:cNvPr>
            <p:cNvSpPr>
              <a:spLocks noChangeShapeType="1"/>
            </p:cNvSpPr>
            <p:nvPr/>
          </p:nvSpPr>
          <p:spPr bwMode="auto">
            <a:xfrm>
              <a:off x="1934" y="1362"/>
              <a:ext cx="1" cy="20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8" name="Line 36">
              <a:extLst>
                <a:ext uri="{FF2B5EF4-FFF2-40B4-BE49-F238E27FC236}">
                  <a16:creationId xmlns:a16="http://schemas.microsoft.com/office/drawing/2014/main" id="{071D938D-0E70-4F42-A00C-729056F13BB6}"/>
                </a:ext>
              </a:extLst>
            </p:cNvPr>
            <p:cNvSpPr>
              <a:spLocks noChangeShapeType="1"/>
            </p:cNvSpPr>
            <p:nvPr/>
          </p:nvSpPr>
          <p:spPr bwMode="auto">
            <a:xfrm>
              <a:off x="2191" y="1362"/>
              <a:ext cx="1" cy="20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99" name="Line 37">
              <a:extLst>
                <a:ext uri="{FF2B5EF4-FFF2-40B4-BE49-F238E27FC236}">
                  <a16:creationId xmlns:a16="http://schemas.microsoft.com/office/drawing/2014/main" id="{3BC018C8-EFB6-43DE-850D-E5ED3ECB72B4}"/>
                </a:ext>
              </a:extLst>
            </p:cNvPr>
            <p:cNvSpPr>
              <a:spLocks noChangeShapeType="1"/>
            </p:cNvSpPr>
            <p:nvPr/>
          </p:nvSpPr>
          <p:spPr bwMode="auto">
            <a:xfrm>
              <a:off x="2437" y="1372"/>
              <a:ext cx="1" cy="208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00" name="Freeform 38">
              <a:extLst>
                <a:ext uri="{FF2B5EF4-FFF2-40B4-BE49-F238E27FC236}">
                  <a16:creationId xmlns:a16="http://schemas.microsoft.com/office/drawing/2014/main" id="{79FE9348-B707-41BA-9825-ABFA9C1E007F}"/>
                </a:ext>
              </a:extLst>
            </p:cNvPr>
            <p:cNvSpPr>
              <a:spLocks noEditPoints="1"/>
            </p:cNvSpPr>
            <p:nvPr/>
          </p:nvSpPr>
          <p:spPr bwMode="auto">
            <a:xfrm>
              <a:off x="1020" y="1778"/>
              <a:ext cx="301" cy="140"/>
            </a:xfrm>
            <a:custGeom>
              <a:avLst/>
              <a:gdLst>
                <a:gd name="T0" fmla="*/ 0 w 301"/>
                <a:gd name="T1" fmla="*/ 62 h 140"/>
                <a:gd name="T2" fmla="*/ 257 w 301"/>
                <a:gd name="T3" fmla="*/ 62 h 140"/>
                <a:gd name="T4" fmla="*/ 257 w 301"/>
                <a:gd name="T5" fmla="*/ 79 h 140"/>
                <a:gd name="T6" fmla="*/ 0 w 301"/>
                <a:gd name="T7" fmla="*/ 75 h 140"/>
                <a:gd name="T8" fmla="*/ 0 w 301"/>
                <a:gd name="T9" fmla="*/ 62 h 140"/>
                <a:gd name="T10" fmla="*/ 243 w 301"/>
                <a:gd name="T11" fmla="*/ 0 h 140"/>
                <a:gd name="T12" fmla="*/ 301 w 301"/>
                <a:gd name="T13" fmla="*/ 72 h 140"/>
                <a:gd name="T14" fmla="*/ 243 w 301"/>
                <a:gd name="T15" fmla="*/ 140 h 140"/>
                <a:gd name="T16" fmla="*/ 243 w 301"/>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0">
                  <a:moveTo>
                    <a:pt x="0" y="62"/>
                  </a:moveTo>
                  <a:lnTo>
                    <a:pt x="257" y="62"/>
                  </a:lnTo>
                  <a:lnTo>
                    <a:pt x="257" y="79"/>
                  </a:lnTo>
                  <a:lnTo>
                    <a:pt x="0" y="75"/>
                  </a:lnTo>
                  <a:lnTo>
                    <a:pt x="0" y="62"/>
                  </a:lnTo>
                  <a:close/>
                  <a:moveTo>
                    <a:pt x="243" y="0"/>
                  </a:moveTo>
                  <a:lnTo>
                    <a:pt x="301" y="72"/>
                  </a:lnTo>
                  <a:lnTo>
                    <a:pt x="243" y="140"/>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01" name="Freeform 39">
              <a:extLst>
                <a:ext uri="{FF2B5EF4-FFF2-40B4-BE49-F238E27FC236}">
                  <a16:creationId xmlns:a16="http://schemas.microsoft.com/office/drawing/2014/main" id="{FE89E103-D46F-4685-9572-78DEB94938F1}"/>
                </a:ext>
              </a:extLst>
            </p:cNvPr>
            <p:cNvSpPr>
              <a:spLocks noEditPoints="1"/>
            </p:cNvSpPr>
            <p:nvPr/>
          </p:nvSpPr>
          <p:spPr bwMode="auto">
            <a:xfrm>
              <a:off x="1031" y="2556"/>
              <a:ext cx="301" cy="140"/>
            </a:xfrm>
            <a:custGeom>
              <a:avLst/>
              <a:gdLst>
                <a:gd name="T0" fmla="*/ 0 w 301"/>
                <a:gd name="T1" fmla="*/ 61 h 140"/>
                <a:gd name="T2" fmla="*/ 256 w 301"/>
                <a:gd name="T3" fmla="*/ 65 h 140"/>
                <a:gd name="T4" fmla="*/ 256 w 301"/>
                <a:gd name="T5" fmla="*/ 78 h 140"/>
                <a:gd name="T6" fmla="*/ 0 w 301"/>
                <a:gd name="T7" fmla="*/ 78 h 140"/>
                <a:gd name="T8" fmla="*/ 0 w 301"/>
                <a:gd name="T9" fmla="*/ 61 h 140"/>
                <a:gd name="T10" fmla="*/ 243 w 301"/>
                <a:gd name="T11" fmla="*/ 0 h 140"/>
                <a:gd name="T12" fmla="*/ 301 w 301"/>
                <a:gd name="T13" fmla="*/ 72 h 140"/>
                <a:gd name="T14" fmla="*/ 243 w 301"/>
                <a:gd name="T15" fmla="*/ 140 h 140"/>
                <a:gd name="T16" fmla="*/ 243 w 301"/>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0">
                  <a:moveTo>
                    <a:pt x="0" y="61"/>
                  </a:moveTo>
                  <a:lnTo>
                    <a:pt x="256" y="65"/>
                  </a:lnTo>
                  <a:lnTo>
                    <a:pt x="256" y="78"/>
                  </a:lnTo>
                  <a:lnTo>
                    <a:pt x="0" y="78"/>
                  </a:lnTo>
                  <a:lnTo>
                    <a:pt x="0" y="61"/>
                  </a:lnTo>
                  <a:close/>
                  <a:moveTo>
                    <a:pt x="243" y="0"/>
                  </a:moveTo>
                  <a:lnTo>
                    <a:pt x="301" y="72"/>
                  </a:lnTo>
                  <a:lnTo>
                    <a:pt x="243" y="140"/>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02" name="Freeform 40">
              <a:extLst>
                <a:ext uri="{FF2B5EF4-FFF2-40B4-BE49-F238E27FC236}">
                  <a16:creationId xmlns:a16="http://schemas.microsoft.com/office/drawing/2014/main" id="{35FF58BD-26A9-494F-90C1-9C4716E77284}"/>
                </a:ext>
              </a:extLst>
            </p:cNvPr>
            <p:cNvSpPr>
              <a:spLocks noEditPoints="1"/>
            </p:cNvSpPr>
            <p:nvPr/>
          </p:nvSpPr>
          <p:spPr bwMode="auto">
            <a:xfrm>
              <a:off x="1010" y="2321"/>
              <a:ext cx="301" cy="143"/>
            </a:xfrm>
            <a:custGeom>
              <a:avLst/>
              <a:gdLst>
                <a:gd name="T0" fmla="*/ 301 w 301"/>
                <a:gd name="T1" fmla="*/ 78 h 143"/>
                <a:gd name="T2" fmla="*/ 45 w 301"/>
                <a:gd name="T3" fmla="*/ 78 h 143"/>
                <a:gd name="T4" fmla="*/ 45 w 301"/>
                <a:gd name="T5" fmla="*/ 64 h 143"/>
                <a:gd name="T6" fmla="*/ 301 w 301"/>
                <a:gd name="T7" fmla="*/ 64 h 143"/>
                <a:gd name="T8" fmla="*/ 301 w 301"/>
                <a:gd name="T9" fmla="*/ 78 h 143"/>
                <a:gd name="T10" fmla="*/ 58 w 301"/>
                <a:gd name="T11" fmla="*/ 143 h 143"/>
                <a:gd name="T12" fmla="*/ 0 w 301"/>
                <a:gd name="T13" fmla="*/ 71 h 143"/>
                <a:gd name="T14" fmla="*/ 58 w 301"/>
                <a:gd name="T15" fmla="*/ 0 h 143"/>
                <a:gd name="T16" fmla="*/ 58 w 301"/>
                <a:gd name="T17" fmla="*/ 143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3">
                  <a:moveTo>
                    <a:pt x="301" y="78"/>
                  </a:moveTo>
                  <a:lnTo>
                    <a:pt x="45" y="78"/>
                  </a:lnTo>
                  <a:lnTo>
                    <a:pt x="45" y="64"/>
                  </a:lnTo>
                  <a:lnTo>
                    <a:pt x="301" y="64"/>
                  </a:lnTo>
                  <a:lnTo>
                    <a:pt x="301" y="78"/>
                  </a:lnTo>
                  <a:close/>
                  <a:moveTo>
                    <a:pt x="58" y="143"/>
                  </a:moveTo>
                  <a:lnTo>
                    <a:pt x="0" y="71"/>
                  </a:lnTo>
                  <a:lnTo>
                    <a:pt x="58" y="0"/>
                  </a:lnTo>
                  <a:lnTo>
                    <a:pt x="58" y="143"/>
                  </a:lnTo>
                  <a:close/>
                </a:path>
              </a:pathLst>
            </a:custGeom>
            <a:solidFill>
              <a:srgbClr val="000000"/>
            </a:solidFill>
            <a:ln w="4763">
              <a:solidFill>
                <a:srgbClr val="000000"/>
              </a:solidFill>
              <a:prstDash val="solid"/>
              <a:round/>
              <a:headEnd/>
              <a:tailEnd/>
            </a:ln>
          </p:spPr>
          <p:txBody>
            <a:bodyPr/>
            <a:lstStyle/>
            <a:p>
              <a:endParaRPr lang="en-US"/>
            </a:p>
          </p:txBody>
        </p:sp>
        <p:sp>
          <p:nvSpPr>
            <p:cNvPr id="19503" name="Freeform 41">
              <a:extLst>
                <a:ext uri="{FF2B5EF4-FFF2-40B4-BE49-F238E27FC236}">
                  <a16:creationId xmlns:a16="http://schemas.microsoft.com/office/drawing/2014/main" id="{A8A0DD16-7F6A-40DE-ADB0-9DFE4A8492C7}"/>
                </a:ext>
              </a:extLst>
            </p:cNvPr>
            <p:cNvSpPr>
              <a:spLocks noEditPoints="1"/>
            </p:cNvSpPr>
            <p:nvPr/>
          </p:nvSpPr>
          <p:spPr bwMode="auto">
            <a:xfrm>
              <a:off x="1321" y="2556"/>
              <a:ext cx="298" cy="140"/>
            </a:xfrm>
            <a:custGeom>
              <a:avLst/>
              <a:gdLst>
                <a:gd name="T0" fmla="*/ 0 w 298"/>
                <a:gd name="T1" fmla="*/ 61 h 140"/>
                <a:gd name="T2" fmla="*/ 257 w 298"/>
                <a:gd name="T3" fmla="*/ 65 h 140"/>
                <a:gd name="T4" fmla="*/ 257 w 298"/>
                <a:gd name="T5" fmla="*/ 78 h 140"/>
                <a:gd name="T6" fmla="*/ 0 w 298"/>
                <a:gd name="T7" fmla="*/ 78 h 140"/>
                <a:gd name="T8" fmla="*/ 0 w 298"/>
                <a:gd name="T9" fmla="*/ 61 h 140"/>
                <a:gd name="T10" fmla="*/ 243 w 298"/>
                <a:gd name="T11" fmla="*/ 0 h 140"/>
                <a:gd name="T12" fmla="*/ 298 w 298"/>
                <a:gd name="T13" fmla="*/ 72 h 140"/>
                <a:gd name="T14" fmla="*/ 243 w 298"/>
                <a:gd name="T15" fmla="*/ 140 h 140"/>
                <a:gd name="T16" fmla="*/ 243 w 298"/>
                <a:gd name="T17" fmla="*/ 0 h 14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8" h="140">
                  <a:moveTo>
                    <a:pt x="0" y="61"/>
                  </a:moveTo>
                  <a:lnTo>
                    <a:pt x="257" y="65"/>
                  </a:lnTo>
                  <a:lnTo>
                    <a:pt x="257" y="78"/>
                  </a:lnTo>
                  <a:lnTo>
                    <a:pt x="0" y="78"/>
                  </a:lnTo>
                  <a:lnTo>
                    <a:pt x="0" y="61"/>
                  </a:lnTo>
                  <a:close/>
                  <a:moveTo>
                    <a:pt x="243" y="0"/>
                  </a:moveTo>
                  <a:lnTo>
                    <a:pt x="298" y="72"/>
                  </a:lnTo>
                  <a:lnTo>
                    <a:pt x="243" y="140"/>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04" name="Freeform 42">
              <a:extLst>
                <a:ext uri="{FF2B5EF4-FFF2-40B4-BE49-F238E27FC236}">
                  <a16:creationId xmlns:a16="http://schemas.microsoft.com/office/drawing/2014/main" id="{F4426D32-CA36-4F76-82A8-C951E365EEDE}"/>
                </a:ext>
              </a:extLst>
            </p:cNvPr>
            <p:cNvSpPr>
              <a:spLocks noEditPoints="1"/>
            </p:cNvSpPr>
            <p:nvPr/>
          </p:nvSpPr>
          <p:spPr bwMode="auto">
            <a:xfrm>
              <a:off x="1578" y="2832"/>
              <a:ext cx="298" cy="144"/>
            </a:xfrm>
            <a:custGeom>
              <a:avLst/>
              <a:gdLst>
                <a:gd name="T0" fmla="*/ 0 w 298"/>
                <a:gd name="T1" fmla="*/ 65 h 144"/>
                <a:gd name="T2" fmla="*/ 257 w 298"/>
                <a:gd name="T3" fmla="*/ 65 h 144"/>
                <a:gd name="T4" fmla="*/ 257 w 298"/>
                <a:gd name="T5" fmla="*/ 79 h 144"/>
                <a:gd name="T6" fmla="*/ 0 w 298"/>
                <a:gd name="T7" fmla="*/ 79 h 144"/>
                <a:gd name="T8" fmla="*/ 0 w 298"/>
                <a:gd name="T9" fmla="*/ 65 h 144"/>
                <a:gd name="T10" fmla="*/ 243 w 298"/>
                <a:gd name="T11" fmla="*/ 0 h 144"/>
                <a:gd name="T12" fmla="*/ 298 w 298"/>
                <a:gd name="T13" fmla="*/ 72 h 144"/>
                <a:gd name="T14" fmla="*/ 243 w 298"/>
                <a:gd name="T15" fmla="*/ 144 h 144"/>
                <a:gd name="T16" fmla="*/ 243 w 298"/>
                <a:gd name="T17" fmla="*/ 0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8" h="144">
                  <a:moveTo>
                    <a:pt x="0" y="65"/>
                  </a:moveTo>
                  <a:lnTo>
                    <a:pt x="257" y="65"/>
                  </a:lnTo>
                  <a:lnTo>
                    <a:pt x="257" y="79"/>
                  </a:lnTo>
                  <a:lnTo>
                    <a:pt x="0" y="79"/>
                  </a:lnTo>
                  <a:lnTo>
                    <a:pt x="0" y="65"/>
                  </a:lnTo>
                  <a:close/>
                  <a:moveTo>
                    <a:pt x="243" y="0"/>
                  </a:moveTo>
                  <a:lnTo>
                    <a:pt x="298" y="72"/>
                  </a:lnTo>
                  <a:lnTo>
                    <a:pt x="243" y="144"/>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05" name="Freeform 43">
              <a:extLst>
                <a:ext uri="{FF2B5EF4-FFF2-40B4-BE49-F238E27FC236}">
                  <a16:creationId xmlns:a16="http://schemas.microsoft.com/office/drawing/2014/main" id="{AEC5B493-3670-4481-BF1F-F5FF11E31248}"/>
                </a:ext>
              </a:extLst>
            </p:cNvPr>
            <p:cNvSpPr>
              <a:spLocks noEditPoints="1"/>
            </p:cNvSpPr>
            <p:nvPr/>
          </p:nvSpPr>
          <p:spPr bwMode="auto">
            <a:xfrm>
              <a:off x="1229" y="1836"/>
              <a:ext cx="140" cy="300"/>
            </a:xfrm>
            <a:custGeom>
              <a:avLst/>
              <a:gdLst>
                <a:gd name="T0" fmla="*/ 75 w 140"/>
                <a:gd name="T1" fmla="*/ 0 h 300"/>
                <a:gd name="T2" fmla="*/ 79 w 140"/>
                <a:gd name="T3" fmla="*/ 256 h 300"/>
                <a:gd name="T4" fmla="*/ 62 w 140"/>
                <a:gd name="T5" fmla="*/ 256 h 300"/>
                <a:gd name="T6" fmla="*/ 62 w 140"/>
                <a:gd name="T7" fmla="*/ 0 h 300"/>
                <a:gd name="T8" fmla="*/ 75 w 140"/>
                <a:gd name="T9" fmla="*/ 0 h 300"/>
                <a:gd name="T10" fmla="*/ 140 w 140"/>
                <a:gd name="T11" fmla="*/ 243 h 300"/>
                <a:gd name="T12" fmla="*/ 72 w 140"/>
                <a:gd name="T13" fmla="*/ 300 h 300"/>
                <a:gd name="T14" fmla="*/ 0 w 140"/>
                <a:gd name="T15" fmla="*/ 243 h 300"/>
                <a:gd name="T16" fmla="*/ 140 w 140"/>
                <a:gd name="T17" fmla="*/ 243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300">
                  <a:moveTo>
                    <a:pt x="75" y="0"/>
                  </a:moveTo>
                  <a:lnTo>
                    <a:pt x="79" y="256"/>
                  </a:lnTo>
                  <a:lnTo>
                    <a:pt x="62" y="256"/>
                  </a:lnTo>
                  <a:lnTo>
                    <a:pt x="62" y="0"/>
                  </a:lnTo>
                  <a:lnTo>
                    <a:pt x="75" y="0"/>
                  </a:lnTo>
                  <a:close/>
                  <a:moveTo>
                    <a:pt x="140" y="243"/>
                  </a:moveTo>
                  <a:lnTo>
                    <a:pt x="72" y="300"/>
                  </a:lnTo>
                  <a:lnTo>
                    <a:pt x="0" y="243"/>
                  </a:lnTo>
                  <a:lnTo>
                    <a:pt x="140" y="243"/>
                  </a:lnTo>
                  <a:close/>
                </a:path>
              </a:pathLst>
            </a:custGeom>
            <a:solidFill>
              <a:srgbClr val="000000"/>
            </a:solidFill>
            <a:ln w="4763">
              <a:solidFill>
                <a:srgbClr val="000000"/>
              </a:solidFill>
              <a:prstDash val="solid"/>
              <a:round/>
              <a:headEnd/>
              <a:tailEnd/>
            </a:ln>
          </p:spPr>
          <p:txBody>
            <a:bodyPr/>
            <a:lstStyle/>
            <a:p>
              <a:endParaRPr lang="en-US"/>
            </a:p>
          </p:txBody>
        </p:sp>
        <p:sp>
          <p:nvSpPr>
            <p:cNvPr id="19506" name="Freeform 44">
              <a:extLst>
                <a:ext uri="{FF2B5EF4-FFF2-40B4-BE49-F238E27FC236}">
                  <a16:creationId xmlns:a16="http://schemas.microsoft.com/office/drawing/2014/main" id="{6D271987-65CA-4C00-A163-C59747463A7A}"/>
                </a:ext>
              </a:extLst>
            </p:cNvPr>
            <p:cNvSpPr>
              <a:spLocks noEditPoints="1"/>
            </p:cNvSpPr>
            <p:nvPr/>
          </p:nvSpPr>
          <p:spPr bwMode="auto">
            <a:xfrm>
              <a:off x="1229" y="2102"/>
              <a:ext cx="140" cy="301"/>
            </a:xfrm>
            <a:custGeom>
              <a:avLst/>
              <a:gdLst>
                <a:gd name="T0" fmla="*/ 75 w 140"/>
                <a:gd name="T1" fmla="*/ 0 h 301"/>
                <a:gd name="T2" fmla="*/ 79 w 140"/>
                <a:gd name="T3" fmla="*/ 260 h 301"/>
                <a:gd name="T4" fmla="*/ 62 w 140"/>
                <a:gd name="T5" fmla="*/ 260 h 301"/>
                <a:gd name="T6" fmla="*/ 62 w 140"/>
                <a:gd name="T7" fmla="*/ 0 h 301"/>
                <a:gd name="T8" fmla="*/ 75 w 140"/>
                <a:gd name="T9" fmla="*/ 0 h 301"/>
                <a:gd name="T10" fmla="*/ 140 w 140"/>
                <a:gd name="T11" fmla="*/ 243 h 301"/>
                <a:gd name="T12" fmla="*/ 72 w 140"/>
                <a:gd name="T13" fmla="*/ 301 h 301"/>
                <a:gd name="T14" fmla="*/ 0 w 140"/>
                <a:gd name="T15" fmla="*/ 243 h 301"/>
                <a:gd name="T16" fmla="*/ 140 w 140"/>
                <a:gd name="T17" fmla="*/ 243 h 30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301">
                  <a:moveTo>
                    <a:pt x="75" y="0"/>
                  </a:moveTo>
                  <a:lnTo>
                    <a:pt x="79" y="260"/>
                  </a:lnTo>
                  <a:lnTo>
                    <a:pt x="62" y="260"/>
                  </a:lnTo>
                  <a:lnTo>
                    <a:pt x="62" y="0"/>
                  </a:lnTo>
                  <a:lnTo>
                    <a:pt x="75" y="0"/>
                  </a:lnTo>
                  <a:close/>
                  <a:moveTo>
                    <a:pt x="140" y="243"/>
                  </a:moveTo>
                  <a:lnTo>
                    <a:pt x="72" y="301"/>
                  </a:lnTo>
                  <a:lnTo>
                    <a:pt x="0" y="243"/>
                  </a:lnTo>
                  <a:lnTo>
                    <a:pt x="140" y="243"/>
                  </a:lnTo>
                  <a:close/>
                </a:path>
              </a:pathLst>
            </a:custGeom>
            <a:solidFill>
              <a:srgbClr val="000000"/>
            </a:solidFill>
            <a:ln w="4763">
              <a:solidFill>
                <a:srgbClr val="000000"/>
              </a:solidFill>
              <a:prstDash val="solid"/>
              <a:round/>
              <a:headEnd/>
              <a:tailEnd/>
            </a:ln>
          </p:spPr>
          <p:txBody>
            <a:bodyPr/>
            <a:lstStyle/>
            <a:p>
              <a:endParaRPr lang="en-US"/>
            </a:p>
          </p:txBody>
        </p:sp>
        <p:sp>
          <p:nvSpPr>
            <p:cNvPr id="19507" name="Freeform 45">
              <a:extLst>
                <a:ext uri="{FF2B5EF4-FFF2-40B4-BE49-F238E27FC236}">
                  <a16:creationId xmlns:a16="http://schemas.microsoft.com/office/drawing/2014/main" id="{A756BEA2-AA0F-45A9-AD78-692D51F87AC5}"/>
                </a:ext>
              </a:extLst>
            </p:cNvPr>
            <p:cNvSpPr>
              <a:spLocks noEditPoints="1"/>
            </p:cNvSpPr>
            <p:nvPr/>
          </p:nvSpPr>
          <p:spPr bwMode="auto">
            <a:xfrm>
              <a:off x="962" y="2358"/>
              <a:ext cx="140" cy="300"/>
            </a:xfrm>
            <a:custGeom>
              <a:avLst/>
              <a:gdLst>
                <a:gd name="T0" fmla="*/ 75 w 140"/>
                <a:gd name="T1" fmla="*/ 0 h 300"/>
                <a:gd name="T2" fmla="*/ 79 w 140"/>
                <a:gd name="T3" fmla="*/ 259 h 300"/>
                <a:gd name="T4" fmla="*/ 62 w 140"/>
                <a:gd name="T5" fmla="*/ 259 h 300"/>
                <a:gd name="T6" fmla="*/ 62 w 140"/>
                <a:gd name="T7" fmla="*/ 0 h 300"/>
                <a:gd name="T8" fmla="*/ 75 w 140"/>
                <a:gd name="T9" fmla="*/ 0 h 300"/>
                <a:gd name="T10" fmla="*/ 140 w 140"/>
                <a:gd name="T11" fmla="*/ 242 h 300"/>
                <a:gd name="T12" fmla="*/ 69 w 140"/>
                <a:gd name="T13" fmla="*/ 300 h 300"/>
                <a:gd name="T14" fmla="*/ 0 w 140"/>
                <a:gd name="T15" fmla="*/ 242 h 300"/>
                <a:gd name="T16" fmla="*/ 140 w 140"/>
                <a:gd name="T17" fmla="*/ 242 h 30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0" h="300">
                  <a:moveTo>
                    <a:pt x="75" y="0"/>
                  </a:moveTo>
                  <a:lnTo>
                    <a:pt x="79" y="259"/>
                  </a:lnTo>
                  <a:lnTo>
                    <a:pt x="62" y="259"/>
                  </a:lnTo>
                  <a:lnTo>
                    <a:pt x="62" y="0"/>
                  </a:lnTo>
                  <a:lnTo>
                    <a:pt x="75" y="0"/>
                  </a:lnTo>
                  <a:close/>
                  <a:moveTo>
                    <a:pt x="140" y="242"/>
                  </a:moveTo>
                  <a:lnTo>
                    <a:pt x="69" y="300"/>
                  </a:lnTo>
                  <a:lnTo>
                    <a:pt x="0" y="242"/>
                  </a:lnTo>
                  <a:lnTo>
                    <a:pt x="140" y="242"/>
                  </a:lnTo>
                  <a:close/>
                </a:path>
              </a:pathLst>
            </a:custGeom>
            <a:solidFill>
              <a:srgbClr val="000000"/>
            </a:solidFill>
            <a:ln w="4763">
              <a:solidFill>
                <a:srgbClr val="000000"/>
              </a:solidFill>
              <a:prstDash val="solid"/>
              <a:round/>
              <a:headEnd/>
              <a:tailEnd/>
            </a:ln>
          </p:spPr>
          <p:txBody>
            <a:bodyPr/>
            <a:lstStyle/>
            <a:p>
              <a:endParaRPr lang="en-US"/>
            </a:p>
          </p:txBody>
        </p:sp>
        <p:sp>
          <p:nvSpPr>
            <p:cNvPr id="19508" name="Freeform 46">
              <a:extLst>
                <a:ext uri="{FF2B5EF4-FFF2-40B4-BE49-F238E27FC236}">
                  <a16:creationId xmlns:a16="http://schemas.microsoft.com/office/drawing/2014/main" id="{3A361378-BFAC-4F75-A66F-EAA7087A9112}"/>
                </a:ext>
              </a:extLst>
            </p:cNvPr>
            <p:cNvSpPr>
              <a:spLocks noEditPoints="1"/>
            </p:cNvSpPr>
            <p:nvPr/>
          </p:nvSpPr>
          <p:spPr bwMode="auto">
            <a:xfrm>
              <a:off x="1753" y="2624"/>
              <a:ext cx="143" cy="249"/>
            </a:xfrm>
            <a:custGeom>
              <a:avLst/>
              <a:gdLst>
                <a:gd name="T0" fmla="*/ 61 w 143"/>
                <a:gd name="T1" fmla="*/ 249 h 249"/>
                <a:gd name="T2" fmla="*/ 65 w 143"/>
                <a:gd name="T3" fmla="*/ 45 h 249"/>
                <a:gd name="T4" fmla="*/ 78 w 143"/>
                <a:gd name="T5" fmla="*/ 45 h 249"/>
                <a:gd name="T6" fmla="*/ 78 w 143"/>
                <a:gd name="T7" fmla="*/ 249 h 249"/>
                <a:gd name="T8" fmla="*/ 61 w 143"/>
                <a:gd name="T9" fmla="*/ 249 h 249"/>
                <a:gd name="T10" fmla="*/ 0 w 143"/>
                <a:gd name="T11" fmla="*/ 58 h 249"/>
                <a:gd name="T12" fmla="*/ 72 w 143"/>
                <a:gd name="T13" fmla="*/ 0 h 249"/>
                <a:gd name="T14" fmla="*/ 143 w 143"/>
                <a:gd name="T15" fmla="*/ 58 h 249"/>
                <a:gd name="T16" fmla="*/ 0 w 143"/>
                <a:gd name="T17" fmla="*/ 58 h 24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 h="249">
                  <a:moveTo>
                    <a:pt x="61" y="249"/>
                  </a:moveTo>
                  <a:lnTo>
                    <a:pt x="65" y="45"/>
                  </a:lnTo>
                  <a:lnTo>
                    <a:pt x="78" y="45"/>
                  </a:lnTo>
                  <a:lnTo>
                    <a:pt x="78" y="249"/>
                  </a:lnTo>
                  <a:lnTo>
                    <a:pt x="61" y="249"/>
                  </a:lnTo>
                  <a:close/>
                  <a:moveTo>
                    <a:pt x="0" y="58"/>
                  </a:moveTo>
                  <a:lnTo>
                    <a:pt x="72" y="0"/>
                  </a:lnTo>
                  <a:lnTo>
                    <a:pt x="143" y="58"/>
                  </a:lnTo>
                  <a:lnTo>
                    <a:pt x="0" y="58"/>
                  </a:lnTo>
                  <a:close/>
                </a:path>
              </a:pathLst>
            </a:custGeom>
            <a:solidFill>
              <a:srgbClr val="000000"/>
            </a:solidFill>
            <a:ln w="4763">
              <a:solidFill>
                <a:srgbClr val="000000"/>
              </a:solidFill>
              <a:prstDash val="solid"/>
              <a:round/>
              <a:headEnd/>
              <a:tailEnd/>
            </a:ln>
          </p:spPr>
          <p:txBody>
            <a:bodyPr/>
            <a:lstStyle/>
            <a:p>
              <a:endParaRPr lang="en-US"/>
            </a:p>
          </p:txBody>
        </p:sp>
        <p:sp>
          <p:nvSpPr>
            <p:cNvPr id="19509" name="Freeform 47">
              <a:extLst>
                <a:ext uri="{FF2B5EF4-FFF2-40B4-BE49-F238E27FC236}">
                  <a16:creationId xmlns:a16="http://schemas.microsoft.com/office/drawing/2014/main" id="{7D61E47A-6C11-4D71-AB23-A383D2F17F71}"/>
                </a:ext>
              </a:extLst>
            </p:cNvPr>
            <p:cNvSpPr>
              <a:spLocks noEditPoints="1"/>
            </p:cNvSpPr>
            <p:nvPr/>
          </p:nvSpPr>
          <p:spPr bwMode="auto">
            <a:xfrm>
              <a:off x="1517" y="2638"/>
              <a:ext cx="143" cy="297"/>
            </a:xfrm>
            <a:custGeom>
              <a:avLst/>
              <a:gdLst>
                <a:gd name="T0" fmla="*/ 78 w 143"/>
                <a:gd name="T1" fmla="*/ 0 h 297"/>
                <a:gd name="T2" fmla="*/ 78 w 143"/>
                <a:gd name="T3" fmla="*/ 256 h 297"/>
                <a:gd name="T4" fmla="*/ 65 w 143"/>
                <a:gd name="T5" fmla="*/ 256 h 297"/>
                <a:gd name="T6" fmla="*/ 65 w 143"/>
                <a:gd name="T7" fmla="*/ 0 h 297"/>
                <a:gd name="T8" fmla="*/ 78 w 143"/>
                <a:gd name="T9" fmla="*/ 0 h 297"/>
                <a:gd name="T10" fmla="*/ 143 w 143"/>
                <a:gd name="T11" fmla="*/ 242 h 297"/>
                <a:gd name="T12" fmla="*/ 71 w 143"/>
                <a:gd name="T13" fmla="*/ 297 h 297"/>
                <a:gd name="T14" fmla="*/ 0 w 143"/>
                <a:gd name="T15" fmla="*/ 242 h 297"/>
                <a:gd name="T16" fmla="*/ 143 w 143"/>
                <a:gd name="T17" fmla="*/ 242 h 2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 h="297">
                  <a:moveTo>
                    <a:pt x="78" y="0"/>
                  </a:moveTo>
                  <a:lnTo>
                    <a:pt x="78" y="256"/>
                  </a:lnTo>
                  <a:lnTo>
                    <a:pt x="65" y="256"/>
                  </a:lnTo>
                  <a:lnTo>
                    <a:pt x="65" y="0"/>
                  </a:lnTo>
                  <a:lnTo>
                    <a:pt x="78" y="0"/>
                  </a:lnTo>
                  <a:close/>
                  <a:moveTo>
                    <a:pt x="143" y="242"/>
                  </a:moveTo>
                  <a:lnTo>
                    <a:pt x="71" y="297"/>
                  </a:lnTo>
                  <a:lnTo>
                    <a:pt x="0" y="242"/>
                  </a:lnTo>
                  <a:lnTo>
                    <a:pt x="143" y="242"/>
                  </a:lnTo>
                  <a:close/>
                </a:path>
              </a:pathLst>
            </a:custGeom>
            <a:solidFill>
              <a:srgbClr val="000000"/>
            </a:solidFill>
            <a:ln w="4763">
              <a:solidFill>
                <a:srgbClr val="000000"/>
              </a:solidFill>
              <a:prstDash val="solid"/>
              <a:round/>
              <a:headEnd/>
              <a:tailEnd/>
            </a:ln>
          </p:spPr>
          <p:txBody>
            <a:bodyPr/>
            <a:lstStyle/>
            <a:p>
              <a:endParaRPr lang="en-US"/>
            </a:p>
          </p:txBody>
        </p:sp>
        <p:sp>
          <p:nvSpPr>
            <p:cNvPr id="19510" name="Freeform 48">
              <a:extLst>
                <a:ext uri="{FF2B5EF4-FFF2-40B4-BE49-F238E27FC236}">
                  <a16:creationId xmlns:a16="http://schemas.microsoft.com/office/drawing/2014/main" id="{1E6ACBC3-0CDA-4556-8B83-D7D79E6D325D}"/>
                </a:ext>
              </a:extLst>
            </p:cNvPr>
            <p:cNvSpPr>
              <a:spLocks noEditPoints="1"/>
            </p:cNvSpPr>
            <p:nvPr/>
          </p:nvSpPr>
          <p:spPr bwMode="auto">
            <a:xfrm>
              <a:off x="2020" y="2328"/>
              <a:ext cx="143" cy="255"/>
            </a:xfrm>
            <a:custGeom>
              <a:avLst/>
              <a:gdLst>
                <a:gd name="T0" fmla="*/ 65 w 143"/>
                <a:gd name="T1" fmla="*/ 255 h 255"/>
                <a:gd name="T2" fmla="*/ 65 w 143"/>
                <a:gd name="T3" fmla="*/ 40 h 255"/>
                <a:gd name="T4" fmla="*/ 78 w 143"/>
                <a:gd name="T5" fmla="*/ 40 h 255"/>
                <a:gd name="T6" fmla="*/ 78 w 143"/>
                <a:gd name="T7" fmla="*/ 255 h 255"/>
                <a:gd name="T8" fmla="*/ 65 w 143"/>
                <a:gd name="T9" fmla="*/ 255 h 255"/>
                <a:gd name="T10" fmla="*/ 0 w 143"/>
                <a:gd name="T11" fmla="*/ 57 h 255"/>
                <a:gd name="T12" fmla="*/ 71 w 143"/>
                <a:gd name="T13" fmla="*/ 0 h 255"/>
                <a:gd name="T14" fmla="*/ 143 w 143"/>
                <a:gd name="T15" fmla="*/ 57 h 255"/>
                <a:gd name="T16" fmla="*/ 0 w 143"/>
                <a:gd name="T17" fmla="*/ 57 h 2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 h="255">
                  <a:moveTo>
                    <a:pt x="65" y="255"/>
                  </a:moveTo>
                  <a:lnTo>
                    <a:pt x="65" y="40"/>
                  </a:lnTo>
                  <a:lnTo>
                    <a:pt x="78" y="40"/>
                  </a:lnTo>
                  <a:lnTo>
                    <a:pt x="78" y="255"/>
                  </a:lnTo>
                  <a:lnTo>
                    <a:pt x="65" y="255"/>
                  </a:lnTo>
                  <a:close/>
                  <a:moveTo>
                    <a:pt x="0" y="57"/>
                  </a:moveTo>
                  <a:lnTo>
                    <a:pt x="71" y="0"/>
                  </a:lnTo>
                  <a:lnTo>
                    <a:pt x="143" y="57"/>
                  </a:lnTo>
                  <a:lnTo>
                    <a:pt x="0" y="57"/>
                  </a:lnTo>
                  <a:close/>
                </a:path>
              </a:pathLst>
            </a:custGeom>
            <a:solidFill>
              <a:srgbClr val="000000"/>
            </a:solidFill>
            <a:ln w="4763">
              <a:solidFill>
                <a:srgbClr val="000000"/>
              </a:solidFill>
              <a:prstDash val="solid"/>
              <a:round/>
              <a:headEnd/>
              <a:tailEnd/>
            </a:ln>
          </p:spPr>
          <p:txBody>
            <a:bodyPr/>
            <a:lstStyle/>
            <a:p>
              <a:endParaRPr lang="en-US"/>
            </a:p>
          </p:txBody>
        </p:sp>
        <p:sp>
          <p:nvSpPr>
            <p:cNvPr id="19511" name="Freeform 49">
              <a:extLst>
                <a:ext uri="{FF2B5EF4-FFF2-40B4-BE49-F238E27FC236}">
                  <a16:creationId xmlns:a16="http://schemas.microsoft.com/office/drawing/2014/main" id="{0410E9F6-E9EE-4537-900D-9C0E2CB4C537}"/>
                </a:ext>
              </a:extLst>
            </p:cNvPr>
            <p:cNvSpPr>
              <a:spLocks noEditPoints="1"/>
            </p:cNvSpPr>
            <p:nvPr/>
          </p:nvSpPr>
          <p:spPr bwMode="auto">
            <a:xfrm>
              <a:off x="1811" y="2566"/>
              <a:ext cx="301" cy="144"/>
            </a:xfrm>
            <a:custGeom>
              <a:avLst/>
              <a:gdLst>
                <a:gd name="T0" fmla="*/ 0 w 301"/>
                <a:gd name="T1" fmla="*/ 65 h 144"/>
                <a:gd name="T2" fmla="*/ 260 w 301"/>
                <a:gd name="T3" fmla="*/ 65 h 144"/>
                <a:gd name="T4" fmla="*/ 260 w 301"/>
                <a:gd name="T5" fmla="*/ 79 h 144"/>
                <a:gd name="T6" fmla="*/ 0 w 301"/>
                <a:gd name="T7" fmla="*/ 79 h 144"/>
                <a:gd name="T8" fmla="*/ 0 w 301"/>
                <a:gd name="T9" fmla="*/ 65 h 144"/>
                <a:gd name="T10" fmla="*/ 243 w 301"/>
                <a:gd name="T11" fmla="*/ 0 h 144"/>
                <a:gd name="T12" fmla="*/ 301 w 301"/>
                <a:gd name="T13" fmla="*/ 72 h 144"/>
                <a:gd name="T14" fmla="*/ 243 w 301"/>
                <a:gd name="T15" fmla="*/ 144 h 144"/>
                <a:gd name="T16" fmla="*/ 243 w 301"/>
                <a:gd name="T17" fmla="*/ 0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4">
                  <a:moveTo>
                    <a:pt x="0" y="65"/>
                  </a:moveTo>
                  <a:lnTo>
                    <a:pt x="260" y="65"/>
                  </a:lnTo>
                  <a:lnTo>
                    <a:pt x="260" y="79"/>
                  </a:lnTo>
                  <a:lnTo>
                    <a:pt x="0" y="79"/>
                  </a:lnTo>
                  <a:lnTo>
                    <a:pt x="0" y="65"/>
                  </a:lnTo>
                  <a:close/>
                  <a:moveTo>
                    <a:pt x="243" y="0"/>
                  </a:moveTo>
                  <a:lnTo>
                    <a:pt x="301" y="72"/>
                  </a:lnTo>
                  <a:lnTo>
                    <a:pt x="243" y="144"/>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12" name="Freeform 50">
              <a:extLst>
                <a:ext uri="{FF2B5EF4-FFF2-40B4-BE49-F238E27FC236}">
                  <a16:creationId xmlns:a16="http://schemas.microsoft.com/office/drawing/2014/main" id="{1DD4966C-53C1-4208-A411-11E6CE63BC72}"/>
                </a:ext>
              </a:extLst>
            </p:cNvPr>
            <p:cNvSpPr>
              <a:spLocks noEditPoints="1"/>
            </p:cNvSpPr>
            <p:nvPr/>
          </p:nvSpPr>
          <p:spPr bwMode="auto">
            <a:xfrm>
              <a:off x="1010" y="2321"/>
              <a:ext cx="301" cy="143"/>
            </a:xfrm>
            <a:custGeom>
              <a:avLst/>
              <a:gdLst>
                <a:gd name="T0" fmla="*/ 301 w 301"/>
                <a:gd name="T1" fmla="*/ 78 h 143"/>
                <a:gd name="T2" fmla="*/ 45 w 301"/>
                <a:gd name="T3" fmla="*/ 78 h 143"/>
                <a:gd name="T4" fmla="*/ 45 w 301"/>
                <a:gd name="T5" fmla="*/ 64 h 143"/>
                <a:gd name="T6" fmla="*/ 301 w 301"/>
                <a:gd name="T7" fmla="*/ 64 h 143"/>
                <a:gd name="T8" fmla="*/ 301 w 301"/>
                <a:gd name="T9" fmla="*/ 78 h 143"/>
                <a:gd name="T10" fmla="*/ 58 w 301"/>
                <a:gd name="T11" fmla="*/ 143 h 143"/>
                <a:gd name="T12" fmla="*/ 0 w 301"/>
                <a:gd name="T13" fmla="*/ 71 h 143"/>
                <a:gd name="T14" fmla="*/ 58 w 301"/>
                <a:gd name="T15" fmla="*/ 0 h 143"/>
                <a:gd name="T16" fmla="*/ 58 w 301"/>
                <a:gd name="T17" fmla="*/ 143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3">
                  <a:moveTo>
                    <a:pt x="301" y="78"/>
                  </a:moveTo>
                  <a:lnTo>
                    <a:pt x="45" y="78"/>
                  </a:lnTo>
                  <a:lnTo>
                    <a:pt x="45" y="64"/>
                  </a:lnTo>
                  <a:lnTo>
                    <a:pt x="301" y="64"/>
                  </a:lnTo>
                  <a:lnTo>
                    <a:pt x="301" y="78"/>
                  </a:lnTo>
                  <a:close/>
                  <a:moveTo>
                    <a:pt x="58" y="143"/>
                  </a:moveTo>
                  <a:lnTo>
                    <a:pt x="0" y="71"/>
                  </a:lnTo>
                  <a:lnTo>
                    <a:pt x="58" y="0"/>
                  </a:lnTo>
                  <a:lnTo>
                    <a:pt x="58" y="143"/>
                  </a:lnTo>
                  <a:close/>
                </a:path>
              </a:pathLst>
            </a:custGeom>
            <a:solidFill>
              <a:srgbClr val="000000"/>
            </a:solidFill>
            <a:ln w="4763">
              <a:solidFill>
                <a:srgbClr val="000000"/>
              </a:solidFill>
              <a:prstDash val="solid"/>
              <a:round/>
              <a:headEnd/>
              <a:tailEnd/>
            </a:ln>
          </p:spPr>
          <p:txBody>
            <a:bodyPr/>
            <a:lstStyle/>
            <a:p>
              <a:endParaRPr lang="en-US"/>
            </a:p>
          </p:txBody>
        </p:sp>
        <p:sp>
          <p:nvSpPr>
            <p:cNvPr id="19513" name="Freeform 51">
              <a:extLst>
                <a:ext uri="{FF2B5EF4-FFF2-40B4-BE49-F238E27FC236}">
                  <a16:creationId xmlns:a16="http://schemas.microsoft.com/office/drawing/2014/main" id="{FB201AED-4E1F-444C-BE73-FAFF1AE6A786}"/>
                </a:ext>
              </a:extLst>
            </p:cNvPr>
            <p:cNvSpPr>
              <a:spLocks noEditPoints="1"/>
            </p:cNvSpPr>
            <p:nvPr/>
          </p:nvSpPr>
          <p:spPr bwMode="auto">
            <a:xfrm>
              <a:off x="1010" y="2321"/>
              <a:ext cx="301" cy="143"/>
            </a:xfrm>
            <a:custGeom>
              <a:avLst/>
              <a:gdLst>
                <a:gd name="T0" fmla="*/ 301 w 301"/>
                <a:gd name="T1" fmla="*/ 78 h 143"/>
                <a:gd name="T2" fmla="*/ 45 w 301"/>
                <a:gd name="T3" fmla="*/ 78 h 143"/>
                <a:gd name="T4" fmla="*/ 45 w 301"/>
                <a:gd name="T5" fmla="*/ 64 h 143"/>
                <a:gd name="T6" fmla="*/ 301 w 301"/>
                <a:gd name="T7" fmla="*/ 64 h 143"/>
                <a:gd name="T8" fmla="*/ 301 w 301"/>
                <a:gd name="T9" fmla="*/ 78 h 143"/>
                <a:gd name="T10" fmla="*/ 58 w 301"/>
                <a:gd name="T11" fmla="*/ 143 h 143"/>
                <a:gd name="T12" fmla="*/ 0 w 301"/>
                <a:gd name="T13" fmla="*/ 71 h 143"/>
                <a:gd name="T14" fmla="*/ 58 w 301"/>
                <a:gd name="T15" fmla="*/ 0 h 143"/>
                <a:gd name="T16" fmla="*/ 58 w 301"/>
                <a:gd name="T17" fmla="*/ 143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3">
                  <a:moveTo>
                    <a:pt x="301" y="78"/>
                  </a:moveTo>
                  <a:lnTo>
                    <a:pt x="45" y="78"/>
                  </a:lnTo>
                  <a:lnTo>
                    <a:pt x="45" y="64"/>
                  </a:lnTo>
                  <a:lnTo>
                    <a:pt x="301" y="64"/>
                  </a:lnTo>
                  <a:lnTo>
                    <a:pt x="301" y="78"/>
                  </a:lnTo>
                  <a:close/>
                  <a:moveTo>
                    <a:pt x="58" y="143"/>
                  </a:moveTo>
                  <a:lnTo>
                    <a:pt x="0" y="71"/>
                  </a:lnTo>
                  <a:lnTo>
                    <a:pt x="58" y="0"/>
                  </a:lnTo>
                  <a:lnTo>
                    <a:pt x="58" y="143"/>
                  </a:lnTo>
                  <a:close/>
                </a:path>
              </a:pathLst>
            </a:custGeom>
            <a:solidFill>
              <a:srgbClr val="000000"/>
            </a:solidFill>
            <a:ln w="4763">
              <a:solidFill>
                <a:srgbClr val="000000"/>
              </a:solidFill>
              <a:prstDash val="solid"/>
              <a:round/>
              <a:headEnd/>
              <a:tailEnd/>
            </a:ln>
          </p:spPr>
          <p:txBody>
            <a:bodyPr/>
            <a:lstStyle/>
            <a:p>
              <a:endParaRPr lang="en-US"/>
            </a:p>
          </p:txBody>
        </p:sp>
        <p:sp>
          <p:nvSpPr>
            <p:cNvPr id="19514" name="Freeform 52">
              <a:extLst>
                <a:ext uri="{FF2B5EF4-FFF2-40B4-BE49-F238E27FC236}">
                  <a16:creationId xmlns:a16="http://schemas.microsoft.com/office/drawing/2014/main" id="{FAC232C9-24B4-4749-BF04-C24D33D32F20}"/>
                </a:ext>
              </a:extLst>
            </p:cNvPr>
            <p:cNvSpPr>
              <a:spLocks noEditPoints="1"/>
            </p:cNvSpPr>
            <p:nvPr/>
          </p:nvSpPr>
          <p:spPr bwMode="auto">
            <a:xfrm>
              <a:off x="1780" y="2065"/>
              <a:ext cx="301" cy="143"/>
            </a:xfrm>
            <a:custGeom>
              <a:avLst/>
              <a:gdLst>
                <a:gd name="T0" fmla="*/ 301 w 301"/>
                <a:gd name="T1" fmla="*/ 78 h 143"/>
                <a:gd name="T2" fmla="*/ 45 w 301"/>
                <a:gd name="T3" fmla="*/ 78 h 143"/>
                <a:gd name="T4" fmla="*/ 45 w 301"/>
                <a:gd name="T5" fmla="*/ 65 h 143"/>
                <a:gd name="T6" fmla="*/ 301 w 301"/>
                <a:gd name="T7" fmla="*/ 65 h 143"/>
                <a:gd name="T8" fmla="*/ 301 w 301"/>
                <a:gd name="T9" fmla="*/ 78 h 143"/>
                <a:gd name="T10" fmla="*/ 58 w 301"/>
                <a:gd name="T11" fmla="*/ 143 h 143"/>
                <a:gd name="T12" fmla="*/ 0 w 301"/>
                <a:gd name="T13" fmla="*/ 71 h 143"/>
                <a:gd name="T14" fmla="*/ 58 w 301"/>
                <a:gd name="T15" fmla="*/ 0 h 143"/>
                <a:gd name="T16" fmla="*/ 58 w 301"/>
                <a:gd name="T17" fmla="*/ 143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3">
                  <a:moveTo>
                    <a:pt x="301" y="78"/>
                  </a:moveTo>
                  <a:lnTo>
                    <a:pt x="45" y="78"/>
                  </a:lnTo>
                  <a:lnTo>
                    <a:pt x="45" y="65"/>
                  </a:lnTo>
                  <a:lnTo>
                    <a:pt x="301" y="65"/>
                  </a:lnTo>
                  <a:lnTo>
                    <a:pt x="301" y="78"/>
                  </a:lnTo>
                  <a:close/>
                  <a:moveTo>
                    <a:pt x="58" y="143"/>
                  </a:moveTo>
                  <a:lnTo>
                    <a:pt x="0" y="71"/>
                  </a:lnTo>
                  <a:lnTo>
                    <a:pt x="58" y="0"/>
                  </a:lnTo>
                  <a:lnTo>
                    <a:pt x="58" y="143"/>
                  </a:lnTo>
                  <a:close/>
                </a:path>
              </a:pathLst>
            </a:custGeom>
            <a:solidFill>
              <a:srgbClr val="000000"/>
            </a:solidFill>
            <a:ln w="4763">
              <a:solidFill>
                <a:srgbClr val="000000"/>
              </a:solidFill>
              <a:prstDash val="solid"/>
              <a:round/>
              <a:headEnd/>
              <a:tailEnd/>
            </a:ln>
          </p:spPr>
          <p:txBody>
            <a:bodyPr/>
            <a:lstStyle/>
            <a:p>
              <a:endParaRPr lang="en-US"/>
            </a:p>
          </p:txBody>
        </p:sp>
        <p:sp>
          <p:nvSpPr>
            <p:cNvPr id="19515" name="Freeform 53">
              <a:extLst>
                <a:ext uri="{FF2B5EF4-FFF2-40B4-BE49-F238E27FC236}">
                  <a16:creationId xmlns:a16="http://schemas.microsoft.com/office/drawing/2014/main" id="{E9FE50FE-74AA-4413-A9BF-794BBC0D6393}"/>
                </a:ext>
              </a:extLst>
            </p:cNvPr>
            <p:cNvSpPr>
              <a:spLocks noEditPoints="1"/>
            </p:cNvSpPr>
            <p:nvPr/>
          </p:nvSpPr>
          <p:spPr bwMode="auto">
            <a:xfrm>
              <a:off x="1523" y="2832"/>
              <a:ext cx="302" cy="144"/>
            </a:xfrm>
            <a:custGeom>
              <a:avLst/>
              <a:gdLst>
                <a:gd name="T0" fmla="*/ 302 w 302"/>
                <a:gd name="T1" fmla="*/ 79 h 144"/>
                <a:gd name="T2" fmla="*/ 45 w 302"/>
                <a:gd name="T3" fmla="*/ 79 h 144"/>
                <a:gd name="T4" fmla="*/ 45 w 302"/>
                <a:gd name="T5" fmla="*/ 65 h 144"/>
                <a:gd name="T6" fmla="*/ 302 w 302"/>
                <a:gd name="T7" fmla="*/ 65 h 144"/>
                <a:gd name="T8" fmla="*/ 302 w 302"/>
                <a:gd name="T9" fmla="*/ 79 h 144"/>
                <a:gd name="T10" fmla="*/ 59 w 302"/>
                <a:gd name="T11" fmla="*/ 144 h 144"/>
                <a:gd name="T12" fmla="*/ 0 w 302"/>
                <a:gd name="T13" fmla="*/ 72 h 144"/>
                <a:gd name="T14" fmla="*/ 59 w 302"/>
                <a:gd name="T15" fmla="*/ 0 h 144"/>
                <a:gd name="T16" fmla="*/ 59 w 302"/>
                <a:gd name="T17" fmla="*/ 144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2" h="144">
                  <a:moveTo>
                    <a:pt x="302" y="79"/>
                  </a:moveTo>
                  <a:lnTo>
                    <a:pt x="45" y="79"/>
                  </a:lnTo>
                  <a:lnTo>
                    <a:pt x="45" y="65"/>
                  </a:lnTo>
                  <a:lnTo>
                    <a:pt x="302" y="65"/>
                  </a:lnTo>
                  <a:lnTo>
                    <a:pt x="302" y="79"/>
                  </a:lnTo>
                  <a:close/>
                  <a:moveTo>
                    <a:pt x="59" y="144"/>
                  </a:moveTo>
                  <a:lnTo>
                    <a:pt x="0" y="72"/>
                  </a:lnTo>
                  <a:lnTo>
                    <a:pt x="59" y="0"/>
                  </a:lnTo>
                  <a:lnTo>
                    <a:pt x="59" y="144"/>
                  </a:lnTo>
                  <a:close/>
                </a:path>
              </a:pathLst>
            </a:custGeom>
            <a:solidFill>
              <a:srgbClr val="000000"/>
            </a:solidFill>
            <a:ln w="4763">
              <a:solidFill>
                <a:srgbClr val="000000"/>
              </a:solidFill>
              <a:prstDash val="solid"/>
              <a:round/>
              <a:headEnd/>
              <a:tailEnd/>
            </a:ln>
          </p:spPr>
          <p:txBody>
            <a:bodyPr/>
            <a:lstStyle/>
            <a:p>
              <a:endParaRPr lang="en-US"/>
            </a:p>
          </p:txBody>
        </p:sp>
        <p:sp>
          <p:nvSpPr>
            <p:cNvPr id="19516" name="Freeform 54">
              <a:extLst>
                <a:ext uri="{FF2B5EF4-FFF2-40B4-BE49-F238E27FC236}">
                  <a16:creationId xmlns:a16="http://schemas.microsoft.com/office/drawing/2014/main" id="{83146716-A141-462B-8B52-38C0735B1BD9}"/>
                </a:ext>
              </a:extLst>
            </p:cNvPr>
            <p:cNvSpPr>
              <a:spLocks noEditPoints="1"/>
            </p:cNvSpPr>
            <p:nvPr/>
          </p:nvSpPr>
          <p:spPr bwMode="auto">
            <a:xfrm>
              <a:off x="2020" y="2092"/>
              <a:ext cx="143" cy="256"/>
            </a:xfrm>
            <a:custGeom>
              <a:avLst/>
              <a:gdLst>
                <a:gd name="T0" fmla="*/ 65 w 143"/>
                <a:gd name="T1" fmla="*/ 256 h 256"/>
                <a:gd name="T2" fmla="*/ 65 w 143"/>
                <a:gd name="T3" fmla="*/ 44 h 256"/>
                <a:gd name="T4" fmla="*/ 78 w 143"/>
                <a:gd name="T5" fmla="*/ 44 h 256"/>
                <a:gd name="T6" fmla="*/ 78 w 143"/>
                <a:gd name="T7" fmla="*/ 256 h 256"/>
                <a:gd name="T8" fmla="*/ 65 w 143"/>
                <a:gd name="T9" fmla="*/ 256 h 256"/>
                <a:gd name="T10" fmla="*/ 0 w 143"/>
                <a:gd name="T11" fmla="*/ 58 h 256"/>
                <a:gd name="T12" fmla="*/ 71 w 143"/>
                <a:gd name="T13" fmla="*/ 0 h 256"/>
                <a:gd name="T14" fmla="*/ 143 w 143"/>
                <a:gd name="T15" fmla="*/ 58 h 256"/>
                <a:gd name="T16" fmla="*/ 0 w 143"/>
                <a:gd name="T17" fmla="*/ 58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3" h="256">
                  <a:moveTo>
                    <a:pt x="65" y="256"/>
                  </a:moveTo>
                  <a:lnTo>
                    <a:pt x="65" y="44"/>
                  </a:lnTo>
                  <a:lnTo>
                    <a:pt x="78" y="44"/>
                  </a:lnTo>
                  <a:lnTo>
                    <a:pt x="78" y="256"/>
                  </a:lnTo>
                  <a:lnTo>
                    <a:pt x="65" y="256"/>
                  </a:lnTo>
                  <a:close/>
                  <a:moveTo>
                    <a:pt x="0" y="58"/>
                  </a:moveTo>
                  <a:lnTo>
                    <a:pt x="71" y="0"/>
                  </a:lnTo>
                  <a:lnTo>
                    <a:pt x="143" y="58"/>
                  </a:lnTo>
                  <a:lnTo>
                    <a:pt x="0" y="58"/>
                  </a:lnTo>
                  <a:close/>
                </a:path>
              </a:pathLst>
            </a:custGeom>
            <a:solidFill>
              <a:srgbClr val="000000"/>
            </a:solidFill>
            <a:ln w="4763">
              <a:solidFill>
                <a:srgbClr val="000000"/>
              </a:solidFill>
              <a:prstDash val="solid"/>
              <a:round/>
              <a:headEnd/>
              <a:tailEnd/>
            </a:ln>
          </p:spPr>
          <p:txBody>
            <a:bodyPr/>
            <a:lstStyle/>
            <a:p>
              <a:endParaRPr lang="en-US"/>
            </a:p>
          </p:txBody>
        </p:sp>
        <p:sp>
          <p:nvSpPr>
            <p:cNvPr id="19517" name="Freeform 55">
              <a:extLst>
                <a:ext uri="{FF2B5EF4-FFF2-40B4-BE49-F238E27FC236}">
                  <a16:creationId xmlns:a16="http://schemas.microsoft.com/office/drawing/2014/main" id="{7C37A61C-1EE4-4AF2-8637-F620C55B832E}"/>
                </a:ext>
              </a:extLst>
            </p:cNvPr>
            <p:cNvSpPr>
              <a:spLocks noEditPoints="1"/>
            </p:cNvSpPr>
            <p:nvPr/>
          </p:nvSpPr>
          <p:spPr bwMode="auto">
            <a:xfrm>
              <a:off x="1718" y="2126"/>
              <a:ext cx="144" cy="256"/>
            </a:xfrm>
            <a:custGeom>
              <a:avLst/>
              <a:gdLst>
                <a:gd name="T0" fmla="*/ 79 w 144"/>
                <a:gd name="T1" fmla="*/ 0 h 256"/>
                <a:gd name="T2" fmla="*/ 79 w 144"/>
                <a:gd name="T3" fmla="*/ 212 h 256"/>
                <a:gd name="T4" fmla="*/ 65 w 144"/>
                <a:gd name="T5" fmla="*/ 212 h 256"/>
                <a:gd name="T6" fmla="*/ 65 w 144"/>
                <a:gd name="T7" fmla="*/ 0 h 256"/>
                <a:gd name="T8" fmla="*/ 79 w 144"/>
                <a:gd name="T9" fmla="*/ 0 h 256"/>
                <a:gd name="T10" fmla="*/ 144 w 144"/>
                <a:gd name="T11" fmla="*/ 198 h 256"/>
                <a:gd name="T12" fmla="*/ 72 w 144"/>
                <a:gd name="T13" fmla="*/ 256 h 256"/>
                <a:gd name="T14" fmla="*/ 0 w 144"/>
                <a:gd name="T15" fmla="*/ 198 h 256"/>
                <a:gd name="T16" fmla="*/ 144 w 144"/>
                <a:gd name="T17" fmla="*/ 198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256">
                  <a:moveTo>
                    <a:pt x="79" y="0"/>
                  </a:moveTo>
                  <a:lnTo>
                    <a:pt x="79" y="212"/>
                  </a:lnTo>
                  <a:lnTo>
                    <a:pt x="65" y="212"/>
                  </a:lnTo>
                  <a:lnTo>
                    <a:pt x="65" y="0"/>
                  </a:lnTo>
                  <a:lnTo>
                    <a:pt x="79" y="0"/>
                  </a:lnTo>
                  <a:close/>
                  <a:moveTo>
                    <a:pt x="144" y="198"/>
                  </a:moveTo>
                  <a:lnTo>
                    <a:pt x="72" y="256"/>
                  </a:lnTo>
                  <a:lnTo>
                    <a:pt x="0" y="198"/>
                  </a:lnTo>
                  <a:lnTo>
                    <a:pt x="144" y="198"/>
                  </a:lnTo>
                  <a:close/>
                </a:path>
              </a:pathLst>
            </a:custGeom>
            <a:solidFill>
              <a:srgbClr val="000000"/>
            </a:solidFill>
            <a:ln w="4763">
              <a:solidFill>
                <a:srgbClr val="000000"/>
              </a:solidFill>
              <a:prstDash val="solid"/>
              <a:round/>
              <a:headEnd/>
              <a:tailEnd/>
            </a:ln>
          </p:spPr>
          <p:txBody>
            <a:bodyPr/>
            <a:lstStyle/>
            <a:p>
              <a:endParaRPr lang="en-US"/>
            </a:p>
          </p:txBody>
        </p:sp>
        <p:sp>
          <p:nvSpPr>
            <p:cNvPr id="19518" name="Freeform 56">
              <a:extLst>
                <a:ext uri="{FF2B5EF4-FFF2-40B4-BE49-F238E27FC236}">
                  <a16:creationId xmlns:a16="http://schemas.microsoft.com/office/drawing/2014/main" id="{05B536C8-235F-4A9B-8B19-74179FDBA6CE}"/>
                </a:ext>
              </a:extLst>
            </p:cNvPr>
            <p:cNvSpPr>
              <a:spLocks noEditPoints="1"/>
            </p:cNvSpPr>
            <p:nvPr/>
          </p:nvSpPr>
          <p:spPr bwMode="auto">
            <a:xfrm>
              <a:off x="1503" y="2310"/>
              <a:ext cx="298" cy="144"/>
            </a:xfrm>
            <a:custGeom>
              <a:avLst/>
              <a:gdLst>
                <a:gd name="T0" fmla="*/ 298 w 298"/>
                <a:gd name="T1" fmla="*/ 79 h 144"/>
                <a:gd name="T2" fmla="*/ 41 w 298"/>
                <a:gd name="T3" fmla="*/ 79 h 144"/>
                <a:gd name="T4" fmla="*/ 41 w 298"/>
                <a:gd name="T5" fmla="*/ 65 h 144"/>
                <a:gd name="T6" fmla="*/ 298 w 298"/>
                <a:gd name="T7" fmla="*/ 65 h 144"/>
                <a:gd name="T8" fmla="*/ 298 w 298"/>
                <a:gd name="T9" fmla="*/ 79 h 144"/>
                <a:gd name="T10" fmla="*/ 55 w 298"/>
                <a:gd name="T11" fmla="*/ 144 h 144"/>
                <a:gd name="T12" fmla="*/ 0 w 298"/>
                <a:gd name="T13" fmla="*/ 72 h 144"/>
                <a:gd name="T14" fmla="*/ 55 w 298"/>
                <a:gd name="T15" fmla="*/ 0 h 144"/>
                <a:gd name="T16" fmla="*/ 55 w 298"/>
                <a:gd name="T17" fmla="*/ 144 h 14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98" h="144">
                  <a:moveTo>
                    <a:pt x="298" y="79"/>
                  </a:moveTo>
                  <a:lnTo>
                    <a:pt x="41" y="79"/>
                  </a:lnTo>
                  <a:lnTo>
                    <a:pt x="41" y="65"/>
                  </a:lnTo>
                  <a:lnTo>
                    <a:pt x="298" y="65"/>
                  </a:lnTo>
                  <a:lnTo>
                    <a:pt x="298" y="79"/>
                  </a:lnTo>
                  <a:close/>
                  <a:moveTo>
                    <a:pt x="55" y="144"/>
                  </a:moveTo>
                  <a:lnTo>
                    <a:pt x="0" y="72"/>
                  </a:lnTo>
                  <a:lnTo>
                    <a:pt x="55" y="0"/>
                  </a:lnTo>
                  <a:lnTo>
                    <a:pt x="55" y="144"/>
                  </a:lnTo>
                  <a:close/>
                </a:path>
              </a:pathLst>
            </a:custGeom>
            <a:solidFill>
              <a:srgbClr val="000000"/>
            </a:solidFill>
            <a:ln w="4763">
              <a:solidFill>
                <a:srgbClr val="000000"/>
              </a:solidFill>
              <a:prstDash val="solid"/>
              <a:round/>
              <a:headEnd/>
              <a:tailEnd/>
            </a:ln>
          </p:spPr>
          <p:txBody>
            <a:bodyPr/>
            <a:lstStyle/>
            <a:p>
              <a:endParaRPr lang="en-US"/>
            </a:p>
          </p:txBody>
        </p:sp>
        <p:sp>
          <p:nvSpPr>
            <p:cNvPr id="19519" name="Freeform 57">
              <a:extLst>
                <a:ext uri="{FF2B5EF4-FFF2-40B4-BE49-F238E27FC236}">
                  <a16:creationId xmlns:a16="http://schemas.microsoft.com/office/drawing/2014/main" id="{322EBA0A-1AE6-4A20-A71C-BAE138691312}"/>
                </a:ext>
              </a:extLst>
            </p:cNvPr>
            <p:cNvSpPr>
              <a:spLocks noEditPoints="1"/>
            </p:cNvSpPr>
            <p:nvPr/>
          </p:nvSpPr>
          <p:spPr bwMode="auto">
            <a:xfrm>
              <a:off x="1534" y="1499"/>
              <a:ext cx="301" cy="143"/>
            </a:xfrm>
            <a:custGeom>
              <a:avLst/>
              <a:gdLst>
                <a:gd name="T0" fmla="*/ 0 w 301"/>
                <a:gd name="T1" fmla="*/ 64 h 143"/>
                <a:gd name="T2" fmla="*/ 256 w 301"/>
                <a:gd name="T3" fmla="*/ 64 h 143"/>
                <a:gd name="T4" fmla="*/ 256 w 301"/>
                <a:gd name="T5" fmla="*/ 78 h 143"/>
                <a:gd name="T6" fmla="*/ 0 w 301"/>
                <a:gd name="T7" fmla="*/ 78 h 143"/>
                <a:gd name="T8" fmla="*/ 0 w 301"/>
                <a:gd name="T9" fmla="*/ 64 h 143"/>
                <a:gd name="T10" fmla="*/ 243 w 301"/>
                <a:gd name="T11" fmla="*/ 0 h 143"/>
                <a:gd name="T12" fmla="*/ 301 w 301"/>
                <a:gd name="T13" fmla="*/ 71 h 143"/>
                <a:gd name="T14" fmla="*/ 243 w 301"/>
                <a:gd name="T15" fmla="*/ 143 h 143"/>
                <a:gd name="T16" fmla="*/ 243 w 301"/>
                <a:gd name="T17" fmla="*/ 0 h 14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43">
                  <a:moveTo>
                    <a:pt x="0" y="64"/>
                  </a:moveTo>
                  <a:lnTo>
                    <a:pt x="256" y="64"/>
                  </a:lnTo>
                  <a:lnTo>
                    <a:pt x="256" y="78"/>
                  </a:lnTo>
                  <a:lnTo>
                    <a:pt x="0" y="78"/>
                  </a:lnTo>
                  <a:lnTo>
                    <a:pt x="0" y="64"/>
                  </a:lnTo>
                  <a:close/>
                  <a:moveTo>
                    <a:pt x="243" y="0"/>
                  </a:moveTo>
                  <a:lnTo>
                    <a:pt x="301" y="71"/>
                  </a:lnTo>
                  <a:lnTo>
                    <a:pt x="243" y="143"/>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20" name="Freeform 58">
              <a:extLst>
                <a:ext uri="{FF2B5EF4-FFF2-40B4-BE49-F238E27FC236}">
                  <a16:creationId xmlns:a16="http://schemas.microsoft.com/office/drawing/2014/main" id="{8B38857A-4963-4AFD-A418-A328653FA4A7}"/>
                </a:ext>
              </a:extLst>
            </p:cNvPr>
            <p:cNvSpPr>
              <a:spLocks noEditPoints="1"/>
            </p:cNvSpPr>
            <p:nvPr/>
          </p:nvSpPr>
          <p:spPr bwMode="auto">
            <a:xfrm>
              <a:off x="1462" y="2082"/>
              <a:ext cx="144" cy="256"/>
            </a:xfrm>
            <a:custGeom>
              <a:avLst/>
              <a:gdLst>
                <a:gd name="T0" fmla="*/ 65 w 144"/>
                <a:gd name="T1" fmla="*/ 256 h 256"/>
                <a:gd name="T2" fmla="*/ 65 w 144"/>
                <a:gd name="T3" fmla="*/ 44 h 256"/>
                <a:gd name="T4" fmla="*/ 78 w 144"/>
                <a:gd name="T5" fmla="*/ 44 h 256"/>
                <a:gd name="T6" fmla="*/ 78 w 144"/>
                <a:gd name="T7" fmla="*/ 256 h 256"/>
                <a:gd name="T8" fmla="*/ 65 w 144"/>
                <a:gd name="T9" fmla="*/ 256 h 256"/>
                <a:gd name="T10" fmla="*/ 0 w 144"/>
                <a:gd name="T11" fmla="*/ 58 h 256"/>
                <a:gd name="T12" fmla="*/ 72 w 144"/>
                <a:gd name="T13" fmla="*/ 0 h 256"/>
                <a:gd name="T14" fmla="*/ 144 w 144"/>
                <a:gd name="T15" fmla="*/ 58 h 256"/>
                <a:gd name="T16" fmla="*/ 0 w 144"/>
                <a:gd name="T17" fmla="*/ 58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256">
                  <a:moveTo>
                    <a:pt x="65" y="256"/>
                  </a:moveTo>
                  <a:lnTo>
                    <a:pt x="65" y="44"/>
                  </a:lnTo>
                  <a:lnTo>
                    <a:pt x="78" y="44"/>
                  </a:lnTo>
                  <a:lnTo>
                    <a:pt x="78" y="256"/>
                  </a:lnTo>
                  <a:lnTo>
                    <a:pt x="65" y="256"/>
                  </a:lnTo>
                  <a:close/>
                  <a:moveTo>
                    <a:pt x="0" y="58"/>
                  </a:moveTo>
                  <a:lnTo>
                    <a:pt x="72" y="0"/>
                  </a:lnTo>
                  <a:lnTo>
                    <a:pt x="144" y="58"/>
                  </a:lnTo>
                  <a:lnTo>
                    <a:pt x="0" y="58"/>
                  </a:lnTo>
                  <a:close/>
                </a:path>
              </a:pathLst>
            </a:custGeom>
            <a:solidFill>
              <a:srgbClr val="000000"/>
            </a:solidFill>
            <a:ln w="4763">
              <a:solidFill>
                <a:srgbClr val="000000"/>
              </a:solidFill>
              <a:prstDash val="solid"/>
              <a:round/>
              <a:headEnd/>
              <a:tailEnd/>
            </a:ln>
          </p:spPr>
          <p:txBody>
            <a:bodyPr/>
            <a:lstStyle/>
            <a:p>
              <a:endParaRPr lang="en-US"/>
            </a:p>
          </p:txBody>
        </p:sp>
        <p:sp>
          <p:nvSpPr>
            <p:cNvPr id="19521" name="Freeform 59">
              <a:extLst>
                <a:ext uri="{FF2B5EF4-FFF2-40B4-BE49-F238E27FC236}">
                  <a16:creationId xmlns:a16="http://schemas.microsoft.com/office/drawing/2014/main" id="{162C55BE-F0B6-42D7-9685-2A6A59357C9B}"/>
                </a:ext>
              </a:extLst>
            </p:cNvPr>
            <p:cNvSpPr>
              <a:spLocks noEditPoints="1"/>
            </p:cNvSpPr>
            <p:nvPr/>
          </p:nvSpPr>
          <p:spPr bwMode="auto">
            <a:xfrm>
              <a:off x="1462" y="1816"/>
              <a:ext cx="144" cy="256"/>
            </a:xfrm>
            <a:custGeom>
              <a:avLst/>
              <a:gdLst>
                <a:gd name="T0" fmla="*/ 65 w 144"/>
                <a:gd name="T1" fmla="*/ 256 h 256"/>
                <a:gd name="T2" fmla="*/ 65 w 144"/>
                <a:gd name="T3" fmla="*/ 41 h 256"/>
                <a:gd name="T4" fmla="*/ 78 w 144"/>
                <a:gd name="T5" fmla="*/ 41 h 256"/>
                <a:gd name="T6" fmla="*/ 78 w 144"/>
                <a:gd name="T7" fmla="*/ 256 h 256"/>
                <a:gd name="T8" fmla="*/ 65 w 144"/>
                <a:gd name="T9" fmla="*/ 256 h 256"/>
                <a:gd name="T10" fmla="*/ 0 w 144"/>
                <a:gd name="T11" fmla="*/ 58 h 256"/>
                <a:gd name="T12" fmla="*/ 72 w 144"/>
                <a:gd name="T13" fmla="*/ 0 h 256"/>
                <a:gd name="T14" fmla="*/ 144 w 144"/>
                <a:gd name="T15" fmla="*/ 58 h 256"/>
                <a:gd name="T16" fmla="*/ 0 w 144"/>
                <a:gd name="T17" fmla="*/ 58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256">
                  <a:moveTo>
                    <a:pt x="65" y="256"/>
                  </a:moveTo>
                  <a:lnTo>
                    <a:pt x="65" y="41"/>
                  </a:lnTo>
                  <a:lnTo>
                    <a:pt x="78" y="41"/>
                  </a:lnTo>
                  <a:lnTo>
                    <a:pt x="78" y="256"/>
                  </a:lnTo>
                  <a:lnTo>
                    <a:pt x="65" y="256"/>
                  </a:lnTo>
                  <a:close/>
                  <a:moveTo>
                    <a:pt x="0" y="58"/>
                  </a:moveTo>
                  <a:lnTo>
                    <a:pt x="72" y="0"/>
                  </a:lnTo>
                  <a:lnTo>
                    <a:pt x="144" y="58"/>
                  </a:lnTo>
                  <a:lnTo>
                    <a:pt x="0" y="58"/>
                  </a:lnTo>
                  <a:close/>
                </a:path>
              </a:pathLst>
            </a:custGeom>
            <a:solidFill>
              <a:srgbClr val="000000"/>
            </a:solidFill>
            <a:ln w="4763">
              <a:solidFill>
                <a:srgbClr val="000000"/>
              </a:solidFill>
              <a:prstDash val="solid"/>
              <a:round/>
              <a:headEnd/>
              <a:tailEnd/>
            </a:ln>
          </p:spPr>
          <p:txBody>
            <a:bodyPr/>
            <a:lstStyle/>
            <a:p>
              <a:endParaRPr lang="en-US"/>
            </a:p>
          </p:txBody>
        </p:sp>
        <p:sp>
          <p:nvSpPr>
            <p:cNvPr id="19522" name="Freeform 60">
              <a:extLst>
                <a:ext uri="{FF2B5EF4-FFF2-40B4-BE49-F238E27FC236}">
                  <a16:creationId xmlns:a16="http://schemas.microsoft.com/office/drawing/2014/main" id="{D47D058A-46B2-4C15-8349-3F0F66B970B9}"/>
                </a:ext>
              </a:extLst>
            </p:cNvPr>
            <p:cNvSpPr>
              <a:spLocks noEditPoints="1"/>
            </p:cNvSpPr>
            <p:nvPr/>
          </p:nvSpPr>
          <p:spPr bwMode="auto">
            <a:xfrm>
              <a:off x="1462" y="1560"/>
              <a:ext cx="144" cy="256"/>
            </a:xfrm>
            <a:custGeom>
              <a:avLst/>
              <a:gdLst>
                <a:gd name="T0" fmla="*/ 65 w 144"/>
                <a:gd name="T1" fmla="*/ 256 h 256"/>
                <a:gd name="T2" fmla="*/ 65 w 144"/>
                <a:gd name="T3" fmla="*/ 41 h 256"/>
                <a:gd name="T4" fmla="*/ 78 w 144"/>
                <a:gd name="T5" fmla="*/ 41 h 256"/>
                <a:gd name="T6" fmla="*/ 78 w 144"/>
                <a:gd name="T7" fmla="*/ 256 h 256"/>
                <a:gd name="T8" fmla="*/ 65 w 144"/>
                <a:gd name="T9" fmla="*/ 256 h 256"/>
                <a:gd name="T10" fmla="*/ 0 w 144"/>
                <a:gd name="T11" fmla="*/ 58 h 256"/>
                <a:gd name="T12" fmla="*/ 72 w 144"/>
                <a:gd name="T13" fmla="*/ 0 h 256"/>
                <a:gd name="T14" fmla="*/ 144 w 144"/>
                <a:gd name="T15" fmla="*/ 58 h 256"/>
                <a:gd name="T16" fmla="*/ 0 w 144"/>
                <a:gd name="T17" fmla="*/ 58 h 2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4" h="256">
                  <a:moveTo>
                    <a:pt x="65" y="256"/>
                  </a:moveTo>
                  <a:lnTo>
                    <a:pt x="65" y="41"/>
                  </a:lnTo>
                  <a:lnTo>
                    <a:pt x="78" y="41"/>
                  </a:lnTo>
                  <a:lnTo>
                    <a:pt x="78" y="256"/>
                  </a:lnTo>
                  <a:lnTo>
                    <a:pt x="65" y="256"/>
                  </a:lnTo>
                  <a:close/>
                  <a:moveTo>
                    <a:pt x="0" y="58"/>
                  </a:moveTo>
                  <a:lnTo>
                    <a:pt x="72" y="0"/>
                  </a:lnTo>
                  <a:lnTo>
                    <a:pt x="144" y="58"/>
                  </a:lnTo>
                  <a:lnTo>
                    <a:pt x="0" y="58"/>
                  </a:lnTo>
                  <a:close/>
                </a:path>
              </a:pathLst>
            </a:custGeom>
            <a:solidFill>
              <a:srgbClr val="000000"/>
            </a:solidFill>
            <a:ln w="4763">
              <a:solidFill>
                <a:srgbClr val="000000"/>
              </a:solidFill>
              <a:prstDash val="solid"/>
              <a:round/>
              <a:headEnd/>
              <a:tailEnd/>
            </a:ln>
          </p:spPr>
          <p:txBody>
            <a:bodyPr/>
            <a:lstStyle/>
            <a:p>
              <a:endParaRPr lang="en-US"/>
            </a:p>
          </p:txBody>
        </p:sp>
        <p:sp>
          <p:nvSpPr>
            <p:cNvPr id="19523" name="Freeform 61">
              <a:extLst>
                <a:ext uri="{FF2B5EF4-FFF2-40B4-BE49-F238E27FC236}">
                  <a16:creationId xmlns:a16="http://schemas.microsoft.com/office/drawing/2014/main" id="{41C396B4-5571-46FD-83C8-6584BC53786F}"/>
                </a:ext>
              </a:extLst>
            </p:cNvPr>
            <p:cNvSpPr>
              <a:spLocks noEditPoints="1"/>
            </p:cNvSpPr>
            <p:nvPr/>
          </p:nvSpPr>
          <p:spPr bwMode="auto">
            <a:xfrm>
              <a:off x="1801" y="1789"/>
              <a:ext cx="301" cy="139"/>
            </a:xfrm>
            <a:custGeom>
              <a:avLst/>
              <a:gdLst>
                <a:gd name="T0" fmla="*/ 0 w 301"/>
                <a:gd name="T1" fmla="*/ 61 h 139"/>
                <a:gd name="T2" fmla="*/ 256 w 301"/>
                <a:gd name="T3" fmla="*/ 64 h 139"/>
                <a:gd name="T4" fmla="*/ 256 w 301"/>
                <a:gd name="T5" fmla="*/ 78 h 139"/>
                <a:gd name="T6" fmla="*/ 0 w 301"/>
                <a:gd name="T7" fmla="*/ 78 h 139"/>
                <a:gd name="T8" fmla="*/ 0 w 301"/>
                <a:gd name="T9" fmla="*/ 61 h 139"/>
                <a:gd name="T10" fmla="*/ 243 w 301"/>
                <a:gd name="T11" fmla="*/ 0 h 139"/>
                <a:gd name="T12" fmla="*/ 301 w 301"/>
                <a:gd name="T13" fmla="*/ 71 h 139"/>
                <a:gd name="T14" fmla="*/ 243 w 301"/>
                <a:gd name="T15" fmla="*/ 139 h 139"/>
                <a:gd name="T16" fmla="*/ 243 w 301"/>
                <a:gd name="T17" fmla="*/ 0 h 1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39">
                  <a:moveTo>
                    <a:pt x="0" y="61"/>
                  </a:moveTo>
                  <a:lnTo>
                    <a:pt x="256" y="64"/>
                  </a:lnTo>
                  <a:lnTo>
                    <a:pt x="256" y="78"/>
                  </a:lnTo>
                  <a:lnTo>
                    <a:pt x="0" y="78"/>
                  </a:lnTo>
                  <a:lnTo>
                    <a:pt x="0" y="61"/>
                  </a:lnTo>
                  <a:close/>
                  <a:moveTo>
                    <a:pt x="243" y="0"/>
                  </a:moveTo>
                  <a:lnTo>
                    <a:pt x="301" y="71"/>
                  </a:lnTo>
                  <a:lnTo>
                    <a:pt x="243" y="139"/>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24" name="Freeform 62">
              <a:extLst>
                <a:ext uri="{FF2B5EF4-FFF2-40B4-BE49-F238E27FC236}">
                  <a16:creationId xmlns:a16="http://schemas.microsoft.com/office/drawing/2014/main" id="{EE1BA565-835A-483D-9E96-60447F1386C0}"/>
                </a:ext>
              </a:extLst>
            </p:cNvPr>
            <p:cNvSpPr>
              <a:spLocks noEditPoints="1"/>
            </p:cNvSpPr>
            <p:nvPr/>
          </p:nvSpPr>
          <p:spPr bwMode="auto">
            <a:xfrm>
              <a:off x="2037" y="1789"/>
              <a:ext cx="301" cy="139"/>
            </a:xfrm>
            <a:custGeom>
              <a:avLst/>
              <a:gdLst>
                <a:gd name="T0" fmla="*/ 0 w 301"/>
                <a:gd name="T1" fmla="*/ 61 h 139"/>
                <a:gd name="T2" fmla="*/ 256 w 301"/>
                <a:gd name="T3" fmla="*/ 64 h 139"/>
                <a:gd name="T4" fmla="*/ 256 w 301"/>
                <a:gd name="T5" fmla="*/ 78 h 139"/>
                <a:gd name="T6" fmla="*/ 0 w 301"/>
                <a:gd name="T7" fmla="*/ 78 h 139"/>
                <a:gd name="T8" fmla="*/ 0 w 301"/>
                <a:gd name="T9" fmla="*/ 61 h 139"/>
                <a:gd name="T10" fmla="*/ 243 w 301"/>
                <a:gd name="T11" fmla="*/ 0 h 139"/>
                <a:gd name="T12" fmla="*/ 301 w 301"/>
                <a:gd name="T13" fmla="*/ 71 h 139"/>
                <a:gd name="T14" fmla="*/ 243 w 301"/>
                <a:gd name="T15" fmla="*/ 139 h 139"/>
                <a:gd name="T16" fmla="*/ 243 w 301"/>
                <a:gd name="T17" fmla="*/ 0 h 1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01" h="139">
                  <a:moveTo>
                    <a:pt x="0" y="61"/>
                  </a:moveTo>
                  <a:lnTo>
                    <a:pt x="256" y="64"/>
                  </a:lnTo>
                  <a:lnTo>
                    <a:pt x="256" y="78"/>
                  </a:lnTo>
                  <a:lnTo>
                    <a:pt x="0" y="78"/>
                  </a:lnTo>
                  <a:lnTo>
                    <a:pt x="0" y="61"/>
                  </a:lnTo>
                  <a:close/>
                  <a:moveTo>
                    <a:pt x="243" y="0"/>
                  </a:moveTo>
                  <a:lnTo>
                    <a:pt x="301" y="71"/>
                  </a:lnTo>
                  <a:lnTo>
                    <a:pt x="243" y="139"/>
                  </a:lnTo>
                  <a:lnTo>
                    <a:pt x="243" y="0"/>
                  </a:lnTo>
                  <a:close/>
                </a:path>
              </a:pathLst>
            </a:custGeom>
            <a:solidFill>
              <a:srgbClr val="000000"/>
            </a:solidFill>
            <a:ln w="4763">
              <a:solidFill>
                <a:srgbClr val="000000"/>
              </a:solidFill>
              <a:prstDash val="solid"/>
              <a:round/>
              <a:headEnd/>
              <a:tailEnd/>
            </a:ln>
          </p:spPr>
          <p:txBody>
            <a:bodyPr/>
            <a:lstStyle/>
            <a:p>
              <a:endParaRPr lang="en-US"/>
            </a:p>
          </p:txBody>
        </p:sp>
        <p:sp>
          <p:nvSpPr>
            <p:cNvPr id="19525" name="Freeform 63">
              <a:extLst>
                <a:ext uri="{FF2B5EF4-FFF2-40B4-BE49-F238E27FC236}">
                  <a16:creationId xmlns:a16="http://schemas.microsoft.com/office/drawing/2014/main" id="{60CD9EF0-CEEE-4F78-B8EB-3E9CD8DE7D70}"/>
                </a:ext>
              </a:extLst>
            </p:cNvPr>
            <p:cNvSpPr>
              <a:spLocks noEditPoints="1"/>
            </p:cNvSpPr>
            <p:nvPr/>
          </p:nvSpPr>
          <p:spPr bwMode="auto">
            <a:xfrm>
              <a:off x="1742" y="1581"/>
              <a:ext cx="141" cy="255"/>
            </a:xfrm>
            <a:custGeom>
              <a:avLst/>
              <a:gdLst>
                <a:gd name="T0" fmla="*/ 76 w 141"/>
                <a:gd name="T1" fmla="*/ 0 h 255"/>
                <a:gd name="T2" fmla="*/ 79 w 141"/>
                <a:gd name="T3" fmla="*/ 214 h 255"/>
                <a:gd name="T4" fmla="*/ 62 w 141"/>
                <a:gd name="T5" fmla="*/ 214 h 255"/>
                <a:gd name="T6" fmla="*/ 62 w 141"/>
                <a:gd name="T7" fmla="*/ 0 h 255"/>
                <a:gd name="T8" fmla="*/ 76 w 141"/>
                <a:gd name="T9" fmla="*/ 0 h 255"/>
                <a:gd name="T10" fmla="*/ 141 w 141"/>
                <a:gd name="T11" fmla="*/ 201 h 255"/>
                <a:gd name="T12" fmla="*/ 72 w 141"/>
                <a:gd name="T13" fmla="*/ 255 h 255"/>
                <a:gd name="T14" fmla="*/ 0 w 141"/>
                <a:gd name="T15" fmla="*/ 201 h 255"/>
                <a:gd name="T16" fmla="*/ 141 w 141"/>
                <a:gd name="T17" fmla="*/ 201 h 2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1" h="255">
                  <a:moveTo>
                    <a:pt x="76" y="0"/>
                  </a:moveTo>
                  <a:lnTo>
                    <a:pt x="79" y="214"/>
                  </a:lnTo>
                  <a:lnTo>
                    <a:pt x="62" y="214"/>
                  </a:lnTo>
                  <a:lnTo>
                    <a:pt x="62" y="0"/>
                  </a:lnTo>
                  <a:lnTo>
                    <a:pt x="76" y="0"/>
                  </a:lnTo>
                  <a:close/>
                  <a:moveTo>
                    <a:pt x="141" y="201"/>
                  </a:moveTo>
                  <a:lnTo>
                    <a:pt x="72" y="255"/>
                  </a:lnTo>
                  <a:lnTo>
                    <a:pt x="0" y="201"/>
                  </a:lnTo>
                  <a:lnTo>
                    <a:pt x="141" y="201"/>
                  </a:lnTo>
                  <a:close/>
                </a:path>
              </a:pathLst>
            </a:custGeom>
            <a:solidFill>
              <a:srgbClr val="000000"/>
            </a:solidFill>
            <a:ln w="4763">
              <a:solidFill>
                <a:srgbClr val="000000"/>
              </a:solidFill>
              <a:prstDash val="solid"/>
              <a:round/>
              <a:headEnd/>
              <a:tailEnd/>
            </a:ln>
          </p:spPr>
          <p:txBody>
            <a:bodyPr/>
            <a:lstStyle/>
            <a:p>
              <a:endParaRPr lang="en-US"/>
            </a:p>
          </p:txBody>
        </p:sp>
        <p:sp>
          <p:nvSpPr>
            <p:cNvPr id="19526" name="Rectangle 67">
              <a:extLst>
                <a:ext uri="{FF2B5EF4-FFF2-40B4-BE49-F238E27FC236}">
                  <a16:creationId xmlns:a16="http://schemas.microsoft.com/office/drawing/2014/main" id="{C2E65858-A8B2-4A80-B39B-4C8A2FE3FE8E}"/>
                </a:ext>
              </a:extLst>
            </p:cNvPr>
            <p:cNvSpPr>
              <a:spLocks noChangeArrowheads="1"/>
            </p:cNvSpPr>
            <p:nvPr/>
          </p:nvSpPr>
          <p:spPr bwMode="auto">
            <a:xfrm>
              <a:off x="360" y="1567"/>
              <a:ext cx="8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b="1" i="1">
                  <a:solidFill>
                    <a:srgbClr val="000000"/>
                  </a:solidFill>
                  <a:latin typeface="Times New Roman" panose="02020603050405020304" pitchFamily="18" charset="0"/>
                </a:rPr>
                <a:t>q</a:t>
              </a:r>
              <a:endParaRPr lang="en-US" altLang="en-US" b="1"/>
            </a:p>
          </p:txBody>
        </p:sp>
        <p:sp>
          <p:nvSpPr>
            <p:cNvPr id="19527" name="Rectangle 68">
              <a:extLst>
                <a:ext uri="{FF2B5EF4-FFF2-40B4-BE49-F238E27FC236}">
                  <a16:creationId xmlns:a16="http://schemas.microsoft.com/office/drawing/2014/main" id="{C35F794E-85DD-4614-822F-A4D33783D340}"/>
                </a:ext>
              </a:extLst>
            </p:cNvPr>
            <p:cNvSpPr>
              <a:spLocks noChangeArrowheads="1"/>
            </p:cNvSpPr>
            <p:nvPr/>
          </p:nvSpPr>
          <p:spPr bwMode="auto">
            <a:xfrm>
              <a:off x="445" y="1642"/>
              <a:ext cx="29" cy="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1300" i="1">
                  <a:solidFill>
                    <a:srgbClr val="000000"/>
                  </a:solidFill>
                  <a:latin typeface="Times New Roman" panose="02020603050405020304" pitchFamily="18" charset="0"/>
                </a:rPr>
                <a:t>j</a:t>
              </a:r>
              <a:endParaRPr lang="en-US" altLang="en-US"/>
            </a:p>
          </p:txBody>
        </p:sp>
        <p:sp>
          <p:nvSpPr>
            <p:cNvPr id="19528" name="Rectangle 69">
              <a:extLst>
                <a:ext uri="{FF2B5EF4-FFF2-40B4-BE49-F238E27FC236}">
                  <a16:creationId xmlns:a16="http://schemas.microsoft.com/office/drawing/2014/main" id="{AC06410D-8126-4AFD-9CF9-3B5F50D40438}"/>
                </a:ext>
              </a:extLst>
            </p:cNvPr>
            <p:cNvSpPr>
              <a:spLocks noChangeArrowheads="1"/>
            </p:cNvSpPr>
            <p:nvPr/>
          </p:nvSpPr>
          <p:spPr bwMode="auto">
            <a:xfrm>
              <a:off x="473" y="1567"/>
              <a:ext cx="4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a:solidFill>
                    <a:srgbClr val="000000"/>
                  </a:solidFill>
                  <a:latin typeface="Times New Roman" panose="02020603050405020304" pitchFamily="18" charset="0"/>
                </a:rPr>
                <a:t> </a:t>
              </a:r>
              <a:endParaRPr lang="en-US" altLang="en-US"/>
            </a:p>
          </p:txBody>
        </p:sp>
        <p:sp>
          <p:nvSpPr>
            <p:cNvPr id="19529" name="Rectangle 70">
              <a:extLst>
                <a:ext uri="{FF2B5EF4-FFF2-40B4-BE49-F238E27FC236}">
                  <a16:creationId xmlns:a16="http://schemas.microsoft.com/office/drawing/2014/main" id="{49FF70DD-E0DE-49A3-BED2-A1158E333B6E}"/>
                </a:ext>
              </a:extLst>
            </p:cNvPr>
            <p:cNvSpPr>
              <a:spLocks noChangeArrowheads="1"/>
            </p:cNvSpPr>
            <p:nvPr/>
          </p:nvSpPr>
          <p:spPr bwMode="auto">
            <a:xfrm>
              <a:off x="818" y="956"/>
              <a:ext cx="1732" cy="24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sp>
          <p:nvSpPr>
            <p:cNvPr id="19530" name="Rectangle 71">
              <a:extLst>
                <a:ext uri="{FF2B5EF4-FFF2-40B4-BE49-F238E27FC236}">
                  <a16:creationId xmlns:a16="http://schemas.microsoft.com/office/drawing/2014/main" id="{3E530B9F-996C-4B86-AC3E-43908EA40CA9}"/>
                </a:ext>
              </a:extLst>
            </p:cNvPr>
            <p:cNvSpPr>
              <a:spLocks noChangeArrowheads="1"/>
            </p:cNvSpPr>
            <p:nvPr/>
          </p:nvSpPr>
          <p:spPr bwMode="auto">
            <a:xfrm>
              <a:off x="764" y="919"/>
              <a:ext cx="1735" cy="24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sp>
          <p:nvSpPr>
            <p:cNvPr id="19531" name="Rectangle 72">
              <a:extLst>
                <a:ext uri="{FF2B5EF4-FFF2-40B4-BE49-F238E27FC236}">
                  <a16:creationId xmlns:a16="http://schemas.microsoft.com/office/drawing/2014/main" id="{464A6091-6FB6-431B-843F-B882D5C902B2}"/>
                </a:ext>
              </a:extLst>
            </p:cNvPr>
            <p:cNvSpPr>
              <a:spLocks noChangeArrowheads="1"/>
            </p:cNvSpPr>
            <p:nvPr/>
          </p:nvSpPr>
          <p:spPr bwMode="auto">
            <a:xfrm>
              <a:off x="764" y="919"/>
              <a:ext cx="1735" cy="249"/>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sp>
          <p:nvSpPr>
            <p:cNvPr id="19532" name="Rectangle 73">
              <a:extLst>
                <a:ext uri="{FF2B5EF4-FFF2-40B4-BE49-F238E27FC236}">
                  <a16:creationId xmlns:a16="http://schemas.microsoft.com/office/drawing/2014/main" id="{05EFF112-34F1-477A-9E07-0AAAE7D39036}"/>
                </a:ext>
              </a:extLst>
            </p:cNvPr>
            <p:cNvSpPr>
              <a:spLocks noChangeArrowheads="1"/>
            </p:cNvSpPr>
            <p:nvPr/>
          </p:nvSpPr>
          <p:spPr bwMode="auto">
            <a:xfrm>
              <a:off x="784" y="950"/>
              <a:ext cx="4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a:solidFill>
                    <a:srgbClr val="000000"/>
                  </a:solidFill>
                  <a:latin typeface="Times New Roman" panose="02020603050405020304" pitchFamily="18" charset="0"/>
                </a:rPr>
                <a:t> </a:t>
              </a:r>
              <a:endParaRPr lang="en-US" altLang="en-US"/>
            </a:p>
          </p:txBody>
        </p:sp>
        <p:sp>
          <p:nvSpPr>
            <p:cNvPr id="19533" name="Rectangle 74">
              <a:extLst>
                <a:ext uri="{FF2B5EF4-FFF2-40B4-BE49-F238E27FC236}">
                  <a16:creationId xmlns:a16="http://schemas.microsoft.com/office/drawing/2014/main" id="{A99C16A8-48BE-4FF9-999F-AF3E20AFD0CE}"/>
                </a:ext>
              </a:extLst>
            </p:cNvPr>
            <p:cNvSpPr>
              <a:spLocks noChangeArrowheads="1"/>
            </p:cNvSpPr>
            <p:nvPr/>
          </p:nvSpPr>
          <p:spPr bwMode="auto">
            <a:xfrm>
              <a:off x="829" y="950"/>
              <a:ext cx="15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i="1">
                  <a:solidFill>
                    <a:srgbClr val="000000"/>
                  </a:solidFill>
                  <a:latin typeface="Times New Roman" panose="02020603050405020304" pitchFamily="18" charset="0"/>
                </a:rPr>
                <a:t>Dynamical Equilibrium</a:t>
              </a:r>
              <a:endParaRPr lang="en-US" altLang="en-US"/>
            </a:p>
          </p:txBody>
        </p:sp>
        <p:sp>
          <p:nvSpPr>
            <p:cNvPr id="19534" name="Rectangle 75">
              <a:extLst>
                <a:ext uri="{FF2B5EF4-FFF2-40B4-BE49-F238E27FC236}">
                  <a16:creationId xmlns:a16="http://schemas.microsoft.com/office/drawing/2014/main" id="{0D34C1C9-E236-4FE7-840F-5B7511F2E77A}"/>
                </a:ext>
              </a:extLst>
            </p:cNvPr>
            <p:cNvSpPr>
              <a:spLocks noChangeArrowheads="1"/>
            </p:cNvSpPr>
            <p:nvPr/>
          </p:nvSpPr>
          <p:spPr bwMode="auto">
            <a:xfrm>
              <a:off x="2451" y="950"/>
              <a:ext cx="4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a:solidFill>
                    <a:srgbClr val="000000"/>
                  </a:solidFill>
                  <a:latin typeface="Times New Roman" panose="02020603050405020304" pitchFamily="18" charset="0"/>
                </a:rPr>
                <a:t> </a:t>
              </a:r>
              <a:endParaRPr lang="en-US" altLang="en-US"/>
            </a:p>
          </p:txBody>
        </p:sp>
        <p:sp>
          <p:nvSpPr>
            <p:cNvPr id="19535" name="Rectangle 78">
              <a:extLst>
                <a:ext uri="{FF2B5EF4-FFF2-40B4-BE49-F238E27FC236}">
                  <a16:creationId xmlns:a16="http://schemas.microsoft.com/office/drawing/2014/main" id="{8A8000C3-BB32-46BC-8979-21D096FF9DE3}"/>
                </a:ext>
              </a:extLst>
            </p:cNvPr>
            <p:cNvSpPr>
              <a:spLocks noChangeArrowheads="1"/>
            </p:cNvSpPr>
            <p:nvPr/>
          </p:nvSpPr>
          <p:spPr bwMode="auto">
            <a:xfrm>
              <a:off x="627" y="3293"/>
              <a:ext cx="12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a:solidFill>
                    <a:srgbClr val="000000"/>
                  </a:solidFill>
                  <a:latin typeface="Times New Roman" panose="02020603050405020304" pitchFamily="18" charset="0"/>
                </a:rPr>
                <a:t>   </a:t>
              </a:r>
              <a:endParaRPr lang="en-US" altLang="en-US"/>
            </a:p>
          </p:txBody>
        </p:sp>
        <p:sp>
          <p:nvSpPr>
            <p:cNvPr id="19536" name="Rectangle 79">
              <a:extLst>
                <a:ext uri="{FF2B5EF4-FFF2-40B4-BE49-F238E27FC236}">
                  <a16:creationId xmlns:a16="http://schemas.microsoft.com/office/drawing/2014/main" id="{99C3A5DF-209B-469A-91B4-783BC21E92DD}"/>
                </a:ext>
              </a:extLst>
            </p:cNvPr>
            <p:cNvSpPr>
              <a:spLocks noChangeArrowheads="1"/>
            </p:cNvSpPr>
            <p:nvPr/>
          </p:nvSpPr>
          <p:spPr bwMode="auto">
            <a:xfrm>
              <a:off x="768" y="3504"/>
              <a:ext cx="1824"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b="1" i="1">
                  <a:solidFill>
                    <a:srgbClr val="000000"/>
                  </a:solidFill>
                  <a:latin typeface="Times New Roman" panose="02020603050405020304" pitchFamily="18" charset="0"/>
                </a:rPr>
                <a:t>Microstate Coordinate q</a:t>
              </a:r>
              <a:r>
                <a:rPr lang="en-US" altLang="en-US" sz="2100" b="1" i="1" baseline="-25000">
                  <a:solidFill>
                    <a:srgbClr val="000000"/>
                  </a:solidFill>
                  <a:latin typeface="Times New Roman" panose="02020603050405020304" pitchFamily="18" charset="0"/>
                </a:rPr>
                <a:t>i</a:t>
              </a:r>
              <a:endParaRPr lang="en-US" altLang="en-US" b="1" baseline="-25000"/>
            </a:p>
          </p:txBody>
        </p:sp>
        <p:sp>
          <p:nvSpPr>
            <p:cNvPr id="19537" name="Rectangle 81">
              <a:extLst>
                <a:ext uri="{FF2B5EF4-FFF2-40B4-BE49-F238E27FC236}">
                  <a16:creationId xmlns:a16="http://schemas.microsoft.com/office/drawing/2014/main" id="{45C7CB00-05DB-47EE-9F21-A96B067E85B3}"/>
                </a:ext>
              </a:extLst>
            </p:cNvPr>
            <p:cNvSpPr>
              <a:spLocks noChangeArrowheads="1"/>
            </p:cNvSpPr>
            <p:nvPr/>
          </p:nvSpPr>
          <p:spPr bwMode="auto">
            <a:xfrm>
              <a:off x="2482" y="3293"/>
              <a:ext cx="4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sz="2100">
                  <a:solidFill>
                    <a:srgbClr val="000000"/>
                  </a:solidFill>
                  <a:latin typeface="Times New Roman" panose="02020603050405020304" pitchFamily="18" charset="0"/>
                </a:rPr>
                <a:t> </a:t>
              </a:r>
              <a:endParaRPr lang="en-US" altLang="en-US"/>
            </a:p>
          </p:txBody>
        </p:sp>
      </p:grpSp>
      <p:sp>
        <p:nvSpPr>
          <p:cNvPr id="19462" name="Rectangle 8">
            <a:extLst>
              <a:ext uri="{FF2B5EF4-FFF2-40B4-BE49-F238E27FC236}">
                <a16:creationId xmlns:a16="http://schemas.microsoft.com/office/drawing/2014/main" id="{97F13C3E-3843-485E-939E-6F0DEBBD5DAB}"/>
              </a:ext>
            </a:extLst>
          </p:cNvPr>
          <p:cNvSpPr>
            <a:spLocks noGrp="1" noChangeArrowheads="1"/>
          </p:cNvSpPr>
          <p:nvPr>
            <p:ph type="title"/>
          </p:nvPr>
        </p:nvSpPr>
        <p:spPr/>
        <p:txBody>
          <a:bodyPr/>
          <a:lstStyle/>
          <a:p>
            <a:pPr eaLnBrk="1" hangingPunct="1"/>
            <a:r>
              <a:rPr lang="en-US" altLang="en-US" b="1" u="sng"/>
              <a:t>Ergodicity</a:t>
            </a:r>
          </a:p>
        </p:txBody>
      </p:sp>
      <p:graphicFrame>
        <p:nvGraphicFramePr>
          <p:cNvPr id="19463" name="Object 7">
            <a:extLst>
              <a:ext uri="{FF2B5EF4-FFF2-40B4-BE49-F238E27FC236}">
                <a16:creationId xmlns:a16="http://schemas.microsoft.com/office/drawing/2014/main" id="{D74E2BF3-D3B3-4281-8CE1-66C834448F95}"/>
              </a:ext>
            </a:extLst>
          </p:cNvPr>
          <p:cNvGraphicFramePr>
            <a:graphicFrameLocks noGrp="1" noChangeAspect="1"/>
          </p:cNvGraphicFramePr>
          <p:nvPr>
            <p:ph sz="half" idx="2"/>
          </p:nvPr>
        </p:nvGraphicFramePr>
        <p:xfrm>
          <a:off x="4953000" y="2038350"/>
          <a:ext cx="3352800" cy="862013"/>
        </p:xfrm>
        <a:graphic>
          <a:graphicData uri="http://schemas.openxmlformats.org/presentationml/2006/ole">
            <mc:AlternateContent xmlns:mc="http://schemas.openxmlformats.org/markup-compatibility/2006">
              <mc:Choice xmlns:v="urn:schemas-microsoft-com:vml" Requires="v">
                <p:oleObj name="Equation" r:id="rId2" imgW="1726451" imgH="444307" progId="Equation.DSMT4">
                  <p:embed/>
                </p:oleObj>
              </mc:Choice>
              <mc:Fallback>
                <p:oleObj name="Equation" r:id="rId2" imgW="1726451" imgH="444307" progId="Equation.DSMT4">
                  <p:embed/>
                  <p:pic>
                    <p:nvPicPr>
                      <p:cNvPr id="19463" name="Object 7">
                        <a:extLst>
                          <a:ext uri="{FF2B5EF4-FFF2-40B4-BE49-F238E27FC236}">
                            <a16:creationId xmlns:a16="http://schemas.microsoft.com/office/drawing/2014/main" id="{D74E2BF3-D3B3-4281-8CE1-66C834448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2038350"/>
                        <a:ext cx="3352800" cy="86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9464" name="Rectangle 11">
            <a:extLst>
              <a:ext uri="{FF2B5EF4-FFF2-40B4-BE49-F238E27FC236}">
                <a16:creationId xmlns:a16="http://schemas.microsoft.com/office/drawing/2014/main" id="{9350B076-0F5A-411D-8097-67DC60777583}"/>
              </a:ext>
            </a:extLst>
          </p:cNvPr>
          <p:cNvSpPr>
            <a:spLocks noChangeArrowheads="1"/>
          </p:cNvSpPr>
          <p:nvPr/>
        </p:nvSpPr>
        <p:spPr bwMode="auto">
          <a:xfrm>
            <a:off x="0" y="31908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graphicFrame>
        <p:nvGraphicFramePr>
          <p:cNvPr id="19465" name="Object 10">
            <a:extLst>
              <a:ext uri="{FF2B5EF4-FFF2-40B4-BE49-F238E27FC236}">
                <a16:creationId xmlns:a16="http://schemas.microsoft.com/office/drawing/2014/main" id="{A58E60F5-0CDC-4EC2-8BD3-BF8FFDF4432D}"/>
              </a:ext>
            </a:extLst>
          </p:cNvPr>
          <p:cNvGraphicFramePr>
            <a:graphicFrameLocks noChangeAspect="1"/>
          </p:cNvGraphicFramePr>
          <p:nvPr/>
        </p:nvGraphicFramePr>
        <p:xfrm>
          <a:off x="5105400" y="5257800"/>
          <a:ext cx="2667000" cy="1058863"/>
        </p:xfrm>
        <a:graphic>
          <a:graphicData uri="http://schemas.openxmlformats.org/presentationml/2006/ole">
            <mc:AlternateContent xmlns:mc="http://schemas.openxmlformats.org/markup-compatibility/2006">
              <mc:Choice xmlns:v="urn:schemas-microsoft-com:vml" Requires="v">
                <p:oleObj name="Equation" r:id="rId4" imgW="1104900" imgH="444500" progId="Equation.DSMT4">
                  <p:embed/>
                </p:oleObj>
              </mc:Choice>
              <mc:Fallback>
                <p:oleObj name="Equation" r:id="rId4" imgW="1104900" imgH="444500" progId="Equation.DSMT4">
                  <p:embed/>
                  <p:pic>
                    <p:nvPicPr>
                      <p:cNvPr id="19465" name="Object 10">
                        <a:extLst>
                          <a:ext uri="{FF2B5EF4-FFF2-40B4-BE49-F238E27FC236}">
                            <a16:creationId xmlns:a16="http://schemas.microsoft.com/office/drawing/2014/main" id="{A58E60F5-0CDC-4EC2-8BD3-BF8FFDF443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5257800"/>
                        <a:ext cx="26670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6" name="Text Box 83">
            <a:extLst>
              <a:ext uri="{FF2B5EF4-FFF2-40B4-BE49-F238E27FC236}">
                <a16:creationId xmlns:a16="http://schemas.microsoft.com/office/drawing/2014/main" id="{74BCEF92-5628-48AC-8DCE-F7172A7FB50E}"/>
              </a:ext>
            </a:extLst>
          </p:cNvPr>
          <p:cNvSpPr txBox="1">
            <a:spLocks noChangeArrowheads="1"/>
          </p:cNvSpPr>
          <p:nvPr/>
        </p:nvSpPr>
        <p:spPr bwMode="auto">
          <a:xfrm>
            <a:off x="838200" y="2057400"/>
            <a:ext cx="5334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algn="ctr" eaLnBrk="1" hangingPunct="1">
              <a:spcBef>
                <a:spcPct val="50000"/>
              </a:spcBef>
            </a:pPr>
            <a:r>
              <a:rPr lang="en-US" altLang="en-US">
                <a:solidFill>
                  <a:srgbClr val="FF0000"/>
                </a:solidFill>
              </a:rPr>
              <a:t>1</a:t>
            </a:r>
          </a:p>
        </p:txBody>
      </p:sp>
      <p:sp>
        <p:nvSpPr>
          <p:cNvPr id="19467" name="Rectangle 84">
            <a:extLst>
              <a:ext uri="{FF2B5EF4-FFF2-40B4-BE49-F238E27FC236}">
                <a16:creationId xmlns:a16="http://schemas.microsoft.com/office/drawing/2014/main" id="{29CD72D9-E456-4DC5-B2CB-7D3500ACC0D1}"/>
              </a:ext>
            </a:extLst>
          </p:cNvPr>
          <p:cNvSpPr>
            <a:spLocks noChangeArrowheads="1"/>
          </p:cNvSpPr>
          <p:nvPr/>
        </p:nvSpPr>
        <p:spPr bwMode="auto">
          <a:xfrm>
            <a:off x="1371600" y="2057400"/>
            <a:ext cx="3540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a:solidFill>
                  <a:srgbClr val="FF0000"/>
                </a:solidFill>
              </a:rPr>
              <a:t>2</a:t>
            </a:r>
          </a:p>
        </p:txBody>
      </p:sp>
      <p:sp>
        <p:nvSpPr>
          <p:cNvPr id="19468" name="Rectangle 85">
            <a:extLst>
              <a:ext uri="{FF2B5EF4-FFF2-40B4-BE49-F238E27FC236}">
                <a16:creationId xmlns:a16="http://schemas.microsoft.com/office/drawing/2014/main" id="{E66E9F67-CA88-477B-9B91-BA2B8061E463}"/>
              </a:ext>
            </a:extLst>
          </p:cNvPr>
          <p:cNvSpPr>
            <a:spLocks noChangeArrowheads="1"/>
          </p:cNvSpPr>
          <p:nvPr/>
        </p:nvSpPr>
        <p:spPr bwMode="auto">
          <a:xfrm>
            <a:off x="1828800" y="2057400"/>
            <a:ext cx="3540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a:solidFill>
                  <a:srgbClr val="FF0000"/>
                </a:solidFill>
              </a:rPr>
              <a:t>3</a:t>
            </a:r>
          </a:p>
        </p:txBody>
      </p:sp>
      <p:sp>
        <p:nvSpPr>
          <p:cNvPr id="19469" name="Rectangle 86">
            <a:extLst>
              <a:ext uri="{FF2B5EF4-FFF2-40B4-BE49-F238E27FC236}">
                <a16:creationId xmlns:a16="http://schemas.microsoft.com/office/drawing/2014/main" id="{53ABF05E-0106-4599-988E-8C094DCFCF3A}"/>
              </a:ext>
            </a:extLst>
          </p:cNvPr>
          <p:cNvSpPr>
            <a:spLocks noChangeArrowheads="1"/>
          </p:cNvSpPr>
          <p:nvPr/>
        </p:nvSpPr>
        <p:spPr bwMode="auto">
          <a:xfrm>
            <a:off x="2209800" y="2057400"/>
            <a:ext cx="3540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a:solidFill>
                  <a:srgbClr val="FF0000"/>
                </a:solidFill>
              </a:rPr>
              <a:t>4</a:t>
            </a:r>
          </a:p>
        </p:txBody>
      </p:sp>
      <p:sp>
        <p:nvSpPr>
          <p:cNvPr id="19470" name="Rectangle 87">
            <a:extLst>
              <a:ext uri="{FF2B5EF4-FFF2-40B4-BE49-F238E27FC236}">
                <a16:creationId xmlns:a16="http://schemas.microsoft.com/office/drawing/2014/main" id="{1A598654-5FA7-4037-AE7C-1B1206516327}"/>
              </a:ext>
            </a:extLst>
          </p:cNvPr>
          <p:cNvSpPr>
            <a:spLocks noChangeArrowheads="1"/>
          </p:cNvSpPr>
          <p:nvPr/>
        </p:nvSpPr>
        <p:spPr bwMode="auto">
          <a:xfrm>
            <a:off x="914400" y="2590800"/>
            <a:ext cx="354013"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a:solidFill>
                  <a:srgbClr val="FF0000"/>
                </a:solidFill>
              </a:rPr>
              <a:t>9</a:t>
            </a:r>
          </a:p>
        </p:txBody>
      </p:sp>
      <p:sp>
        <p:nvSpPr>
          <p:cNvPr id="19471" name="Rectangle 88">
            <a:extLst>
              <a:ext uri="{FF2B5EF4-FFF2-40B4-BE49-F238E27FC236}">
                <a16:creationId xmlns:a16="http://schemas.microsoft.com/office/drawing/2014/main" id="{1389E1FC-7D1E-4577-857B-F9737E3DC241}"/>
              </a:ext>
            </a:extLst>
          </p:cNvPr>
          <p:cNvSpPr>
            <a:spLocks noChangeArrowheads="1"/>
          </p:cNvSpPr>
          <p:nvPr/>
        </p:nvSpPr>
        <p:spPr bwMode="auto">
          <a:xfrm>
            <a:off x="838200" y="2971800"/>
            <a:ext cx="4794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r>
              <a:rPr lang="en-US" altLang="en-US">
                <a:solidFill>
                  <a:srgbClr val="FF0000"/>
                </a:solidFill>
              </a:rPr>
              <a:t>17</a:t>
            </a:r>
          </a:p>
        </p:txBody>
      </p:sp>
      <p:sp>
        <p:nvSpPr>
          <p:cNvPr id="19472" name="Text Box 89">
            <a:extLst>
              <a:ext uri="{FF2B5EF4-FFF2-40B4-BE49-F238E27FC236}">
                <a16:creationId xmlns:a16="http://schemas.microsoft.com/office/drawing/2014/main" id="{094890FC-405D-4C06-9367-9605BD4CC35A}"/>
              </a:ext>
            </a:extLst>
          </p:cNvPr>
          <p:cNvSpPr txBox="1">
            <a:spLocks noChangeArrowheads="1"/>
          </p:cNvSpPr>
          <p:nvPr/>
        </p:nvSpPr>
        <p:spPr bwMode="auto">
          <a:xfrm>
            <a:off x="762000" y="5943600"/>
            <a:ext cx="3657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spcBef>
                <a:spcPct val="50000"/>
              </a:spcBef>
            </a:pPr>
            <a:r>
              <a:rPr lang="en-US" altLang="en-US"/>
              <a:t>Number microstates successively</a:t>
            </a:r>
          </a:p>
        </p:txBody>
      </p:sp>
      <p:sp>
        <p:nvSpPr>
          <p:cNvPr id="19473" name="Text Box 90">
            <a:extLst>
              <a:ext uri="{FF2B5EF4-FFF2-40B4-BE49-F238E27FC236}">
                <a16:creationId xmlns:a16="http://schemas.microsoft.com/office/drawing/2014/main" id="{493BD9F3-DD33-43DD-A769-D6E3AAC815A2}"/>
              </a:ext>
            </a:extLst>
          </p:cNvPr>
          <p:cNvSpPr txBox="1">
            <a:spLocks noChangeArrowheads="1"/>
          </p:cNvSpPr>
          <p:nvPr/>
        </p:nvSpPr>
        <p:spPr bwMode="auto">
          <a:xfrm>
            <a:off x="5029200" y="1371600"/>
            <a:ext cx="3352800"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spcBef>
                <a:spcPct val="50000"/>
              </a:spcBef>
            </a:pPr>
            <a:r>
              <a:rPr lang="en-US" altLang="en-US"/>
              <a:t>Time average</a:t>
            </a:r>
          </a:p>
        </p:txBody>
      </p:sp>
      <p:sp>
        <p:nvSpPr>
          <p:cNvPr id="19474" name="Text Box 91">
            <a:extLst>
              <a:ext uri="{FF2B5EF4-FFF2-40B4-BE49-F238E27FC236}">
                <a16:creationId xmlns:a16="http://schemas.microsoft.com/office/drawing/2014/main" id="{60D68CAC-F512-420B-9C87-99791D881D4D}"/>
              </a:ext>
            </a:extLst>
          </p:cNvPr>
          <p:cNvSpPr txBox="1">
            <a:spLocks noChangeArrowheads="1"/>
          </p:cNvSpPr>
          <p:nvPr/>
        </p:nvSpPr>
        <p:spPr bwMode="auto">
          <a:xfrm>
            <a:off x="4953000" y="4191000"/>
            <a:ext cx="3581400" cy="109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spcBef>
                <a:spcPct val="50000"/>
              </a:spcBef>
            </a:pPr>
            <a:r>
              <a:rPr lang="en-US" altLang="en-US"/>
              <a:t>Ensemble average (Average over all visited states)</a:t>
            </a:r>
          </a:p>
        </p:txBody>
      </p:sp>
      <p:sp>
        <p:nvSpPr>
          <p:cNvPr id="19475" name="AutoShape 92">
            <a:extLst>
              <a:ext uri="{FF2B5EF4-FFF2-40B4-BE49-F238E27FC236}">
                <a16:creationId xmlns:a16="http://schemas.microsoft.com/office/drawing/2014/main" id="{BAF524FF-FB3A-4E07-8B12-83A9A1F5C838}"/>
              </a:ext>
            </a:extLst>
          </p:cNvPr>
          <p:cNvSpPr>
            <a:spLocks noChangeArrowheads="1"/>
          </p:cNvSpPr>
          <p:nvPr/>
        </p:nvSpPr>
        <p:spPr bwMode="auto">
          <a:xfrm>
            <a:off x="6248400" y="2971800"/>
            <a:ext cx="457200" cy="1066800"/>
          </a:xfrm>
          <a:prstGeom prst="downArrow">
            <a:avLst>
              <a:gd name="adj1" fmla="val 50000"/>
              <a:gd name="adj2" fmla="val 5833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oter Placeholder 5">
            <a:extLst>
              <a:ext uri="{FF2B5EF4-FFF2-40B4-BE49-F238E27FC236}">
                <a16:creationId xmlns:a16="http://schemas.microsoft.com/office/drawing/2014/main" id="{3A024C33-57EF-4F4D-8E20-6613D0495151}"/>
              </a:ext>
            </a:extLst>
          </p:cNvPr>
          <p:cNvSpPr>
            <a:spLocks noGrp="1"/>
          </p:cNvSpPr>
          <p:nvPr>
            <p:ph type="ftr" sz="quarter" idx="10"/>
          </p:nvPr>
        </p:nvSpPr>
        <p:spPr>
          <a:xfrm rot="16196635">
            <a:off x="-838993" y="5331618"/>
            <a:ext cx="1979612" cy="3048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solidFill>
                  <a:srgbClr val="DA2102"/>
                </a:solidFill>
                <a:latin typeface="Times New Roman" panose="02020603050405020304" pitchFamily="18" charset="0"/>
              </a:rPr>
              <a:t>Compl MP TD</a:t>
            </a:r>
            <a:endParaRPr lang="en-US" altLang="en-US" sz="1400" b="0">
              <a:solidFill>
                <a:schemeClr val="bg1"/>
              </a:solidFill>
              <a:latin typeface="Times New Roman" panose="02020603050405020304" pitchFamily="18" charset="0"/>
            </a:endParaRPr>
          </a:p>
        </p:txBody>
      </p:sp>
      <p:sp>
        <p:nvSpPr>
          <p:cNvPr id="22531" name="Slide Number Placeholder 6">
            <a:extLst>
              <a:ext uri="{FF2B5EF4-FFF2-40B4-BE49-F238E27FC236}">
                <a16:creationId xmlns:a16="http://schemas.microsoft.com/office/drawing/2014/main" id="{542A2BFF-E1FD-47EE-9591-FD8578FBC649}"/>
              </a:ext>
            </a:extLst>
          </p:cNvPr>
          <p:cNvSpPr>
            <a:spLocks noGrp="1"/>
          </p:cNvSpPr>
          <p:nvPr>
            <p:ph type="sldNum" sz="quarter" idx="11"/>
          </p:nvPr>
        </p:nvSpPr>
        <p:spPr>
          <a:xfrm rot="16200000">
            <a:off x="-723900" y="3390900"/>
            <a:ext cx="1676400" cy="22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000">
                <a:latin typeface="Times New Roman" panose="02020603050405020304" pitchFamily="18" charset="0"/>
              </a:rPr>
              <a:t>  </a:t>
            </a:r>
            <a:fld id="{FA7D938B-3650-4689-B8D0-5A5652DE299B}" type="slidenum">
              <a:rPr lang="en-US" altLang="en-US" sz="1400" smtClean="0">
                <a:latin typeface="Times New Roman" panose="02020603050405020304" pitchFamily="18" charset="0"/>
              </a:rPr>
              <a:pPr/>
              <a:t>68</a:t>
            </a:fld>
            <a:endParaRPr lang="en-US" altLang="en-US" sz="1400">
              <a:latin typeface="Times New Roman" panose="02020603050405020304" pitchFamily="18" charset="0"/>
            </a:endParaRPr>
          </a:p>
        </p:txBody>
      </p:sp>
      <p:sp>
        <p:nvSpPr>
          <p:cNvPr id="22532" name="Date Placeholder 7">
            <a:extLst>
              <a:ext uri="{FF2B5EF4-FFF2-40B4-BE49-F238E27FC236}">
                <a16:creationId xmlns:a16="http://schemas.microsoft.com/office/drawing/2014/main" id="{D3709709-0AFA-4F3B-BA14-8D6A4B1355CB}"/>
              </a:ext>
            </a:extLst>
          </p:cNvPr>
          <p:cNvSpPr>
            <a:spLocks noGrp="1"/>
          </p:cNvSpPr>
          <p:nvPr>
            <p:ph type="dt"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latin typeface="Times New Roman" panose="02020603050405020304" pitchFamily="18" charset="0"/>
              </a:rPr>
              <a:t>W. Udo Schröder 2023</a:t>
            </a:r>
          </a:p>
        </p:txBody>
      </p:sp>
      <p:sp>
        <p:nvSpPr>
          <p:cNvPr id="22533" name="Rectangle 5">
            <a:extLst>
              <a:ext uri="{FF2B5EF4-FFF2-40B4-BE49-F238E27FC236}">
                <a16:creationId xmlns:a16="http://schemas.microsoft.com/office/drawing/2014/main" id="{1FE8867E-C80B-4835-866D-79B97DD79637}"/>
              </a:ext>
            </a:extLst>
          </p:cNvPr>
          <p:cNvSpPr>
            <a:spLocks noGrp="1" noChangeArrowheads="1"/>
          </p:cNvSpPr>
          <p:nvPr>
            <p:ph type="title"/>
          </p:nvPr>
        </p:nvSpPr>
        <p:spPr>
          <a:xfrm>
            <a:off x="685800" y="228600"/>
            <a:ext cx="7772400" cy="609600"/>
          </a:xfrm>
        </p:spPr>
        <p:txBody>
          <a:bodyPr/>
          <a:lstStyle/>
          <a:p>
            <a:pPr eaLnBrk="1" hangingPunct="1"/>
            <a:r>
              <a:rPr lang="en-US" altLang="en-US" b="1" u="sng"/>
              <a:t>Canonical Ensemble</a:t>
            </a:r>
          </a:p>
        </p:txBody>
      </p:sp>
      <p:pic>
        <p:nvPicPr>
          <p:cNvPr id="22534" name="Picture 4">
            <a:extLst>
              <a:ext uri="{FF2B5EF4-FFF2-40B4-BE49-F238E27FC236}">
                <a16:creationId xmlns:a16="http://schemas.microsoft.com/office/drawing/2014/main" id="{4385CBB2-695C-4F1D-82C8-17E3A1101A7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1143000"/>
            <a:ext cx="2674938" cy="304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2535" name="Object 9">
            <a:extLst>
              <a:ext uri="{FF2B5EF4-FFF2-40B4-BE49-F238E27FC236}">
                <a16:creationId xmlns:a16="http://schemas.microsoft.com/office/drawing/2014/main" id="{C4637200-AC39-4CA0-89CC-9496B16D135E}"/>
              </a:ext>
            </a:extLst>
          </p:cNvPr>
          <p:cNvGraphicFramePr>
            <a:graphicFrameLocks noGrp="1" noChangeAspect="1"/>
          </p:cNvGraphicFramePr>
          <p:nvPr>
            <p:ph sz="quarter" idx="2"/>
          </p:nvPr>
        </p:nvGraphicFramePr>
        <p:xfrm>
          <a:off x="457200" y="4419600"/>
          <a:ext cx="3794125" cy="728663"/>
        </p:xfrm>
        <a:graphic>
          <a:graphicData uri="http://schemas.openxmlformats.org/presentationml/2006/ole">
            <mc:AlternateContent xmlns:mc="http://schemas.openxmlformats.org/markup-compatibility/2006">
              <mc:Choice xmlns:v="urn:schemas-microsoft-com:vml" Requires="v">
                <p:oleObj name="Equation" r:id="rId3" imgW="2247840" imgH="431640" progId="Equation.DSMT4">
                  <p:embed/>
                </p:oleObj>
              </mc:Choice>
              <mc:Fallback>
                <p:oleObj name="Equation" r:id="rId3" imgW="2247840" imgH="431640" progId="Equation.DSMT4">
                  <p:embed/>
                  <p:pic>
                    <p:nvPicPr>
                      <p:cNvPr id="22535" name="Object 9">
                        <a:extLst>
                          <a:ext uri="{FF2B5EF4-FFF2-40B4-BE49-F238E27FC236}">
                            <a16:creationId xmlns:a16="http://schemas.microsoft.com/office/drawing/2014/main" id="{C4637200-AC39-4CA0-89CC-9496B16D13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419600"/>
                        <a:ext cx="3794125" cy="728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6" name="Text Box 7">
            <a:extLst>
              <a:ext uri="{FF2B5EF4-FFF2-40B4-BE49-F238E27FC236}">
                <a16:creationId xmlns:a16="http://schemas.microsoft.com/office/drawing/2014/main" id="{AD988C04-050A-4B76-BC95-20697D0EB2BF}"/>
              </a:ext>
            </a:extLst>
          </p:cNvPr>
          <p:cNvSpPr txBox="1">
            <a:spLocks noChangeArrowheads="1"/>
          </p:cNvSpPr>
          <p:nvPr/>
        </p:nvSpPr>
        <p:spPr bwMode="auto">
          <a:xfrm>
            <a:off x="3352800" y="1143000"/>
            <a:ext cx="5257800" cy="2439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spcBef>
                <a:spcPct val="50000"/>
              </a:spcBef>
            </a:pPr>
            <a:r>
              <a:rPr lang="en-US" altLang="en-US" b="1" i="1" dirty="0"/>
              <a:t>E = E</a:t>
            </a:r>
            <a:r>
              <a:rPr lang="en-US" altLang="en-US" b="1" i="1" baseline="-25000" dirty="0"/>
              <a:t>1</a:t>
            </a:r>
            <a:r>
              <a:rPr lang="en-US" altLang="en-US" b="1" i="1" dirty="0"/>
              <a:t> +E</a:t>
            </a:r>
            <a:r>
              <a:rPr lang="en-US" altLang="en-US" b="1" i="1" baseline="-25000" dirty="0"/>
              <a:t>2</a:t>
            </a:r>
            <a:r>
              <a:rPr lang="en-US" altLang="en-US" b="1" i="1" dirty="0"/>
              <a:t> = const.</a:t>
            </a:r>
            <a:r>
              <a:rPr lang="en-US" altLang="en-US" dirty="0"/>
              <a:t> , </a:t>
            </a:r>
            <a:r>
              <a:rPr lang="en-US" altLang="en-US" b="1" i="1" dirty="0"/>
              <a:t>T=const.</a:t>
            </a:r>
          </a:p>
          <a:p>
            <a:pPr eaLnBrk="1" hangingPunct="1">
              <a:spcBef>
                <a:spcPct val="50000"/>
              </a:spcBef>
            </a:pPr>
            <a:r>
              <a:rPr lang="en-US" altLang="en-US" b="1" i="1" dirty="0"/>
              <a:t>E</a:t>
            </a:r>
            <a:r>
              <a:rPr lang="en-US" altLang="en-US" b="1" i="1" baseline="-25000" dirty="0"/>
              <a:t>1</a:t>
            </a:r>
            <a:r>
              <a:rPr lang="en-US" altLang="en-US" b="1" i="1" dirty="0"/>
              <a:t> </a:t>
            </a:r>
            <a:r>
              <a:rPr lang="en-US" altLang="en-US" b="1" i="1" dirty="0">
                <a:sym typeface="Math B" pitchFamily="2" charset="2"/>
              </a:rPr>
              <a:t>«</a:t>
            </a:r>
            <a:r>
              <a:rPr lang="en-US" altLang="en-US" b="1" i="1" dirty="0"/>
              <a:t> E</a:t>
            </a:r>
            <a:r>
              <a:rPr lang="en-US" altLang="en-US" b="1" i="1" baseline="-25000" dirty="0"/>
              <a:t>2</a:t>
            </a:r>
            <a:r>
              <a:rPr lang="en-US" altLang="en-US" b="1" i="1" dirty="0"/>
              <a:t> </a:t>
            </a:r>
            <a:r>
              <a:rPr lang="en-US" altLang="en-US" b="1" i="1" dirty="0">
                <a:sym typeface="Symbol" panose="05050102010706020507" pitchFamily="18" charset="2"/>
              </a:rPr>
              <a:t> </a:t>
            </a:r>
            <a:r>
              <a:rPr lang="en-US" altLang="en-US" b="1" i="1" dirty="0"/>
              <a:t>E</a:t>
            </a:r>
            <a:r>
              <a:rPr lang="en-US" altLang="en-US" dirty="0"/>
              <a:t>  </a:t>
            </a:r>
            <a:r>
              <a:rPr lang="en-US" altLang="en-US" u="sng" dirty="0"/>
              <a:t>System 1 very small</a:t>
            </a:r>
          </a:p>
          <a:p>
            <a:pPr eaLnBrk="1" hangingPunct="1">
              <a:spcBef>
                <a:spcPct val="50000"/>
              </a:spcBef>
              <a:buFont typeface="Symbol" panose="05050102010706020507" pitchFamily="18" charset="2"/>
              <a:buChar char="W"/>
            </a:pPr>
            <a:r>
              <a:rPr lang="en-US" altLang="en-US" b="1" i="1" baseline="-25000" dirty="0"/>
              <a:t>CS</a:t>
            </a:r>
            <a:r>
              <a:rPr lang="en-US" altLang="en-US" b="1" i="1" dirty="0"/>
              <a:t> </a:t>
            </a:r>
            <a:r>
              <a:rPr lang="en-US" altLang="en-US" b="1" dirty="0"/>
              <a:t>(</a:t>
            </a:r>
            <a:r>
              <a:rPr lang="en-US" altLang="en-US" b="1" i="1" dirty="0"/>
              <a:t>E</a:t>
            </a:r>
            <a:r>
              <a:rPr lang="en-US" altLang="en-US" b="1" dirty="0"/>
              <a:t>, </a:t>
            </a:r>
            <a:r>
              <a:rPr lang="en-US" altLang="en-US" b="1" i="1" dirty="0"/>
              <a:t>E</a:t>
            </a:r>
            <a:r>
              <a:rPr lang="en-US" altLang="en-US" b="1" i="1" baseline="-25000" dirty="0"/>
              <a:t>1</a:t>
            </a:r>
            <a:r>
              <a:rPr lang="en-US" altLang="en-US" b="1" dirty="0"/>
              <a:t>) </a:t>
            </a:r>
            <a:r>
              <a:rPr lang="en-US" altLang="en-US" b="1" i="1" dirty="0"/>
              <a:t>= </a:t>
            </a:r>
            <a:r>
              <a:rPr lang="en-US" altLang="en-US" b="1" i="1" dirty="0">
                <a:latin typeface="Symbol" panose="05050102010706020507" pitchFamily="18" charset="2"/>
              </a:rPr>
              <a:t>W</a:t>
            </a:r>
            <a:r>
              <a:rPr lang="en-US" altLang="en-US" b="1" i="1" baseline="-25000" dirty="0"/>
              <a:t>1</a:t>
            </a:r>
            <a:r>
              <a:rPr lang="en-US" altLang="en-US" b="1" dirty="0"/>
              <a:t>(</a:t>
            </a:r>
            <a:r>
              <a:rPr lang="en-US" altLang="en-US" b="1" i="1" dirty="0"/>
              <a:t>E</a:t>
            </a:r>
            <a:r>
              <a:rPr lang="en-US" altLang="en-US" b="1" i="1" baseline="-25000" dirty="0"/>
              <a:t>1</a:t>
            </a:r>
            <a:r>
              <a:rPr lang="en-US" altLang="en-US" b="1" dirty="0"/>
              <a:t>) </a:t>
            </a:r>
            <a:r>
              <a:rPr lang="en-US" altLang="en-US" b="1" i="1" dirty="0">
                <a:latin typeface="Verdana" panose="020B0604030504040204" pitchFamily="34" charset="0"/>
                <a:ea typeface="Verdana" panose="020B0604030504040204" pitchFamily="34" charset="0"/>
                <a:cs typeface="Verdana" panose="020B0604030504040204" pitchFamily="34" charset="0"/>
                <a:sym typeface="Math B" pitchFamily="2" charset="2"/>
              </a:rPr>
              <a:t>·</a:t>
            </a:r>
            <a:r>
              <a:rPr lang="en-US" altLang="en-US" b="1" i="1" dirty="0">
                <a:sym typeface="Math B" pitchFamily="2" charset="2"/>
              </a:rPr>
              <a:t> </a:t>
            </a:r>
            <a:r>
              <a:rPr lang="en-US" altLang="en-US" b="1" i="1" dirty="0">
                <a:latin typeface="Symbol" panose="05050102010706020507" pitchFamily="18" charset="2"/>
              </a:rPr>
              <a:t>W</a:t>
            </a:r>
            <a:r>
              <a:rPr lang="en-US" altLang="en-US" b="1" i="1" baseline="-25000" dirty="0"/>
              <a:t>2</a:t>
            </a:r>
            <a:r>
              <a:rPr lang="en-US" altLang="en-US" b="1" i="1" dirty="0"/>
              <a:t> </a:t>
            </a:r>
            <a:r>
              <a:rPr lang="en-US" altLang="en-US" b="1" dirty="0"/>
              <a:t>(</a:t>
            </a:r>
            <a:r>
              <a:rPr lang="en-US" altLang="en-US" b="1" i="1" dirty="0"/>
              <a:t>E </a:t>
            </a:r>
            <a:r>
              <a:rPr lang="en-US" altLang="en-US" b="1" dirty="0"/>
              <a:t>- </a:t>
            </a:r>
            <a:r>
              <a:rPr lang="en-US" altLang="en-US" b="1" i="1" dirty="0"/>
              <a:t>E</a:t>
            </a:r>
            <a:r>
              <a:rPr lang="en-US" altLang="en-US" b="1" i="1" baseline="-25000" dirty="0"/>
              <a:t>2</a:t>
            </a:r>
            <a:r>
              <a:rPr lang="en-US" altLang="en-US" b="1" dirty="0"/>
              <a:t>)</a:t>
            </a:r>
          </a:p>
          <a:p>
            <a:pPr eaLnBrk="1" hangingPunct="1">
              <a:spcBef>
                <a:spcPct val="50000"/>
              </a:spcBef>
              <a:buFont typeface="Symbol" panose="05050102010706020507" pitchFamily="18" charset="2"/>
              <a:buNone/>
            </a:pPr>
            <a:r>
              <a:rPr lang="en-US" altLang="en-US" b="1" i="1" dirty="0"/>
              <a:t>P</a:t>
            </a:r>
            <a:r>
              <a:rPr lang="en-US" altLang="en-US" b="1" i="1" baseline="-25000" dirty="0"/>
              <a:t>CS</a:t>
            </a:r>
            <a:r>
              <a:rPr lang="en-US" altLang="en-US" b="1" i="1" dirty="0"/>
              <a:t> </a:t>
            </a:r>
            <a:r>
              <a:rPr lang="en-US" altLang="en-US" b="1" dirty="0"/>
              <a:t>(</a:t>
            </a:r>
            <a:r>
              <a:rPr lang="en-US" altLang="en-US" b="1" i="1" dirty="0"/>
              <a:t>E</a:t>
            </a:r>
            <a:r>
              <a:rPr lang="en-US" altLang="en-US" b="1" dirty="0"/>
              <a:t>, </a:t>
            </a:r>
            <a:r>
              <a:rPr lang="en-US" altLang="en-US" b="1" i="1" dirty="0"/>
              <a:t>E</a:t>
            </a:r>
            <a:r>
              <a:rPr lang="en-US" altLang="en-US" b="1" i="1" baseline="-25000" dirty="0"/>
              <a:t>1</a:t>
            </a:r>
            <a:r>
              <a:rPr lang="en-US" altLang="en-US" b="1" dirty="0"/>
              <a:t>) </a:t>
            </a:r>
            <a:r>
              <a:rPr lang="en-US" altLang="en-US" b="1" i="1" dirty="0"/>
              <a:t>= P</a:t>
            </a:r>
            <a:r>
              <a:rPr lang="en-US" altLang="en-US" b="1" i="1" baseline="-25000" dirty="0"/>
              <a:t>1</a:t>
            </a:r>
            <a:r>
              <a:rPr lang="en-US" altLang="en-US" b="1" dirty="0"/>
              <a:t>(</a:t>
            </a:r>
            <a:r>
              <a:rPr lang="en-US" altLang="en-US" b="1" i="1" dirty="0"/>
              <a:t>E</a:t>
            </a:r>
            <a:r>
              <a:rPr lang="en-US" altLang="en-US" b="1" i="1" baseline="-25000" dirty="0"/>
              <a:t>1</a:t>
            </a:r>
            <a:r>
              <a:rPr lang="en-US" altLang="en-US" b="1" dirty="0"/>
              <a:t>) </a:t>
            </a:r>
          </a:p>
          <a:p>
            <a:pPr eaLnBrk="1" hangingPunct="1">
              <a:spcBef>
                <a:spcPct val="50000"/>
              </a:spcBef>
              <a:buFont typeface="Symbol" panose="05050102010706020507" pitchFamily="18" charset="2"/>
              <a:buNone/>
            </a:pPr>
            <a:r>
              <a:rPr lang="en-US" altLang="en-US" b="1" dirty="0"/>
              <a:t>             </a:t>
            </a:r>
            <a:r>
              <a:rPr lang="en-US" altLang="en-US" b="1" i="1" dirty="0">
                <a:sym typeface="Symbol" panose="05050102010706020507" pitchFamily="18" charset="2"/>
              </a:rPr>
              <a:t></a:t>
            </a:r>
            <a:r>
              <a:rPr lang="en-US" altLang="en-US" b="1" i="1" dirty="0"/>
              <a:t> </a:t>
            </a:r>
            <a:r>
              <a:rPr lang="en-US" altLang="en-US" b="1" i="1" dirty="0">
                <a:latin typeface="Symbol" panose="05050102010706020507" pitchFamily="18" charset="2"/>
              </a:rPr>
              <a:t>W</a:t>
            </a:r>
            <a:r>
              <a:rPr lang="en-US" altLang="en-US" b="1" i="1" baseline="-25000" dirty="0"/>
              <a:t>1</a:t>
            </a:r>
            <a:r>
              <a:rPr lang="en-US" altLang="en-US" b="1" dirty="0"/>
              <a:t>(</a:t>
            </a:r>
            <a:r>
              <a:rPr lang="en-US" altLang="en-US" b="1" i="1" dirty="0"/>
              <a:t>E</a:t>
            </a:r>
            <a:r>
              <a:rPr lang="en-US" altLang="en-US" b="1" i="1" baseline="-25000" dirty="0"/>
              <a:t>1</a:t>
            </a:r>
            <a:r>
              <a:rPr lang="en-US" altLang="en-US" b="1" dirty="0"/>
              <a:t>)</a:t>
            </a:r>
            <a:r>
              <a:rPr lang="en-US" altLang="en-US" b="1" i="1" dirty="0">
                <a:latin typeface="Verdana" panose="020B0604030504040204" pitchFamily="34" charset="0"/>
                <a:ea typeface="Verdana" panose="020B0604030504040204" pitchFamily="34" charset="0"/>
                <a:cs typeface="Verdana" panose="020B0604030504040204" pitchFamily="34" charset="0"/>
                <a:sym typeface="Math B" pitchFamily="2" charset="2"/>
              </a:rPr>
              <a:t> ·</a:t>
            </a:r>
            <a:r>
              <a:rPr lang="en-US" altLang="en-US" b="1" i="1" dirty="0"/>
              <a:t> </a:t>
            </a:r>
            <a:r>
              <a:rPr lang="en-US" altLang="en-US" b="1" i="1" dirty="0">
                <a:latin typeface="Symbol" panose="05050102010706020507" pitchFamily="18" charset="2"/>
              </a:rPr>
              <a:t>W</a:t>
            </a:r>
            <a:r>
              <a:rPr lang="en-US" altLang="en-US" b="1" i="1" baseline="-25000" dirty="0"/>
              <a:t>2</a:t>
            </a:r>
            <a:r>
              <a:rPr lang="en-US" altLang="en-US" b="1" i="1" dirty="0"/>
              <a:t> </a:t>
            </a:r>
            <a:r>
              <a:rPr lang="en-US" altLang="en-US" b="1" dirty="0"/>
              <a:t>(</a:t>
            </a:r>
            <a:r>
              <a:rPr lang="en-US" altLang="en-US" b="1" i="1" dirty="0"/>
              <a:t>E </a:t>
            </a:r>
            <a:r>
              <a:rPr lang="en-US" altLang="en-US" b="1" dirty="0"/>
              <a:t>- </a:t>
            </a:r>
            <a:r>
              <a:rPr lang="en-US" altLang="en-US" b="1" i="1" dirty="0"/>
              <a:t>E</a:t>
            </a:r>
            <a:r>
              <a:rPr lang="en-US" altLang="en-US" b="1" i="1" baseline="-25000" dirty="0"/>
              <a:t>1</a:t>
            </a:r>
            <a:r>
              <a:rPr lang="en-US" altLang="en-US" b="1" dirty="0"/>
              <a:t>)</a:t>
            </a:r>
            <a:r>
              <a:rPr lang="en-US" altLang="en-US" dirty="0"/>
              <a:t> </a:t>
            </a:r>
            <a:r>
              <a:rPr lang="en-US" altLang="en-US" b="1" dirty="0">
                <a:solidFill>
                  <a:srgbClr val="FFCC00"/>
                </a:solidFill>
              </a:rPr>
              <a:t> </a:t>
            </a:r>
          </a:p>
        </p:txBody>
      </p:sp>
      <p:sp>
        <p:nvSpPr>
          <p:cNvPr id="22537" name="Text Box 8">
            <a:extLst>
              <a:ext uri="{FF2B5EF4-FFF2-40B4-BE49-F238E27FC236}">
                <a16:creationId xmlns:a16="http://schemas.microsoft.com/office/drawing/2014/main" id="{C19F3372-B294-48FD-9BC9-08ACDEA8EB67}"/>
              </a:ext>
            </a:extLst>
          </p:cNvPr>
          <p:cNvSpPr txBox="1">
            <a:spLocks noChangeArrowheads="1"/>
          </p:cNvSpPr>
          <p:nvPr/>
        </p:nvSpPr>
        <p:spPr bwMode="auto">
          <a:xfrm>
            <a:off x="3352800" y="3733800"/>
            <a:ext cx="5029200" cy="139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lnSpc>
                <a:spcPct val="130000"/>
              </a:lnSpc>
            </a:pPr>
            <a:r>
              <a:rPr lang="en-US" altLang="en-US"/>
              <a:t> </a:t>
            </a:r>
            <a:r>
              <a:rPr lang="en-US" altLang="en-US" b="1" i="1"/>
              <a:t>k</a:t>
            </a:r>
            <a:r>
              <a:rPr lang="en-US" altLang="en-US" b="1" i="1">
                <a:sym typeface="Math B" pitchFamily="2" charset="2"/>
              </a:rPr>
              <a:t></a:t>
            </a:r>
            <a:r>
              <a:rPr lang="en-US" altLang="en-US" b="1" i="1"/>
              <a:t> ln </a:t>
            </a:r>
            <a:r>
              <a:rPr lang="en-US" altLang="en-US" b="1" i="1">
                <a:latin typeface="Symbol" panose="05050102010706020507" pitchFamily="18" charset="2"/>
              </a:rPr>
              <a:t>W</a:t>
            </a:r>
            <a:r>
              <a:rPr lang="en-US" altLang="en-US" b="1" i="1" baseline="-25000"/>
              <a:t>2</a:t>
            </a:r>
            <a:r>
              <a:rPr lang="en-US" altLang="en-US" b="1" i="1"/>
              <a:t> </a:t>
            </a:r>
            <a:r>
              <a:rPr lang="en-US" altLang="en-US" b="1"/>
              <a:t>(</a:t>
            </a:r>
            <a:r>
              <a:rPr lang="en-US" altLang="en-US" b="1" i="1"/>
              <a:t>E </a:t>
            </a:r>
            <a:r>
              <a:rPr lang="en-US" altLang="en-US" b="1"/>
              <a:t>- </a:t>
            </a:r>
            <a:r>
              <a:rPr lang="en-US" altLang="en-US" b="1" i="1"/>
              <a:t>E</a:t>
            </a:r>
            <a:r>
              <a:rPr lang="en-US" altLang="en-US" b="1" i="1" baseline="-25000"/>
              <a:t>1</a:t>
            </a:r>
            <a:r>
              <a:rPr lang="en-US" altLang="en-US" b="1"/>
              <a:t>)</a:t>
            </a:r>
            <a:r>
              <a:rPr lang="en-US" altLang="en-US"/>
              <a:t> = S</a:t>
            </a:r>
            <a:r>
              <a:rPr lang="en-US" altLang="en-US" baseline="-25000"/>
              <a:t>2</a:t>
            </a:r>
            <a:r>
              <a:rPr lang="en-US" altLang="en-US"/>
              <a:t>(E</a:t>
            </a:r>
            <a:r>
              <a:rPr lang="en-US" altLang="en-US" baseline="-25000"/>
              <a:t>2</a:t>
            </a:r>
            <a:r>
              <a:rPr lang="en-US" altLang="en-US"/>
              <a:t>)</a:t>
            </a:r>
          </a:p>
          <a:p>
            <a:pPr eaLnBrk="1" hangingPunct="1">
              <a:lnSpc>
                <a:spcPct val="130000"/>
              </a:lnSpc>
            </a:pPr>
            <a:r>
              <a:rPr lang="en-US" altLang="en-US" i="1"/>
              <a:t>                       </a:t>
            </a:r>
            <a:r>
              <a:rPr lang="en-US" altLang="en-US" i="1">
                <a:sym typeface="Symbol" panose="05050102010706020507" pitchFamily="18" charset="2"/>
              </a:rPr>
              <a:t></a:t>
            </a:r>
            <a:r>
              <a:rPr lang="en-US" altLang="en-US" i="1"/>
              <a:t> S</a:t>
            </a:r>
            <a:r>
              <a:rPr lang="en-US" altLang="en-US" i="1" baseline="-25000"/>
              <a:t>2</a:t>
            </a:r>
            <a:r>
              <a:rPr lang="en-US" altLang="en-US" i="1"/>
              <a:t> </a:t>
            </a:r>
            <a:r>
              <a:rPr lang="en-US" altLang="en-US"/>
              <a:t>(</a:t>
            </a:r>
            <a:r>
              <a:rPr lang="en-US" altLang="en-US" i="1"/>
              <a:t>E</a:t>
            </a:r>
            <a:r>
              <a:rPr lang="en-US" altLang="en-US"/>
              <a:t>) - </a:t>
            </a:r>
            <a:r>
              <a:rPr lang="en-US" altLang="en-US" i="1"/>
              <a:t>E</a:t>
            </a:r>
            <a:r>
              <a:rPr lang="en-US" altLang="en-US" i="1" baseline="-25000"/>
              <a:t>1</a:t>
            </a:r>
            <a:r>
              <a:rPr lang="en-US" altLang="en-US" i="1"/>
              <a:t> </a:t>
            </a:r>
            <a:r>
              <a:rPr lang="en-US" altLang="en-US"/>
              <a:t>(</a:t>
            </a:r>
            <a:r>
              <a:rPr lang="en-US" altLang="en-US" b="1" i="1">
                <a:sym typeface="Symbol" panose="05050102010706020507" pitchFamily="18" charset="2"/>
              </a:rPr>
              <a:t></a:t>
            </a:r>
            <a:r>
              <a:rPr lang="en-US" altLang="en-US" b="1" i="1"/>
              <a:t>S</a:t>
            </a:r>
            <a:r>
              <a:rPr lang="en-US" altLang="en-US" b="1" i="1" baseline="-25000"/>
              <a:t>2</a:t>
            </a:r>
            <a:r>
              <a:rPr lang="en-US" altLang="en-US" b="1" i="1"/>
              <a:t>/</a:t>
            </a:r>
            <a:r>
              <a:rPr lang="en-US" altLang="en-US" b="1" i="1">
                <a:sym typeface="Symbol" panose="05050102010706020507" pitchFamily="18" charset="2"/>
              </a:rPr>
              <a:t></a:t>
            </a:r>
            <a:r>
              <a:rPr lang="en-US" altLang="en-US" b="1" i="1"/>
              <a:t>E</a:t>
            </a:r>
            <a:r>
              <a:rPr lang="en-US" altLang="en-US" b="1" i="1" baseline="-25000"/>
              <a:t>2</a:t>
            </a:r>
            <a:r>
              <a:rPr lang="en-US" altLang="en-US"/>
              <a:t>) </a:t>
            </a:r>
          </a:p>
          <a:p>
            <a:pPr eaLnBrk="1" hangingPunct="1">
              <a:lnSpc>
                <a:spcPct val="130000"/>
              </a:lnSpc>
            </a:pPr>
            <a:r>
              <a:rPr lang="en-US" altLang="en-US"/>
              <a:t>	             </a:t>
            </a:r>
            <a:r>
              <a:rPr lang="en-US" altLang="en-US" b="1">
                <a:sym typeface="Symbol" panose="05050102010706020507" pitchFamily="18" charset="2"/>
              </a:rPr>
              <a:t></a:t>
            </a:r>
            <a:r>
              <a:rPr lang="en-US" altLang="en-US"/>
              <a:t> </a:t>
            </a:r>
            <a:r>
              <a:rPr lang="en-US" altLang="en-US" b="1" i="1"/>
              <a:t>S</a:t>
            </a:r>
            <a:r>
              <a:rPr lang="en-US" altLang="en-US" b="1" i="1" baseline="-25000"/>
              <a:t>2</a:t>
            </a:r>
            <a:r>
              <a:rPr lang="en-US" altLang="en-US" b="1" i="1"/>
              <a:t> </a:t>
            </a:r>
            <a:r>
              <a:rPr lang="en-US" altLang="en-US" b="1"/>
              <a:t>(</a:t>
            </a:r>
            <a:r>
              <a:rPr lang="en-US" altLang="en-US" b="1" i="1"/>
              <a:t>E</a:t>
            </a:r>
            <a:r>
              <a:rPr lang="en-US" altLang="en-US" b="1"/>
              <a:t>) - </a:t>
            </a:r>
            <a:r>
              <a:rPr lang="en-US" altLang="en-US" b="1" i="1"/>
              <a:t>E</a:t>
            </a:r>
            <a:r>
              <a:rPr lang="en-US" altLang="en-US" b="1" i="1" baseline="-25000"/>
              <a:t>1</a:t>
            </a:r>
            <a:r>
              <a:rPr lang="en-US" altLang="en-US" b="1"/>
              <a:t>/T</a:t>
            </a:r>
            <a:r>
              <a:rPr lang="en-US" altLang="en-US"/>
              <a:t> </a:t>
            </a:r>
          </a:p>
        </p:txBody>
      </p:sp>
      <p:graphicFrame>
        <p:nvGraphicFramePr>
          <p:cNvPr id="22538" name="Object 11">
            <a:extLst>
              <a:ext uri="{FF2B5EF4-FFF2-40B4-BE49-F238E27FC236}">
                <a16:creationId xmlns:a16="http://schemas.microsoft.com/office/drawing/2014/main" id="{28DC495E-DFF8-487C-8540-C3D78CEADA63}"/>
              </a:ext>
            </a:extLst>
          </p:cNvPr>
          <p:cNvGraphicFramePr>
            <a:graphicFrameLocks noGrp="1" noChangeAspect="1"/>
          </p:cNvGraphicFramePr>
          <p:nvPr>
            <p:ph sz="quarter" idx="3"/>
          </p:nvPr>
        </p:nvGraphicFramePr>
        <p:xfrm>
          <a:off x="533400" y="5410200"/>
          <a:ext cx="8304213" cy="1335088"/>
        </p:xfrm>
        <a:graphic>
          <a:graphicData uri="http://schemas.openxmlformats.org/presentationml/2006/ole">
            <mc:AlternateContent xmlns:mc="http://schemas.openxmlformats.org/markup-compatibility/2006">
              <mc:Choice xmlns:v="urn:schemas-microsoft-com:vml" Requires="v">
                <p:oleObj name="Equation" r:id="rId5" imgW="4660560" imgH="749160" progId="Equation.DSMT4">
                  <p:embed/>
                </p:oleObj>
              </mc:Choice>
              <mc:Fallback>
                <p:oleObj name="Equation" r:id="rId5" imgW="4660560" imgH="749160" progId="Equation.DSMT4">
                  <p:embed/>
                  <p:pic>
                    <p:nvPicPr>
                      <p:cNvPr id="22538" name="Object 11">
                        <a:extLst>
                          <a:ext uri="{FF2B5EF4-FFF2-40B4-BE49-F238E27FC236}">
                            <a16:creationId xmlns:a16="http://schemas.microsoft.com/office/drawing/2014/main" id="{28DC495E-DFF8-487C-8540-C3D78CEAD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5410200"/>
                        <a:ext cx="8304213" cy="1335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oter Placeholder 4">
            <a:extLst>
              <a:ext uri="{FF2B5EF4-FFF2-40B4-BE49-F238E27FC236}">
                <a16:creationId xmlns:a16="http://schemas.microsoft.com/office/drawing/2014/main" id="{DAEC1D20-C45F-4F8C-AE44-EFDAD4F6DB3C}"/>
              </a:ext>
            </a:extLst>
          </p:cNvPr>
          <p:cNvSpPr>
            <a:spLocks noGrp="1"/>
          </p:cNvSpPr>
          <p:nvPr>
            <p:ph type="ftr" sz="quarter" idx="10"/>
          </p:nvPr>
        </p:nvSpPr>
        <p:spPr>
          <a:xfrm rot="16196635">
            <a:off x="-838993" y="5331618"/>
            <a:ext cx="1979612" cy="304801"/>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solidFill>
                  <a:srgbClr val="DA2102"/>
                </a:solidFill>
                <a:latin typeface="Times New Roman" panose="02020603050405020304" pitchFamily="18" charset="0"/>
              </a:rPr>
              <a:t>Compl MP TD</a:t>
            </a:r>
            <a:endParaRPr lang="en-US" altLang="en-US" sz="1400" b="0">
              <a:solidFill>
                <a:schemeClr val="bg1"/>
              </a:solidFill>
              <a:latin typeface="Times New Roman" panose="02020603050405020304" pitchFamily="18" charset="0"/>
            </a:endParaRPr>
          </a:p>
        </p:txBody>
      </p:sp>
      <p:sp>
        <p:nvSpPr>
          <p:cNvPr id="24579" name="Slide Number Placeholder 5">
            <a:extLst>
              <a:ext uri="{FF2B5EF4-FFF2-40B4-BE49-F238E27FC236}">
                <a16:creationId xmlns:a16="http://schemas.microsoft.com/office/drawing/2014/main" id="{F8ECF3F8-0FED-4F26-8C8C-FB767B5D445D}"/>
              </a:ext>
            </a:extLst>
          </p:cNvPr>
          <p:cNvSpPr>
            <a:spLocks noGrp="1"/>
          </p:cNvSpPr>
          <p:nvPr>
            <p:ph type="sldNum" sz="quarter" idx="11"/>
          </p:nvPr>
        </p:nvSpPr>
        <p:spPr>
          <a:xfrm rot="16200000">
            <a:off x="-723900" y="3390900"/>
            <a:ext cx="1676400" cy="228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000">
                <a:latin typeface="Times New Roman" panose="02020603050405020304" pitchFamily="18" charset="0"/>
              </a:rPr>
              <a:t>  </a:t>
            </a:r>
            <a:fld id="{D6D31388-0DAC-4D21-BEEF-52CDACC4E24C}" type="slidenum">
              <a:rPr lang="en-US" altLang="en-US" sz="1400" smtClean="0">
                <a:latin typeface="Times New Roman" panose="02020603050405020304" pitchFamily="18" charset="0"/>
              </a:rPr>
              <a:pPr/>
              <a:t>69</a:t>
            </a:fld>
            <a:endParaRPr lang="en-US" altLang="en-US" sz="1400">
              <a:latin typeface="Times New Roman" panose="02020603050405020304" pitchFamily="18" charset="0"/>
            </a:endParaRPr>
          </a:p>
        </p:txBody>
      </p:sp>
      <p:sp>
        <p:nvSpPr>
          <p:cNvPr id="24580" name="Date Placeholder 6">
            <a:extLst>
              <a:ext uri="{FF2B5EF4-FFF2-40B4-BE49-F238E27FC236}">
                <a16:creationId xmlns:a16="http://schemas.microsoft.com/office/drawing/2014/main" id="{F8D96E08-CE37-4FCA-B948-D2F5F2152B37}"/>
              </a:ext>
            </a:extLst>
          </p:cNvPr>
          <p:cNvSpPr>
            <a:spLocks noGrp="1"/>
          </p:cNvSpPr>
          <p:nvPr>
            <p:ph type="dt" sz="quarter" idx="12"/>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r>
              <a:rPr lang="en-US" altLang="en-US" sz="1400">
                <a:latin typeface="Times New Roman" panose="02020603050405020304" pitchFamily="18" charset="0"/>
              </a:rPr>
              <a:t>W. Udo Schröder 2023</a:t>
            </a:r>
          </a:p>
        </p:txBody>
      </p:sp>
      <p:sp>
        <p:nvSpPr>
          <p:cNvPr id="24581" name="Rectangle 5">
            <a:extLst>
              <a:ext uri="{FF2B5EF4-FFF2-40B4-BE49-F238E27FC236}">
                <a16:creationId xmlns:a16="http://schemas.microsoft.com/office/drawing/2014/main" id="{D719E14E-8284-48E7-BCD7-11263C1BCE21}"/>
              </a:ext>
            </a:extLst>
          </p:cNvPr>
          <p:cNvSpPr>
            <a:spLocks noGrp="1" noChangeArrowheads="1"/>
          </p:cNvSpPr>
          <p:nvPr>
            <p:ph type="title"/>
          </p:nvPr>
        </p:nvSpPr>
        <p:spPr>
          <a:xfrm>
            <a:off x="685800" y="228600"/>
            <a:ext cx="7772400" cy="609600"/>
          </a:xfrm>
        </p:spPr>
        <p:txBody>
          <a:bodyPr/>
          <a:lstStyle/>
          <a:p>
            <a:pPr eaLnBrk="1" hangingPunct="1"/>
            <a:r>
              <a:rPr lang="en-US" altLang="en-US" u="sng"/>
              <a:t>Grand Canonical Ensemble</a:t>
            </a:r>
          </a:p>
        </p:txBody>
      </p:sp>
      <p:pic>
        <p:nvPicPr>
          <p:cNvPr id="24582" name="Picture 4">
            <a:extLst>
              <a:ext uri="{FF2B5EF4-FFF2-40B4-BE49-F238E27FC236}">
                <a16:creationId xmlns:a16="http://schemas.microsoft.com/office/drawing/2014/main" id="{1CFDA79C-636A-48F9-93F6-17C5B9C89C1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533399" y="762000"/>
            <a:ext cx="2447787" cy="292893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3" name="Text Box 7">
            <a:extLst>
              <a:ext uri="{FF2B5EF4-FFF2-40B4-BE49-F238E27FC236}">
                <a16:creationId xmlns:a16="http://schemas.microsoft.com/office/drawing/2014/main" id="{571EA6B9-4F2F-4896-8B69-D2CA7C72B229}"/>
              </a:ext>
            </a:extLst>
          </p:cNvPr>
          <p:cNvSpPr txBox="1">
            <a:spLocks noChangeArrowheads="1"/>
          </p:cNvSpPr>
          <p:nvPr/>
        </p:nvSpPr>
        <p:spPr bwMode="auto">
          <a:xfrm>
            <a:off x="3229116" y="881063"/>
            <a:ext cx="5867400" cy="2462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spcBef>
                <a:spcPct val="50000"/>
              </a:spcBef>
            </a:pPr>
            <a:r>
              <a:rPr lang="en-US" altLang="en-US" i="1" dirty="0"/>
              <a:t>E = E</a:t>
            </a:r>
            <a:r>
              <a:rPr lang="en-US" altLang="en-US" i="1" baseline="-25000" dirty="0"/>
              <a:t>1</a:t>
            </a:r>
            <a:r>
              <a:rPr lang="en-US" altLang="en-US" i="1" dirty="0"/>
              <a:t> +E</a:t>
            </a:r>
            <a:r>
              <a:rPr lang="en-US" altLang="en-US" i="1" baseline="-25000" dirty="0"/>
              <a:t>2</a:t>
            </a:r>
            <a:r>
              <a:rPr lang="en-US" altLang="en-US" i="1" dirty="0"/>
              <a:t> = const.,</a:t>
            </a:r>
            <a:r>
              <a:rPr lang="en-US" altLang="en-US" dirty="0"/>
              <a:t> </a:t>
            </a:r>
            <a:r>
              <a:rPr lang="en-US" altLang="en-US" i="1" dirty="0"/>
              <a:t>N = N</a:t>
            </a:r>
            <a:r>
              <a:rPr lang="en-US" altLang="en-US" i="1" baseline="-25000" dirty="0"/>
              <a:t>1</a:t>
            </a:r>
            <a:r>
              <a:rPr lang="en-US" altLang="en-US" i="1" dirty="0"/>
              <a:t> +N</a:t>
            </a:r>
            <a:r>
              <a:rPr lang="en-US" altLang="en-US" i="1" baseline="-25000" dirty="0"/>
              <a:t>2</a:t>
            </a:r>
            <a:r>
              <a:rPr lang="en-US" altLang="en-US" i="1" dirty="0"/>
              <a:t> = const., T=const., </a:t>
            </a:r>
            <a:r>
              <a:rPr lang="en-US" altLang="en-US" b="1" i="1" dirty="0"/>
              <a:t>System 1 very small. E</a:t>
            </a:r>
            <a:r>
              <a:rPr lang="en-US" altLang="en-US" b="1" i="1" baseline="-25000" dirty="0"/>
              <a:t>1</a:t>
            </a:r>
            <a:r>
              <a:rPr lang="en-US" altLang="en-US" b="1" i="1" dirty="0"/>
              <a:t>« E, N</a:t>
            </a:r>
            <a:r>
              <a:rPr lang="en-US" altLang="en-US" b="1" i="1" baseline="-25000" dirty="0"/>
              <a:t>1</a:t>
            </a:r>
            <a:r>
              <a:rPr lang="en-US" altLang="en-US" b="1" i="1" dirty="0"/>
              <a:t>« N</a:t>
            </a:r>
          </a:p>
          <a:p>
            <a:pPr eaLnBrk="1" hangingPunct="1">
              <a:spcBef>
                <a:spcPct val="50000"/>
              </a:spcBef>
            </a:pPr>
            <a:r>
              <a:rPr lang="en-US" altLang="en-US" dirty="0"/>
              <a:t> </a:t>
            </a:r>
            <a:r>
              <a:rPr lang="en-US" altLang="en-US" i="1" dirty="0"/>
              <a:t>P</a:t>
            </a:r>
            <a:r>
              <a:rPr lang="en-US" altLang="en-US" i="1" baseline="-25000" dirty="0"/>
              <a:t>1</a:t>
            </a:r>
            <a:r>
              <a:rPr lang="en-US" altLang="en-US" i="1" dirty="0"/>
              <a:t> (E,N; E</a:t>
            </a:r>
            <a:r>
              <a:rPr lang="en-US" altLang="en-US" i="1" baseline="-25000" dirty="0"/>
              <a:t>1</a:t>
            </a:r>
            <a:r>
              <a:rPr lang="en-US" altLang="en-US" i="1" dirty="0"/>
              <a:t>,N</a:t>
            </a:r>
            <a:r>
              <a:rPr lang="en-US" altLang="en-US" i="1" baseline="-25000" dirty="0"/>
              <a:t>1</a:t>
            </a:r>
            <a:r>
              <a:rPr lang="en-US" altLang="en-US" i="1" dirty="0"/>
              <a:t>) =P</a:t>
            </a:r>
            <a:r>
              <a:rPr lang="en-US" altLang="en-US" i="1" baseline="-25000" dirty="0"/>
              <a:t>1</a:t>
            </a:r>
            <a:r>
              <a:rPr lang="en-US" altLang="en-US" i="1" dirty="0"/>
              <a:t>(E</a:t>
            </a:r>
            <a:r>
              <a:rPr lang="en-US" altLang="en-US" i="1" baseline="-25000" dirty="0"/>
              <a:t>1</a:t>
            </a:r>
            <a:r>
              <a:rPr lang="en-US" altLang="en-US" i="1" dirty="0"/>
              <a:t>,N</a:t>
            </a:r>
            <a:r>
              <a:rPr lang="en-US" altLang="en-US" i="1" baseline="-25000" dirty="0"/>
              <a:t>1</a:t>
            </a:r>
            <a:r>
              <a:rPr lang="en-US" altLang="en-US" i="1" dirty="0"/>
              <a:t>) </a:t>
            </a:r>
            <a:r>
              <a:rPr lang="en-US" altLang="en-US" i="1" dirty="0">
                <a:sym typeface="Symbol" panose="05050102010706020507" pitchFamily="18" charset="2"/>
              </a:rPr>
              <a:t></a:t>
            </a:r>
            <a:r>
              <a:rPr lang="en-US" altLang="en-US" i="1" dirty="0"/>
              <a:t>                           	             </a:t>
            </a:r>
            <a:r>
              <a:rPr lang="en-US" altLang="en-US" i="1" dirty="0">
                <a:sym typeface="Symbol" panose="05050102010706020507" pitchFamily="18" charset="2"/>
              </a:rPr>
              <a:t></a:t>
            </a:r>
            <a:r>
              <a:rPr lang="en-US" altLang="en-US" dirty="0"/>
              <a:t> </a:t>
            </a:r>
            <a:r>
              <a:rPr lang="en-US" altLang="en-US" i="1" dirty="0">
                <a:latin typeface="Symbol" panose="05050102010706020507" pitchFamily="18" charset="2"/>
              </a:rPr>
              <a:t>W</a:t>
            </a:r>
            <a:r>
              <a:rPr lang="en-US" altLang="en-US" i="1" baseline="-25000" dirty="0"/>
              <a:t>1</a:t>
            </a:r>
            <a:r>
              <a:rPr lang="en-US" altLang="en-US" i="1" dirty="0"/>
              <a:t>(E</a:t>
            </a:r>
            <a:r>
              <a:rPr lang="en-US" altLang="en-US" i="1" baseline="-25000" dirty="0"/>
              <a:t>1</a:t>
            </a:r>
            <a:r>
              <a:rPr lang="en-US" altLang="en-US" i="1" dirty="0"/>
              <a:t>,N</a:t>
            </a:r>
            <a:r>
              <a:rPr lang="en-US" altLang="en-US" i="1" baseline="-25000" dirty="0"/>
              <a:t>1</a:t>
            </a:r>
            <a:r>
              <a:rPr lang="en-US" altLang="en-US" i="1" dirty="0"/>
              <a:t>)</a:t>
            </a:r>
            <a:r>
              <a:rPr lang="en-US" altLang="en-US" b="1" i="1" dirty="0">
                <a:latin typeface="Verdana" panose="020B0604030504040204" pitchFamily="34" charset="0"/>
                <a:ea typeface="Verdana" panose="020B0604030504040204" pitchFamily="34" charset="0"/>
                <a:cs typeface="Verdana" panose="020B0604030504040204" pitchFamily="34" charset="0"/>
                <a:sym typeface="Math B" pitchFamily="2" charset="2"/>
              </a:rPr>
              <a:t>·</a:t>
            </a:r>
            <a:r>
              <a:rPr lang="en-US" altLang="en-US" i="1" dirty="0">
                <a:latin typeface="Symbol" panose="05050102010706020507" pitchFamily="18" charset="2"/>
              </a:rPr>
              <a:t>W</a:t>
            </a:r>
            <a:r>
              <a:rPr lang="en-US" altLang="en-US" i="1" baseline="-25000" dirty="0"/>
              <a:t>2</a:t>
            </a:r>
            <a:r>
              <a:rPr lang="en-US" altLang="en-US" i="1" dirty="0"/>
              <a:t> (E-E</a:t>
            </a:r>
            <a:r>
              <a:rPr lang="en-US" altLang="en-US" i="1" baseline="-25000" dirty="0"/>
              <a:t>1</a:t>
            </a:r>
            <a:r>
              <a:rPr lang="en-US" altLang="en-US" i="1" dirty="0"/>
              <a:t>, N-N</a:t>
            </a:r>
            <a:r>
              <a:rPr lang="en-US" altLang="en-US" i="1" baseline="-25000" dirty="0"/>
              <a:t>1</a:t>
            </a:r>
            <a:r>
              <a:rPr lang="en-US" altLang="en-US" i="1" dirty="0"/>
              <a:t>)</a:t>
            </a:r>
            <a:r>
              <a:rPr lang="en-US" altLang="en-US" dirty="0"/>
              <a:t> </a:t>
            </a:r>
          </a:p>
          <a:p>
            <a:pPr eaLnBrk="1" hangingPunct="1">
              <a:spcBef>
                <a:spcPct val="50000"/>
              </a:spcBef>
            </a:pPr>
            <a:r>
              <a:rPr lang="en-US" altLang="en-US" i="1" dirty="0"/>
              <a:t>k</a:t>
            </a:r>
            <a:r>
              <a:rPr lang="en-US" altLang="en-US" b="1" i="1" dirty="0">
                <a:sym typeface="Math B" pitchFamily="2" charset="2"/>
              </a:rPr>
              <a:t></a:t>
            </a:r>
            <a:r>
              <a:rPr lang="en-US" altLang="en-US" b="1" i="1" dirty="0"/>
              <a:t> </a:t>
            </a:r>
            <a:r>
              <a:rPr lang="en-US" altLang="en-US" i="1" dirty="0"/>
              <a:t>ln </a:t>
            </a:r>
            <a:r>
              <a:rPr lang="en-US" altLang="en-US" i="1" dirty="0">
                <a:latin typeface="Symbol" panose="05050102010706020507" pitchFamily="18" charset="2"/>
              </a:rPr>
              <a:t>W</a:t>
            </a:r>
            <a:r>
              <a:rPr lang="en-US" altLang="en-US" i="1" baseline="-25000" dirty="0"/>
              <a:t>2</a:t>
            </a:r>
            <a:r>
              <a:rPr lang="en-US" altLang="en-US" i="1" dirty="0"/>
              <a:t> </a:t>
            </a:r>
            <a:r>
              <a:rPr lang="en-US" altLang="en-US" dirty="0"/>
              <a:t>(</a:t>
            </a:r>
            <a:r>
              <a:rPr lang="en-US" altLang="en-US" i="1" dirty="0"/>
              <a:t>E</a:t>
            </a:r>
            <a:r>
              <a:rPr lang="en-US" altLang="en-US" dirty="0"/>
              <a:t>-</a:t>
            </a:r>
            <a:r>
              <a:rPr lang="en-US" altLang="en-US" i="1" dirty="0"/>
              <a:t>E</a:t>
            </a:r>
            <a:r>
              <a:rPr lang="en-US" altLang="en-US" i="1" baseline="-25000" dirty="0"/>
              <a:t>1</a:t>
            </a:r>
            <a:r>
              <a:rPr lang="en-US" altLang="en-US" i="1" dirty="0"/>
              <a:t>, N</a:t>
            </a:r>
            <a:r>
              <a:rPr lang="en-US" altLang="en-US" dirty="0"/>
              <a:t>-</a:t>
            </a:r>
            <a:r>
              <a:rPr lang="en-US" altLang="en-US" i="1" dirty="0"/>
              <a:t>N</a:t>
            </a:r>
            <a:r>
              <a:rPr lang="en-US" altLang="en-US" i="1" baseline="-25000" dirty="0"/>
              <a:t>1</a:t>
            </a:r>
            <a:r>
              <a:rPr lang="en-US" altLang="en-US" dirty="0"/>
              <a:t>) = </a:t>
            </a:r>
            <a:r>
              <a:rPr lang="en-US" altLang="en-US" i="1" dirty="0"/>
              <a:t>S</a:t>
            </a:r>
            <a:r>
              <a:rPr lang="en-US" altLang="en-US" i="1" baseline="-25000" dirty="0"/>
              <a:t>2</a:t>
            </a:r>
            <a:r>
              <a:rPr lang="en-US" altLang="en-US" i="1" dirty="0"/>
              <a:t> </a:t>
            </a:r>
            <a:r>
              <a:rPr lang="en-US" altLang="en-US" dirty="0"/>
              <a:t>(</a:t>
            </a:r>
            <a:r>
              <a:rPr lang="en-US" altLang="en-US" i="1" dirty="0"/>
              <a:t>E</a:t>
            </a:r>
            <a:r>
              <a:rPr lang="en-US" altLang="en-US" dirty="0"/>
              <a:t>-</a:t>
            </a:r>
            <a:r>
              <a:rPr lang="en-US" altLang="en-US" i="1" dirty="0"/>
              <a:t>E</a:t>
            </a:r>
            <a:r>
              <a:rPr lang="en-US" altLang="en-US" i="1" baseline="-25000" dirty="0"/>
              <a:t>1</a:t>
            </a:r>
            <a:r>
              <a:rPr lang="en-US" altLang="en-US" i="1" dirty="0"/>
              <a:t>, N</a:t>
            </a:r>
            <a:r>
              <a:rPr lang="en-US" altLang="en-US" dirty="0"/>
              <a:t>-</a:t>
            </a:r>
            <a:r>
              <a:rPr lang="en-US" altLang="en-US" i="1" dirty="0"/>
              <a:t>N</a:t>
            </a:r>
            <a:r>
              <a:rPr lang="en-US" altLang="en-US" i="1" baseline="-25000" dirty="0"/>
              <a:t>1</a:t>
            </a:r>
            <a:r>
              <a:rPr lang="en-US" altLang="en-US" dirty="0"/>
              <a:t>)  </a:t>
            </a:r>
          </a:p>
        </p:txBody>
      </p:sp>
      <p:sp>
        <p:nvSpPr>
          <p:cNvPr id="24584" name="Rectangle 9">
            <a:extLst>
              <a:ext uri="{FF2B5EF4-FFF2-40B4-BE49-F238E27FC236}">
                <a16:creationId xmlns:a16="http://schemas.microsoft.com/office/drawing/2014/main" id="{10D184CD-BEF2-4FBB-97ED-59433F87827F}"/>
              </a:ext>
            </a:extLst>
          </p:cNvPr>
          <p:cNvSpPr>
            <a:spLocks noChangeArrowheads="1"/>
          </p:cNvSpPr>
          <p:nvPr/>
        </p:nvSpPr>
        <p:spPr bwMode="auto">
          <a:xfrm>
            <a:off x="0" y="31480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200">
                <a:solidFill>
                  <a:schemeClr val="tx1"/>
                </a:solidFill>
                <a:latin typeface="Comic Sans MS" panose="030F0702030302020204" pitchFamily="66" charset="0"/>
              </a:defRPr>
            </a:lvl1pPr>
            <a:lvl2pPr marL="742950" indent="-285750">
              <a:defRPr sz="2200">
                <a:solidFill>
                  <a:schemeClr val="tx1"/>
                </a:solidFill>
                <a:latin typeface="Comic Sans MS" panose="030F0702030302020204" pitchFamily="66" charset="0"/>
              </a:defRPr>
            </a:lvl2pPr>
            <a:lvl3pPr marL="1143000" indent="-228600">
              <a:defRPr sz="2200">
                <a:solidFill>
                  <a:schemeClr val="tx1"/>
                </a:solidFill>
                <a:latin typeface="Comic Sans MS" panose="030F0702030302020204" pitchFamily="66" charset="0"/>
              </a:defRPr>
            </a:lvl3pPr>
            <a:lvl4pPr marL="1600200" indent="-228600">
              <a:defRPr sz="2200">
                <a:solidFill>
                  <a:schemeClr val="tx1"/>
                </a:solidFill>
                <a:latin typeface="Comic Sans MS" panose="030F0702030302020204" pitchFamily="66" charset="0"/>
              </a:defRPr>
            </a:lvl4pPr>
            <a:lvl5pPr marL="2057400" indent="-228600">
              <a:defRPr sz="2200">
                <a:solidFill>
                  <a:schemeClr val="tx1"/>
                </a:solidFill>
                <a:latin typeface="Comic Sans MS" panose="030F0702030302020204" pitchFamily="66" charset="0"/>
              </a:defRPr>
            </a:lvl5pPr>
            <a:lvl6pPr marL="2514600" indent="-228600" eaLnBrk="0" fontAlgn="base" hangingPunct="0">
              <a:spcBef>
                <a:spcPct val="0"/>
              </a:spcBef>
              <a:spcAft>
                <a:spcPct val="0"/>
              </a:spcAft>
              <a:defRPr sz="2200">
                <a:solidFill>
                  <a:schemeClr val="tx1"/>
                </a:solidFill>
                <a:latin typeface="Comic Sans MS" panose="030F0702030302020204" pitchFamily="66" charset="0"/>
              </a:defRPr>
            </a:lvl6pPr>
            <a:lvl7pPr marL="2971800" indent="-228600" eaLnBrk="0" fontAlgn="base" hangingPunct="0">
              <a:spcBef>
                <a:spcPct val="0"/>
              </a:spcBef>
              <a:spcAft>
                <a:spcPct val="0"/>
              </a:spcAft>
              <a:defRPr sz="2200">
                <a:solidFill>
                  <a:schemeClr val="tx1"/>
                </a:solidFill>
                <a:latin typeface="Comic Sans MS" panose="030F0702030302020204" pitchFamily="66" charset="0"/>
              </a:defRPr>
            </a:lvl7pPr>
            <a:lvl8pPr marL="3429000" indent="-228600" eaLnBrk="0" fontAlgn="base" hangingPunct="0">
              <a:spcBef>
                <a:spcPct val="0"/>
              </a:spcBef>
              <a:spcAft>
                <a:spcPct val="0"/>
              </a:spcAft>
              <a:defRPr sz="2200">
                <a:solidFill>
                  <a:schemeClr val="tx1"/>
                </a:solidFill>
                <a:latin typeface="Comic Sans MS" panose="030F0702030302020204" pitchFamily="66" charset="0"/>
              </a:defRPr>
            </a:lvl8pPr>
            <a:lvl9pPr marL="3886200" indent="-228600" eaLnBrk="0" fontAlgn="base" hangingPunct="0">
              <a:spcBef>
                <a:spcPct val="0"/>
              </a:spcBef>
              <a:spcAft>
                <a:spcPct val="0"/>
              </a:spcAft>
              <a:defRPr sz="2200">
                <a:solidFill>
                  <a:schemeClr val="tx1"/>
                </a:solidFill>
                <a:latin typeface="Comic Sans MS" panose="030F0702030302020204" pitchFamily="66" charset="0"/>
              </a:defRPr>
            </a:lvl9pPr>
          </a:lstStyle>
          <a:p>
            <a:pPr eaLnBrk="1" hangingPunct="1"/>
            <a:endParaRPr lang="en-US" altLang="en-US"/>
          </a:p>
        </p:txBody>
      </p:sp>
      <p:graphicFrame>
        <p:nvGraphicFramePr>
          <p:cNvPr id="24585" name="Object 8">
            <a:extLst>
              <a:ext uri="{FF2B5EF4-FFF2-40B4-BE49-F238E27FC236}">
                <a16:creationId xmlns:a16="http://schemas.microsoft.com/office/drawing/2014/main" id="{B47EAA7C-65B0-4DF6-8D11-6064BC7861AB}"/>
              </a:ext>
            </a:extLst>
          </p:cNvPr>
          <p:cNvGraphicFramePr>
            <a:graphicFrameLocks noChangeAspect="1"/>
          </p:cNvGraphicFramePr>
          <p:nvPr/>
        </p:nvGraphicFramePr>
        <p:xfrm>
          <a:off x="702076" y="3757613"/>
          <a:ext cx="7513638" cy="2482850"/>
        </p:xfrm>
        <a:graphic>
          <a:graphicData uri="http://schemas.openxmlformats.org/presentationml/2006/ole">
            <mc:AlternateContent xmlns:mc="http://schemas.openxmlformats.org/markup-compatibility/2006">
              <mc:Choice xmlns:v="urn:schemas-microsoft-com:vml" Requires="v">
                <p:oleObj name="Equation" r:id="rId3" imgW="4089240" imgH="1371600" progId="Equation.DSMT4">
                  <p:embed/>
                </p:oleObj>
              </mc:Choice>
              <mc:Fallback>
                <p:oleObj name="Equation" r:id="rId3" imgW="4089240" imgH="1371600" progId="Equation.DSMT4">
                  <p:embed/>
                  <p:pic>
                    <p:nvPicPr>
                      <p:cNvPr id="24585" name="Object 8">
                        <a:extLst>
                          <a:ext uri="{FF2B5EF4-FFF2-40B4-BE49-F238E27FC236}">
                            <a16:creationId xmlns:a16="http://schemas.microsoft.com/office/drawing/2014/main" id="{B47EAA7C-65B0-4DF6-8D11-6064BC7861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076" y="3757613"/>
                        <a:ext cx="7513638" cy="248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4586" name="Object 10">
            <a:extLst>
              <a:ext uri="{FF2B5EF4-FFF2-40B4-BE49-F238E27FC236}">
                <a16:creationId xmlns:a16="http://schemas.microsoft.com/office/drawing/2014/main" id="{EDB9A07C-127D-4909-818A-B76AA2F1234C}"/>
              </a:ext>
            </a:extLst>
          </p:cNvPr>
          <p:cNvGraphicFramePr>
            <a:graphicFrameLocks noGrp="1" noChangeAspect="1"/>
          </p:cNvGraphicFramePr>
          <p:nvPr>
            <p:ph sz="half" idx="2"/>
          </p:nvPr>
        </p:nvGraphicFramePr>
        <p:xfrm>
          <a:off x="685800" y="6000750"/>
          <a:ext cx="8153400" cy="708025"/>
        </p:xfrm>
        <a:graphic>
          <a:graphicData uri="http://schemas.openxmlformats.org/presentationml/2006/ole">
            <mc:AlternateContent xmlns:mc="http://schemas.openxmlformats.org/markup-compatibility/2006">
              <mc:Choice xmlns:v="urn:schemas-microsoft-com:vml" Requires="v">
                <p:oleObj name="Equation" r:id="rId5" imgW="3936960" imgH="342720" progId="Equation.DSMT4">
                  <p:embed/>
                </p:oleObj>
              </mc:Choice>
              <mc:Fallback>
                <p:oleObj name="Equation" r:id="rId5" imgW="3936960" imgH="342720" progId="Equation.DSMT4">
                  <p:embed/>
                  <p:pic>
                    <p:nvPicPr>
                      <p:cNvPr id="24586" name="Object 10">
                        <a:extLst>
                          <a:ext uri="{FF2B5EF4-FFF2-40B4-BE49-F238E27FC236}">
                            <a16:creationId xmlns:a16="http://schemas.microsoft.com/office/drawing/2014/main" id="{EDB9A07C-127D-4909-818A-B76AA2F1234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6000750"/>
                        <a:ext cx="81534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A122DD09-4616-5F60-C35A-4195BEF9035E}"/>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8" name="Object 7">
            <a:extLst>
              <a:ext uri="{FF2B5EF4-FFF2-40B4-BE49-F238E27FC236}">
                <a16:creationId xmlns:a16="http://schemas.microsoft.com/office/drawing/2014/main" id="{3D89B500-C795-D9EC-AD75-70A7DA31C295}"/>
              </a:ext>
            </a:extLst>
          </p:cNvPr>
          <p:cNvGraphicFramePr>
            <a:graphicFrameLocks noChangeAspect="1"/>
          </p:cNvGraphicFramePr>
          <p:nvPr>
            <p:extLst>
              <p:ext uri="{D42A27DB-BD31-4B8C-83A1-F6EECF244321}">
                <p14:modId xmlns:p14="http://schemas.microsoft.com/office/powerpoint/2010/main" val="1395447369"/>
              </p:ext>
            </p:extLst>
          </p:nvPr>
        </p:nvGraphicFramePr>
        <p:xfrm>
          <a:off x="481013" y="5070475"/>
          <a:ext cx="4130675" cy="898525"/>
        </p:xfrm>
        <a:graphic>
          <a:graphicData uri="http://schemas.openxmlformats.org/presentationml/2006/ole">
            <mc:AlternateContent xmlns:mc="http://schemas.openxmlformats.org/markup-compatibility/2006">
              <mc:Choice xmlns:v="urn:schemas-microsoft-com:vml" Requires="v">
                <p:oleObj name="Equation" r:id="rId3" imgW="4660560" imgH="1015920" progId="Equation.DSMT4">
                  <p:embed/>
                </p:oleObj>
              </mc:Choice>
              <mc:Fallback>
                <p:oleObj name="Equation" r:id="rId3" imgW="4660560" imgH="1015920" progId="Equation.DSMT4">
                  <p:embed/>
                  <p:pic>
                    <p:nvPicPr>
                      <p:cNvPr id="8" name="Object 7">
                        <a:extLst>
                          <a:ext uri="{FF2B5EF4-FFF2-40B4-BE49-F238E27FC236}">
                            <a16:creationId xmlns:a16="http://schemas.microsoft.com/office/drawing/2014/main" id="{3D89B500-C795-D9EC-AD75-70A7DA31C295}"/>
                          </a:ext>
                        </a:extLst>
                      </p:cNvPr>
                      <p:cNvPicPr/>
                      <p:nvPr/>
                    </p:nvPicPr>
                    <p:blipFill>
                      <a:blip r:embed="rId4"/>
                      <a:stretch>
                        <a:fillRect/>
                      </a:stretch>
                    </p:blipFill>
                    <p:spPr>
                      <a:xfrm>
                        <a:off x="481013" y="5070475"/>
                        <a:ext cx="4130675" cy="898525"/>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Maxwell-Boltzmann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393605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3D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7</a:t>
            </a:fld>
            <a:endParaRPr lang="en-US">
              <a:solidFill>
                <a:srgbClr val="C0C0C0"/>
              </a:solidFill>
            </a:endParaRPr>
          </a:p>
        </p:txBody>
      </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extLst>
              <p:ext uri="{D42A27DB-BD31-4B8C-83A1-F6EECF244321}">
                <p14:modId xmlns:p14="http://schemas.microsoft.com/office/powerpoint/2010/main" val="195396605"/>
              </p:ext>
            </p:extLst>
          </p:nvPr>
        </p:nvGraphicFramePr>
        <p:xfrm>
          <a:off x="4514850" y="2209800"/>
          <a:ext cx="3835400" cy="1028700"/>
        </p:xfrm>
        <a:graphic>
          <a:graphicData uri="http://schemas.openxmlformats.org/presentationml/2006/ole">
            <mc:AlternateContent xmlns:mc="http://schemas.openxmlformats.org/markup-compatibility/2006">
              <mc:Choice xmlns:v="urn:schemas-microsoft-com:vml" Requires="v">
                <p:oleObj name="Equation" r:id="rId5" imgW="3835080" imgH="1028520" progId="Equation.DSMT4">
                  <p:embed/>
                </p:oleObj>
              </mc:Choice>
              <mc:Fallback>
                <p:oleObj name="Equation" r:id="rId5" imgW="3835080" imgH="1028520" progId="Equation.DSMT4">
                  <p:embed/>
                  <p:pic>
                    <p:nvPicPr>
                      <p:cNvPr id="54" name="Object 53">
                        <a:extLst>
                          <a:ext uri="{FF2B5EF4-FFF2-40B4-BE49-F238E27FC236}">
                            <a16:creationId xmlns:a16="http://schemas.microsoft.com/office/drawing/2014/main" id="{E273114F-0402-0C78-1E5F-44C6B00ABDA4}"/>
                          </a:ext>
                        </a:extLst>
                      </p:cNvPr>
                      <p:cNvPicPr/>
                      <p:nvPr/>
                    </p:nvPicPr>
                    <p:blipFill>
                      <a:blip r:embed="rId6"/>
                      <a:stretch>
                        <a:fillRect/>
                      </a:stretch>
                    </p:blipFill>
                    <p:spPr>
                      <a:xfrm>
                        <a:off x="4514850" y="2209800"/>
                        <a:ext cx="3835400" cy="102870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nvGraphicFramePr>
        <p:xfrm>
          <a:off x="5858079" y="1741547"/>
          <a:ext cx="1333500" cy="342900"/>
        </p:xfrm>
        <a:graphic>
          <a:graphicData uri="http://schemas.openxmlformats.org/presentationml/2006/ole">
            <mc:AlternateContent xmlns:mc="http://schemas.openxmlformats.org/markup-compatibility/2006">
              <mc:Choice xmlns:v="urn:schemas-microsoft-com:vml" Requires="v">
                <p:oleObj name="Equation" r:id="rId7" imgW="1333440" imgH="342720" progId="Equation.DSMT4">
                  <p:embed/>
                </p:oleObj>
              </mc:Choice>
              <mc:Fallback>
                <p:oleObj name="Equation" r:id="rId7" imgW="1333440" imgH="342720" progId="Equation.DSMT4">
                  <p:embed/>
                  <p:pic>
                    <p:nvPicPr>
                      <p:cNvPr id="56" name="Object 55">
                        <a:extLst>
                          <a:ext uri="{FF2B5EF4-FFF2-40B4-BE49-F238E27FC236}">
                            <a16:creationId xmlns:a16="http://schemas.microsoft.com/office/drawing/2014/main" id="{FA625A65-0F6D-A853-C65D-DD44AD89A348}"/>
                          </a:ext>
                        </a:extLst>
                      </p:cNvPr>
                      <p:cNvPicPr/>
                      <p:nvPr/>
                    </p:nvPicPr>
                    <p:blipFill>
                      <a:blip r:embed="rId8"/>
                      <a:stretch>
                        <a:fillRect/>
                      </a:stretch>
                    </p:blipFill>
                    <p:spPr>
                      <a:xfrm>
                        <a:off x="5858079" y="1741547"/>
                        <a:ext cx="1333500" cy="34290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9" imgW="914400" imgH="250560" progId="Equation.DSMT4">
                  <p:embed/>
                </p:oleObj>
              </mc:Choice>
              <mc:Fallback>
                <p:oleObj name="Equation" r:id="rId9" imgW="914400" imgH="250560" progId="Equation.DSMT4">
                  <p:embed/>
                  <p:pic>
                    <p:nvPicPr>
                      <p:cNvPr id="65" name="Object 64">
                        <a:extLst>
                          <a:ext uri="{FF2B5EF4-FFF2-40B4-BE49-F238E27FC236}">
                            <a16:creationId xmlns:a16="http://schemas.microsoft.com/office/drawing/2014/main" id="{419E9A3E-2C0B-F1AB-9C32-1EE5679C14EF}"/>
                          </a:ext>
                        </a:extLst>
                      </p:cNvPr>
                      <p:cNvPicPr/>
                      <p:nvPr/>
                    </p:nvPicPr>
                    <p:blipFill>
                      <a:blip r:embed="rId10"/>
                      <a:stretch>
                        <a:fillRect/>
                      </a:stretch>
                    </p:blipFill>
                    <p:spPr>
                      <a:xfrm>
                        <a:off x="3937000" y="2806700"/>
                        <a:ext cx="914400" cy="250825"/>
                      </a:xfrm>
                      <a:prstGeom prst="rect">
                        <a:avLst/>
                      </a:prstGeom>
                    </p:spPr>
                  </p:pic>
                </p:oleObj>
              </mc:Fallback>
            </mc:AlternateContent>
          </a:graphicData>
        </a:graphic>
      </p:graphicFrame>
      <p:sp>
        <p:nvSpPr>
          <p:cNvPr id="7" name="Arrow: Right 6">
            <a:extLst>
              <a:ext uri="{FF2B5EF4-FFF2-40B4-BE49-F238E27FC236}">
                <a16:creationId xmlns:a16="http://schemas.microsoft.com/office/drawing/2014/main" id="{64916381-A3FA-430D-ADA2-94A45DA469E4}"/>
              </a:ext>
            </a:extLst>
          </p:cNvPr>
          <p:cNvSpPr/>
          <p:nvPr/>
        </p:nvSpPr>
        <p:spPr bwMode="auto">
          <a:xfrm>
            <a:off x="511638" y="4554776"/>
            <a:ext cx="315913" cy="562005"/>
          </a:xfrm>
          <a:prstGeom prst="rightArrow">
            <a:avLst/>
          </a:prstGeom>
          <a:solidFill>
            <a:srgbClr val="FDFFE5"/>
          </a:solid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9" name="Object 8">
            <a:extLst>
              <a:ext uri="{FF2B5EF4-FFF2-40B4-BE49-F238E27FC236}">
                <a16:creationId xmlns:a16="http://schemas.microsoft.com/office/drawing/2014/main" id="{A1879809-F64D-AD8F-B81D-5B351180D7E1}"/>
              </a:ext>
            </a:extLst>
          </p:cNvPr>
          <p:cNvGraphicFramePr>
            <a:graphicFrameLocks noChangeAspect="1"/>
          </p:cNvGraphicFramePr>
          <p:nvPr>
            <p:extLst>
              <p:ext uri="{D42A27DB-BD31-4B8C-83A1-F6EECF244321}">
                <p14:modId xmlns:p14="http://schemas.microsoft.com/office/powerpoint/2010/main" val="4104205681"/>
              </p:ext>
            </p:extLst>
          </p:nvPr>
        </p:nvGraphicFramePr>
        <p:xfrm>
          <a:off x="4857635" y="5182735"/>
          <a:ext cx="2689225" cy="692150"/>
        </p:xfrm>
        <a:graphic>
          <a:graphicData uri="http://schemas.openxmlformats.org/presentationml/2006/ole">
            <mc:AlternateContent xmlns:mc="http://schemas.openxmlformats.org/markup-compatibility/2006">
              <mc:Choice xmlns:v="urn:schemas-microsoft-com:vml" Requires="v">
                <p:oleObj name="Equation" r:id="rId11" imgW="2120760" imgH="545760" progId="Equation.DSMT4">
                  <p:embed/>
                </p:oleObj>
              </mc:Choice>
              <mc:Fallback>
                <p:oleObj name="Equation" r:id="rId11" imgW="2120760" imgH="545760" progId="Equation.DSMT4">
                  <p:embed/>
                  <p:pic>
                    <p:nvPicPr>
                      <p:cNvPr id="9" name="Object 8">
                        <a:extLst>
                          <a:ext uri="{FF2B5EF4-FFF2-40B4-BE49-F238E27FC236}">
                            <a16:creationId xmlns:a16="http://schemas.microsoft.com/office/drawing/2014/main" id="{A1879809-F64D-AD8F-B81D-5B351180D7E1}"/>
                          </a:ext>
                        </a:extLst>
                      </p:cNvPr>
                      <p:cNvPicPr/>
                      <p:nvPr/>
                    </p:nvPicPr>
                    <p:blipFill>
                      <a:blip r:embed="rId12"/>
                      <a:stretch>
                        <a:fillRect/>
                      </a:stretch>
                    </p:blipFill>
                    <p:spPr>
                      <a:xfrm>
                        <a:off x="4857635" y="5182735"/>
                        <a:ext cx="2689225" cy="692150"/>
                      </a:xfrm>
                      <a:prstGeom prst="rect">
                        <a:avLst/>
                      </a:prstGeom>
                      <a:solidFill>
                        <a:srgbClr val="FDFFE5"/>
                      </a:solidFill>
                      <a:ln>
                        <a:solidFill>
                          <a:schemeClr val="tx1"/>
                        </a:solidFill>
                      </a:ln>
                    </p:spPr>
                  </p:pic>
                </p:oleObj>
              </mc:Fallback>
            </mc:AlternateContent>
          </a:graphicData>
        </a:graphic>
      </p:graphicFrame>
      <p:sp>
        <p:nvSpPr>
          <p:cNvPr id="10" name="TextBox 9">
            <a:extLst>
              <a:ext uri="{FF2B5EF4-FFF2-40B4-BE49-F238E27FC236}">
                <a16:creationId xmlns:a16="http://schemas.microsoft.com/office/drawing/2014/main" id="{965ECDF1-4361-015B-F97C-CC2AD5825137}"/>
              </a:ext>
            </a:extLst>
          </p:cNvPr>
          <p:cNvSpPr txBox="1"/>
          <p:nvPr/>
        </p:nvSpPr>
        <p:spPr>
          <a:xfrm>
            <a:off x="7475747" y="5116781"/>
            <a:ext cx="1291328" cy="584775"/>
          </a:xfrm>
          <a:prstGeom prst="rect">
            <a:avLst/>
          </a:prstGeom>
          <a:noFill/>
        </p:spPr>
        <p:txBody>
          <a:bodyPr wrap="square" rtlCol="0">
            <a:spAutoFit/>
          </a:bodyPr>
          <a:lstStyle/>
          <a:p>
            <a:r>
              <a:rPr lang="en-US" sz="1600" dirty="0">
                <a:solidFill>
                  <a:srgbClr val="FF3333"/>
                </a:solidFill>
                <a:effectLst>
                  <a:outerShdw blurRad="38100" dist="38100" dir="2700000" algn="tl">
                    <a:srgbClr val="000000">
                      <a:alpha val="43137"/>
                    </a:srgbClr>
                  </a:outerShdw>
                </a:effectLst>
              </a:rPr>
              <a:t>Boltzmann Factor</a:t>
            </a:r>
          </a:p>
        </p:txBody>
      </p:sp>
      <p:grpSp>
        <p:nvGrpSpPr>
          <p:cNvPr id="11" name="Group 10">
            <a:extLst>
              <a:ext uri="{FF2B5EF4-FFF2-40B4-BE49-F238E27FC236}">
                <a16:creationId xmlns:a16="http://schemas.microsoft.com/office/drawing/2014/main" id="{D3219748-E814-98C4-2263-2A70AD723146}"/>
              </a:ext>
            </a:extLst>
          </p:cNvPr>
          <p:cNvGrpSpPr/>
          <p:nvPr/>
        </p:nvGrpSpPr>
        <p:grpSpPr>
          <a:xfrm>
            <a:off x="466606" y="854218"/>
            <a:ext cx="3575348" cy="3338100"/>
            <a:chOff x="466606" y="1091542"/>
            <a:chExt cx="3575348" cy="3338100"/>
          </a:xfrm>
        </p:grpSpPr>
        <p:grpSp>
          <p:nvGrpSpPr>
            <p:cNvPr id="12" name="Group 11">
              <a:extLst>
                <a:ext uri="{FF2B5EF4-FFF2-40B4-BE49-F238E27FC236}">
                  <a16:creationId xmlns:a16="http://schemas.microsoft.com/office/drawing/2014/main" id="{577E95C3-002F-0953-D273-B6C3EDBB3432}"/>
                </a:ext>
              </a:extLst>
            </p:cNvPr>
            <p:cNvGrpSpPr/>
            <p:nvPr/>
          </p:nvGrpSpPr>
          <p:grpSpPr>
            <a:xfrm>
              <a:off x="466606" y="2029727"/>
              <a:ext cx="2222368" cy="348039"/>
              <a:chOff x="466606" y="2294967"/>
              <a:chExt cx="2222368" cy="348039"/>
            </a:xfrm>
          </p:grpSpPr>
          <p:cxnSp>
            <p:nvCxnSpPr>
              <p:cNvPr id="73" name="Line 173">
                <a:extLst>
                  <a:ext uri="{FF2B5EF4-FFF2-40B4-BE49-F238E27FC236}">
                    <a16:creationId xmlns:a16="http://schemas.microsoft.com/office/drawing/2014/main" id="{AA5629FB-260E-7504-B7A6-625743EB84A3}"/>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Oval 8">
                <a:extLst>
                  <a:ext uri="{FF2B5EF4-FFF2-40B4-BE49-F238E27FC236}">
                    <a16:creationId xmlns:a16="http://schemas.microsoft.com/office/drawing/2014/main" id="{CEDEC70E-AAE8-9FE7-9E7B-EBB1C204582C}"/>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5" name="Oval 8">
                <a:extLst>
                  <a:ext uri="{FF2B5EF4-FFF2-40B4-BE49-F238E27FC236}">
                    <a16:creationId xmlns:a16="http://schemas.microsoft.com/office/drawing/2014/main" id="{3CFAA9A1-C4CE-8CAB-F2C2-4BC8D94AEB1E}"/>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6" name="Arrow: Left 75">
                <a:extLst>
                  <a:ext uri="{FF2B5EF4-FFF2-40B4-BE49-F238E27FC236}">
                    <a16:creationId xmlns:a16="http://schemas.microsoft.com/office/drawing/2014/main" id="{8E582E3E-9BC6-717C-86EE-4880244B339F}"/>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F47B966F-6C82-A680-4526-4A23DB44CA06}"/>
                </a:ext>
              </a:extLst>
            </p:cNvPr>
            <p:cNvGrpSpPr/>
            <p:nvPr/>
          </p:nvGrpSpPr>
          <p:grpSpPr>
            <a:xfrm>
              <a:off x="488620" y="3554494"/>
              <a:ext cx="2206171" cy="875148"/>
              <a:chOff x="488620" y="3366032"/>
              <a:chExt cx="2206171" cy="875148"/>
            </a:xfrm>
          </p:grpSpPr>
          <p:cxnSp>
            <p:nvCxnSpPr>
              <p:cNvPr id="62" name="Line 173">
                <a:extLst>
                  <a:ext uri="{FF2B5EF4-FFF2-40B4-BE49-F238E27FC236}">
                    <a16:creationId xmlns:a16="http://schemas.microsoft.com/office/drawing/2014/main" id="{4373A29B-512B-F43A-335B-2812913EEF58}"/>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3" name="Oval 8">
                <a:extLst>
                  <a:ext uri="{FF2B5EF4-FFF2-40B4-BE49-F238E27FC236}">
                    <a16:creationId xmlns:a16="http://schemas.microsoft.com/office/drawing/2014/main" id="{14836E1C-C4A8-0490-F9DA-4905FD6666B5}"/>
                  </a:ext>
                </a:extLst>
              </p:cNvPr>
              <p:cNvSpPr>
                <a:spLocks noChangeArrowheads="1"/>
              </p:cNvSpPr>
              <p:nvPr/>
            </p:nvSpPr>
            <p:spPr bwMode="auto">
              <a:xfrm>
                <a:off x="1050978" y="380591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8">
                <a:extLst>
                  <a:ext uri="{FF2B5EF4-FFF2-40B4-BE49-F238E27FC236}">
                    <a16:creationId xmlns:a16="http://schemas.microsoft.com/office/drawing/2014/main" id="{D5A1A60B-891C-DBAD-6CE3-1BDE4DDBE01B}"/>
                  </a:ext>
                </a:extLst>
              </p:cNvPr>
              <p:cNvSpPr>
                <a:spLocks noChangeArrowheads="1"/>
              </p:cNvSpPr>
              <p:nvPr/>
            </p:nvSpPr>
            <p:spPr bwMode="auto">
              <a:xfrm>
                <a:off x="827900" y="343593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6" name="Arrow: Left 65">
                <a:extLst>
                  <a:ext uri="{FF2B5EF4-FFF2-40B4-BE49-F238E27FC236}">
                    <a16:creationId xmlns:a16="http://schemas.microsoft.com/office/drawing/2014/main" id="{E9941813-8B5F-8CED-63C4-517B0EE4E69D}"/>
                  </a:ext>
                </a:extLst>
              </p:cNvPr>
              <p:cNvSpPr/>
              <p:nvPr/>
            </p:nvSpPr>
            <p:spPr bwMode="auto">
              <a:xfrm rot="19215831">
                <a:off x="799736" y="409919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2" name="Arrow: Left 71">
                <a:extLst>
                  <a:ext uri="{FF2B5EF4-FFF2-40B4-BE49-F238E27FC236}">
                    <a16:creationId xmlns:a16="http://schemas.microsoft.com/office/drawing/2014/main" id="{9D229B43-C971-E913-EFDF-4F7F638E23E0}"/>
                  </a:ext>
                </a:extLst>
              </p:cNvPr>
              <p:cNvSpPr/>
              <p:nvPr/>
            </p:nvSpPr>
            <p:spPr bwMode="auto">
              <a:xfrm rot="11954689" flipH="1" flipV="1">
                <a:off x="488620" y="3366032"/>
                <a:ext cx="361950" cy="23224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B88F6B8F-F569-91C3-B634-FA60B11921B8}"/>
                </a:ext>
              </a:extLst>
            </p:cNvPr>
            <p:cNvGrpSpPr/>
            <p:nvPr/>
          </p:nvGrpSpPr>
          <p:grpSpPr>
            <a:xfrm>
              <a:off x="601616" y="1091542"/>
              <a:ext cx="3325134" cy="695112"/>
              <a:chOff x="601616" y="1091542"/>
              <a:chExt cx="3325134" cy="695112"/>
            </a:xfrm>
          </p:grpSpPr>
          <p:sp>
            <p:nvSpPr>
              <p:cNvPr id="26" name="Text Box 178">
                <a:extLst>
                  <a:ext uri="{FF2B5EF4-FFF2-40B4-BE49-F238E27FC236}">
                    <a16:creationId xmlns:a16="http://schemas.microsoft.com/office/drawing/2014/main" id="{D2C79E98-BE00-6839-34C2-B06C0BC262FA}"/>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r>
                  <a:rPr lang="en-US" sz="1200" dirty="0">
                    <a:latin typeface="+mj-lt"/>
                    <a:ea typeface="Times New Roman" panose="02020603050405020304" pitchFamily="18" charset="0"/>
                  </a:rPr>
                  <a:t>after</a:t>
                </a:r>
                <a:endParaRPr lang="en-US" sz="1200" dirty="0">
                  <a:effectLst/>
                  <a:latin typeface="+mj-lt"/>
                  <a:ea typeface="Times New Roman" panose="02020603050405020304" pitchFamily="18" charset="0"/>
                </a:endParaRPr>
              </a:p>
            </p:txBody>
          </p:sp>
          <p:grpSp>
            <p:nvGrpSpPr>
              <p:cNvPr id="27" name="Group 26">
                <a:extLst>
                  <a:ext uri="{FF2B5EF4-FFF2-40B4-BE49-F238E27FC236}">
                    <a16:creationId xmlns:a16="http://schemas.microsoft.com/office/drawing/2014/main" id="{73576A12-1A6D-C4E9-ABD6-B53E2CBD7738}"/>
                  </a:ext>
                </a:extLst>
              </p:cNvPr>
              <p:cNvGrpSpPr/>
              <p:nvPr/>
            </p:nvGrpSpPr>
            <p:grpSpPr>
              <a:xfrm>
                <a:off x="601616" y="1198630"/>
                <a:ext cx="2095500" cy="588024"/>
                <a:chOff x="601616" y="1198630"/>
                <a:chExt cx="2095500" cy="588024"/>
              </a:xfrm>
            </p:grpSpPr>
            <p:grpSp>
              <p:nvGrpSpPr>
                <p:cNvPr id="28" name="Group 27">
                  <a:extLst>
                    <a:ext uri="{FF2B5EF4-FFF2-40B4-BE49-F238E27FC236}">
                      <a16:creationId xmlns:a16="http://schemas.microsoft.com/office/drawing/2014/main" id="{4D0A337A-79FF-C9F2-6928-D9D778667729}"/>
                    </a:ext>
                  </a:extLst>
                </p:cNvPr>
                <p:cNvGrpSpPr/>
                <p:nvPr/>
              </p:nvGrpSpPr>
              <p:grpSpPr>
                <a:xfrm>
                  <a:off x="601616" y="1442712"/>
                  <a:ext cx="2095500" cy="343942"/>
                  <a:chOff x="601616" y="1442712"/>
                  <a:chExt cx="2095500" cy="343942"/>
                </a:xfrm>
              </p:grpSpPr>
              <p:cxnSp>
                <p:nvCxnSpPr>
                  <p:cNvPr id="58" name="Line 173">
                    <a:extLst>
                      <a:ext uri="{FF2B5EF4-FFF2-40B4-BE49-F238E27FC236}">
                        <a16:creationId xmlns:a16="http://schemas.microsoft.com/office/drawing/2014/main" id="{F9B821BA-C1BC-8E93-856B-68F815F2F065}"/>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9" name="Oval 8">
                    <a:extLst>
                      <a:ext uri="{FF2B5EF4-FFF2-40B4-BE49-F238E27FC236}">
                        <a16:creationId xmlns:a16="http://schemas.microsoft.com/office/drawing/2014/main" id="{C2FFF45A-6FCD-49EB-D3EE-99D463B5DEE0}"/>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0" name="Oval 8">
                    <a:extLst>
                      <a:ext uri="{FF2B5EF4-FFF2-40B4-BE49-F238E27FC236}">
                        <a16:creationId xmlns:a16="http://schemas.microsoft.com/office/drawing/2014/main" id="{6B88CC40-AD92-774A-AD7D-C909A7E500E0}"/>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1" name="Arrow: Left 60">
                    <a:extLst>
                      <a:ext uri="{FF2B5EF4-FFF2-40B4-BE49-F238E27FC236}">
                        <a16:creationId xmlns:a16="http://schemas.microsoft.com/office/drawing/2014/main" id="{F99C9529-8AE0-AE75-145C-1F74B2005BE8}"/>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57" name="Object 56">
                  <a:extLst>
                    <a:ext uri="{FF2B5EF4-FFF2-40B4-BE49-F238E27FC236}">
                      <a16:creationId xmlns:a16="http://schemas.microsoft.com/office/drawing/2014/main" id="{F3E28F59-1BCB-15AF-7FF3-DA8BE481ECE4}"/>
                    </a:ext>
                  </a:extLst>
                </p:cNvPr>
                <p:cNvGraphicFramePr>
                  <a:graphicFrameLocks noChangeAspect="1"/>
                </p:cNvGraphicFramePr>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13" imgW="177480" imgH="241200" progId="Equation.DSMT4">
                        <p:embed/>
                      </p:oleObj>
                    </mc:Choice>
                    <mc:Fallback>
                      <p:oleObj name="Equation" r:id="rId13" imgW="177480" imgH="241200" progId="Equation.DSMT4">
                        <p:embed/>
                        <p:pic>
                          <p:nvPicPr>
                            <p:cNvPr id="57" name="Object 56">
                              <a:extLst>
                                <a:ext uri="{FF2B5EF4-FFF2-40B4-BE49-F238E27FC236}">
                                  <a16:creationId xmlns:a16="http://schemas.microsoft.com/office/drawing/2014/main" id="{F3E28F59-1BCB-15AF-7FF3-DA8BE481ECE4}"/>
                                </a:ext>
                              </a:extLst>
                            </p:cNvPr>
                            <p:cNvPicPr/>
                            <p:nvPr/>
                          </p:nvPicPr>
                          <p:blipFill>
                            <a:blip r:embed="rId14"/>
                            <a:stretch>
                              <a:fillRect/>
                            </a:stretch>
                          </p:blipFill>
                          <p:spPr>
                            <a:xfrm>
                              <a:off x="1677373" y="1198630"/>
                              <a:ext cx="177800" cy="241300"/>
                            </a:xfrm>
                            <a:prstGeom prst="rect">
                              <a:avLst/>
                            </a:prstGeom>
                          </p:spPr>
                        </p:pic>
                      </p:oleObj>
                    </mc:Fallback>
                  </mc:AlternateContent>
                </a:graphicData>
              </a:graphic>
            </p:graphicFrame>
          </p:grpSp>
        </p:grpSp>
        <p:grpSp>
          <p:nvGrpSpPr>
            <p:cNvPr id="16" name="Group 15">
              <a:extLst>
                <a:ext uri="{FF2B5EF4-FFF2-40B4-BE49-F238E27FC236}">
                  <a16:creationId xmlns:a16="http://schemas.microsoft.com/office/drawing/2014/main" id="{A0A30742-88D6-0832-8D1C-820A1A811632}"/>
                </a:ext>
              </a:extLst>
            </p:cNvPr>
            <p:cNvGrpSpPr/>
            <p:nvPr/>
          </p:nvGrpSpPr>
          <p:grpSpPr>
            <a:xfrm>
              <a:off x="607433" y="2658996"/>
              <a:ext cx="3434521" cy="845808"/>
              <a:chOff x="607433" y="2658996"/>
              <a:chExt cx="3434521" cy="845808"/>
            </a:xfrm>
          </p:grpSpPr>
          <p:grpSp>
            <p:nvGrpSpPr>
              <p:cNvPr id="17" name="Group 16">
                <a:extLst>
                  <a:ext uri="{FF2B5EF4-FFF2-40B4-BE49-F238E27FC236}">
                    <a16:creationId xmlns:a16="http://schemas.microsoft.com/office/drawing/2014/main" id="{6AC65A49-4C7D-7107-301B-2E7D751E7130}"/>
                  </a:ext>
                </a:extLst>
              </p:cNvPr>
              <p:cNvGrpSpPr/>
              <p:nvPr/>
            </p:nvGrpSpPr>
            <p:grpSpPr>
              <a:xfrm>
                <a:off x="607433" y="2838617"/>
                <a:ext cx="2095500" cy="530319"/>
                <a:chOff x="601616" y="1255293"/>
                <a:chExt cx="2095500" cy="530319"/>
              </a:xfrm>
            </p:grpSpPr>
            <p:cxnSp>
              <p:nvCxnSpPr>
                <p:cNvPr id="21" name="Line 173">
                  <a:extLst>
                    <a:ext uri="{FF2B5EF4-FFF2-40B4-BE49-F238E27FC236}">
                      <a16:creationId xmlns:a16="http://schemas.microsoft.com/office/drawing/2014/main" id="{C0EDC682-5499-3944-EFFC-7C428F301D5C}"/>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Oval 8">
                  <a:extLst>
                    <a:ext uri="{FF2B5EF4-FFF2-40B4-BE49-F238E27FC236}">
                      <a16:creationId xmlns:a16="http://schemas.microsoft.com/office/drawing/2014/main" id="{69CF5359-96F2-39B0-A9DB-8129EF8981C6}"/>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Oval 8">
                  <a:extLst>
                    <a:ext uri="{FF2B5EF4-FFF2-40B4-BE49-F238E27FC236}">
                      <a16:creationId xmlns:a16="http://schemas.microsoft.com/office/drawing/2014/main" id="{0E412B87-A8F5-FDCF-C8D9-B26BF978071E}"/>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24" name="Arrow: Left 23">
                  <a:extLst>
                    <a:ext uri="{FF2B5EF4-FFF2-40B4-BE49-F238E27FC236}">
                      <a16:creationId xmlns:a16="http://schemas.microsoft.com/office/drawing/2014/main" id="{D6FC7B03-88C6-3ABC-6E4F-B58272F7CCF8}"/>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9" name="Text Box 178">
                <a:extLst>
                  <a:ext uri="{FF2B5EF4-FFF2-40B4-BE49-F238E27FC236}">
                    <a16:creationId xmlns:a16="http://schemas.microsoft.com/office/drawing/2014/main" id="{3D7A5448-3584-8487-0A78-0994776397EB}"/>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a:latin typeface="+mj-lt"/>
                    <a:ea typeface="Times New Roman" panose="02020603050405020304" pitchFamily="18" charset="0"/>
                  </a:rPr>
                  <a:t>Glancing</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endParaRPr lang="en-US" sz="1200" dirty="0">
                  <a:latin typeface="+mj-lt"/>
                  <a:ea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rPr>
                  <a:t>after</a:t>
                </a:r>
              </a:p>
            </p:txBody>
          </p:sp>
          <p:graphicFrame>
            <p:nvGraphicFramePr>
              <p:cNvPr id="20" name="Object 19">
                <a:extLst>
                  <a:ext uri="{FF2B5EF4-FFF2-40B4-BE49-F238E27FC236}">
                    <a16:creationId xmlns:a16="http://schemas.microsoft.com/office/drawing/2014/main" id="{28218BBE-99FB-59D5-AEF9-E3385EBC18B8}"/>
                  </a:ext>
                </a:extLst>
              </p:cNvPr>
              <p:cNvGraphicFramePr>
                <a:graphicFrameLocks noChangeAspect="1"/>
              </p:cNvGraphicFramePr>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15" imgW="177038" imgH="240825" progId="Equation.DSMT4">
                      <p:embed/>
                    </p:oleObj>
                  </mc:Choice>
                  <mc:Fallback>
                    <p:oleObj name="Equation" r:id="rId15" imgW="177038" imgH="240825" progId="Equation.DSMT4">
                      <p:embed/>
                      <p:pic>
                        <p:nvPicPr>
                          <p:cNvPr id="20" name="Object 19">
                            <a:extLst>
                              <a:ext uri="{FF2B5EF4-FFF2-40B4-BE49-F238E27FC236}">
                                <a16:creationId xmlns:a16="http://schemas.microsoft.com/office/drawing/2014/main" id="{28218BBE-99FB-59D5-AEF9-E3385EBC18B8}"/>
                              </a:ext>
                            </a:extLst>
                          </p:cNvPr>
                          <p:cNvPicPr/>
                          <p:nvPr/>
                        </p:nvPicPr>
                        <p:blipFill>
                          <a:blip r:embed="rId16"/>
                          <a:stretch>
                            <a:fillRect/>
                          </a:stretch>
                        </p:blipFill>
                        <p:spPr>
                          <a:xfrm>
                            <a:off x="1720533" y="2658996"/>
                            <a:ext cx="177800" cy="241300"/>
                          </a:xfrm>
                          <a:prstGeom prst="rect">
                            <a:avLst/>
                          </a:prstGeom>
                        </p:spPr>
                      </p:pic>
                    </p:oleObj>
                  </mc:Fallback>
                </mc:AlternateContent>
              </a:graphicData>
            </a:graphic>
          </p:graphicFrame>
        </p:grpSp>
      </p:grpSp>
      <p:sp>
        <p:nvSpPr>
          <p:cNvPr id="78" name="TextBox 77">
            <a:extLst>
              <a:ext uri="{FF2B5EF4-FFF2-40B4-BE49-F238E27FC236}">
                <a16:creationId xmlns:a16="http://schemas.microsoft.com/office/drawing/2014/main" id="{09D61069-58B8-C7A1-74C5-26588CB3AB32}"/>
              </a:ext>
            </a:extLst>
          </p:cNvPr>
          <p:cNvSpPr txBox="1"/>
          <p:nvPr/>
        </p:nvSpPr>
        <p:spPr>
          <a:xfrm>
            <a:off x="746585" y="4651112"/>
            <a:ext cx="1108588" cy="369332"/>
          </a:xfrm>
          <a:prstGeom prst="rect">
            <a:avLst/>
          </a:prstGeom>
          <a:noFill/>
        </p:spPr>
        <p:txBody>
          <a:bodyPr wrap="square" rtlCol="0">
            <a:spAutoFit/>
          </a:bodyPr>
          <a:lstStyle/>
          <a:p>
            <a:r>
              <a:rPr lang="en-US" sz="1800" dirty="0">
                <a:solidFill>
                  <a:srgbClr val="0000FF"/>
                </a:solidFill>
              </a:rPr>
              <a:t>We call</a:t>
            </a:r>
          </a:p>
        </p:txBody>
      </p:sp>
      <p:graphicFrame>
        <p:nvGraphicFramePr>
          <p:cNvPr id="13" name="Object 12">
            <a:extLst>
              <a:ext uri="{FF2B5EF4-FFF2-40B4-BE49-F238E27FC236}">
                <a16:creationId xmlns:a16="http://schemas.microsoft.com/office/drawing/2014/main" id="{D8CD04ED-5238-DE8A-1318-CF1895775F91}"/>
              </a:ext>
            </a:extLst>
          </p:cNvPr>
          <p:cNvGraphicFramePr>
            <a:graphicFrameLocks noChangeAspect="1"/>
          </p:cNvGraphicFramePr>
          <p:nvPr>
            <p:extLst>
              <p:ext uri="{D42A27DB-BD31-4B8C-83A1-F6EECF244321}">
                <p14:modId xmlns:p14="http://schemas.microsoft.com/office/powerpoint/2010/main" val="725409787"/>
              </p:ext>
            </p:extLst>
          </p:nvPr>
        </p:nvGraphicFramePr>
        <p:xfrm>
          <a:off x="4101596" y="3429000"/>
          <a:ext cx="4508424" cy="1231683"/>
        </p:xfrm>
        <a:graphic>
          <a:graphicData uri="http://schemas.openxmlformats.org/presentationml/2006/ole">
            <mc:AlternateContent xmlns:mc="http://schemas.openxmlformats.org/markup-compatibility/2006">
              <mc:Choice xmlns:v="urn:schemas-microsoft-com:vml" Requires="v">
                <p:oleObj name="Equation" r:id="rId17" imgW="4927320" imgH="1346040" progId="Equation.DSMT4">
                  <p:embed/>
                </p:oleObj>
              </mc:Choice>
              <mc:Fallback>
                <p:oleObj name="Equation" r:id="rId17" imgW="4927320" imgH="1346040" progId="Equation.DSMT4">
                  <p:embed/>
                  <p:pic>
                    <p:nvPicPr>
                      <p:cNvPr id="0" name=""/>
                      <p:cNvPicPr/>
                      <p:nvPr/>
                    </p:nvPicPr>
                    <p:blipFill>
                      <a:blip r:embed="rId18"/>
                      <a:stretch>
                        <a:fillRect/>
                      </a:stretch>
                    </p:blipFill>
                    <p:spPr>
                      <a:xfrm>
                        <a:off x="4101596" y="3429000"/>
                        <a:ext cx="4508424" cy="1231683"/>
                      </a:xfrm>
                      <a:prstGeom prst="rect">
                        <a:avLst/>
                      </a:prstGeom>
                      <a:ln>
                        <a:solidFill>
                          <a:schemeClr val="tx1"/>
                        </a:solidFill>
                      </a:ln>
                    </p:spPr>
                  </p:pic>
                </p:oleObj>
              </mc:Fallback>
            </mc:AlternateContent>
          </a:graphicData>
        </a:graphic>
      </p:graphicFrame>
    </p:spTree>
    <p:extLst>
      <p:ext uri="{BB962C8B-B14F-4D97-AF65-F5344CB8AC3E}">
        <p14:creationId xmlns:p14="http://schemas.microsoft.com/office/powerpoint/2010/main" val="33737994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3A162-AE20-4D61-84C3-470FD78AD5E6}"/>
              </a:ext>
            </a:extLst>
          </p:cNvPr>
          <p:cNvSpPr>
            <a:spLocks noGrp="1"/>
          </p:cNvSpPr>
          <p:nvPr>
            <p:ph type="ctrTitle"/>
          </p:nvPr>
        </p:nvSpPr>
        <p:spPr>
          <a:xfrm>
            <a:off x="-645459" y="255494"/>
            <a:ext cx="10434917" cy="450010"/>
          </a:xfrm>
        </p:spPr>
        <p:txBody>
          <a:bodyPr>
            <a:normAutofit fontScale="90000"/>
          </a:bodyPr>
          <a:lstStyle/>
          <a:p>
            <a:r>
              <a:rPr lang="en-US" sz="2400" dirty="0"/>
              <a:t>Statistics</a:t>
            </a:r>
          </a:p>
        </p:txBody>
      </p:sp>
      <p:sp>
        <p:nvSpPr>
          <p:cNvPr id="3" name="Subtitle 2">
            <a:extLst>
              <a:ext uri="{FF2B5EF4-FFF2-40B4-BE49-F238E27FC236}">
                <a16:creationId xmlns:a16="http://schemas.microsoft.com/office/drawing/2014/main" id="{39BFA905-A5A9-4DA0-88EE-86129A4CA4D4}"/>
              </a:ext>
            </a:extLst>
          </p:cNvPr>
          <p:cNvSpPr>
            <a:spLocks noGrp="1"/>
          </p:cNvSpPr>
          <p:nvPr>
            <p:ph type="subTitle" idx="1"/>
          </p:nvPr>
        </p:nvSpPr>
        <p:spPr>
          <a:xfrm>
            <a:off x="-770721" y="1041207"/>
            <a:ext cx="10600521" cy="5158255"/>
          </a:xfrm>
        </p:spPr>
        <p:txBody>
          <a:bodyPr/>
          <a:lstStyle/>
          <a:p>
            <a:pPr algn="l"/>
            <a:r>
              <a:rPr lang="en-US" sz="1800" dirty="0"/>
              <a:t>Reputation o</a:t>
            </a:r>
            <a:endParaRPr lang="en-US" dirty="0"/>
          </a:p>
        </p:txBody>
      </p:sp>
    </p:spTree>
    <p:extLst>
      <p:ext uri="{BB962C8B-B14F-4D97-AF65-F5344CB8AC3E}">
        <p14:creationId xmlns:p14="http://schemas.microsoft.com/office/powerpoint/2010/main" val="41223332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C39129A-2E09-4487-A3C1-F0B215B4BDF7}"/>
              </a:ext>
            </a:extLst>
          </p:cNvPr>
          <p:cNvSpPr>
            <a:spLocks noGrp="1" noChangeArrowheads="1"/>
          </p:cNvSpPr>
          <p:nvPr>
            <p:ph type="ctrTitle"/>
          </p:nvPr>
        </p:nvSpPr>
        <p:spPr>
          <a:xfrm>
            <a:off x="838200" y="228600"/>
            <a:ext cx="7772400" cy="533400"/>
          </a:xfrm>
        </p:spPr>
        <p:txBody>
          <a:bodyPr anchor="ctr"/>
          <a:lstStyle/>
          <a:p>
            <a:r>
              <a:rPr lang="en-US" altLang="en-US" sz="2800"/>
              <a:t>The Path to Equilibrium</a:t>
            </a:r>
          </a:p>
        </p:txBody>
      </p:sp>
      <p:sp>
        <p:nvSpPr>
          <p:cNvPr id="8214" name="Text Box 22">
            <a:extLst>
              <a:ext uri="{FF2B5EF4-FFF2-40B4-BE49-F238E27FC236}">
                <a16:creationId xmlns:a16="http://schemas.microsoft.com/office/drawing/2014/main" id="{31ACBE19-6F8D-467F-BCF5-8D02CE3B4907}"/>
              </a:ext>
            </a:extLst>
          </p:cNvPr>
          <p:cNvSpPr txBox="1">
            <a:spLocks noChangeArrowheads="1"/>
          </p:cNvSpPr>
          <p:nvPr/>
        </p:nvSpPr>
        <p:spPr bwMode="auto">
          <a:xfrm>
            <a:off x="3568700" y="965200"/>
            <a:ext cx="161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grpSp>
        <p:nvGrpSpPr>
          <p:cNvPr id="8230" name="Group 38">
            <a:extLst>
              <a:ext uri="{FF2B5EF4-FFF2-40B4-BE49-F238E27FC236}">
                <a16:creationId xmlns:a16="http://schemas.microsoft.com/office/drawing/2014/main" id="{03B0B8C5-CD51-4879-899A-8168C195A16D}"/>
              </a:ext>
            </a:extLst>
          </p:cNvPr>
          <p:cNvGrpSpPr>
            <a:grpSpLocks/>
          </p:cNvGrpSpPr>
          <p:nvPr/>
        </p:nvGrpSpPr>
        <p:grpSpPr bwMode="auto">
          <a:xfrm>
            <a:off x="673100" y="1497438"/>
            <a:ext cx="1689100" cy="3292475"/>
            <a:chOff x="2168" y="760"/>
            <a:chExt cx="1064" cy="2074"/>
          </a:xfrm>
        </p:grpSpPr>
        <p:grpSp>
          <p:nvGrpSpPr>
            <p:cNvPr id="8202" name="Group 10">
              <a:extLst>
                <a:ext uri="{FF2B5EF4-FFF2-40B4-BE49-F238E27FC236}">
                  <a16:creationId xmlns:a16="http://schemas.microsoft.com/office/drawing/2014/main" id="{691530E2-BB5B-45A8-9A4C-DF4DFCDDB3ED}"/>
                </a:ext>
              </a:extLst>
            </p:cNvPr>
            <p:cNvGrpSpPr>
              <a:grpSpLocks/>
            </p:cNvGrpSpPr>
            <p:nvPr/>
          </p:nvGrpSpPr>
          <p:grpSpPr bwMode="auto">
            <a:xfrm>
              <a:off x="2218" y="1006"/>
              <a:ext cx="900" cy="1614"/>
              <a:chOff x="3270" y="1995"/>
              <a:chExt cx="2250" cy="4035"/>
            </a:xfrm>
          </p:grpSpPr>
          <p:sp>
            <p:nvSpPr>
              <p:cNvPr id="8203" name="AutoShape 11">
                <a:extLst>
                  <a:ext uri="{FF2B5EF4-FFF2-40B4-BE49-F238E27FC236}">
                    <a16:creationId xmlns:a16="http://schemas.microsoft.com/office/drawing/2014/main" id="{00356E6A-4931-4A65-9661-EFE40B4639A2}"/>
                  </a:ext>
                </a:extLst>
              </p:cNvPr>
              <p:cNvSpPr>
                <a:spLocks noChangeArrowheads="1"/>
              </p:cNvSpPr>
              <p:nvPr/>
            </p:nvSpPr>
            <p:spPr bwMode="auto">
              <a:xfrm>
                <a:off x="3270" y="5115"/>
                <a:ext cx="2250" cy="915"/>
              </a:xfrm>
              <a:prstGeom prst="can">
                <a:avLst>
                  <a:gd name="adj" fmla="val 47977"/>
                </a:avLst>
              </a:prstGeom>
              <a:gradFill rotWithShape="0">
                <a:gsLst>
                  <a:gs pos="0">
                    <a:srgbClr val="F93F26">
                      <a:gamma/>
                      <a:shade val="46275"/>
                      <a:invGamma/>
                    </a:srgbClr>
                  </a:gs>
                  <a:gs pos="50000">
                    <a:srgbClr val="F93F26"/>
                  </a:gs>
                  <a:gs pos="100000">
                    <a:srgbClr val="F93F26">
                      <a:gamma/>
                      <a:shade val="46275"/>
                      <a:invGamma/>
                    </a:srgbClr>
                  </a:gs>
                </a:gsLst>
                <a:lin ang="0" scaled="1"/>
              </a:gradFill>
              <a:ln w="9525">
                <a:solidFill>
                  <a:srgbClr val="000000"/>
                </a:solidFill>
                <a:round/>
                <a:headEnd/>
                <a:tailEnd/>
              </a:ln>
            </p:spPr>
            <p:txBody>
              <a:bodyPr/>
              <a:lstStyle/>
              <a:p>
                <a:endParaRPr lang="en-US"/>
              </a:p>
            </p:txBody>
          </p:sp>
          <p:grpSp>
            <p:nvGrpSpPr>
              <p:cNvPr id="8204" name="Group 12">
                <a:extLst>
                  <a:ext uri="{FF2B5EF4-FFF2-40B4-BE49-F238E27FC236}">
                    <a16:creationId xmlns:a16="http://schemas.microsoft.com/office/drawing/2014/main" id="{9636EC20-A5DD-447E-8721-4D618898FFF4}"/>
                  </a:ext>
                </a:extLst>
              </p:cNvPr>
              <p:cNvGrpSpPr>
                <a:grpSpLocks/>
              </p:cNvGrpSpPr>
              <p:nvPr/>
            </p:nvGrpSpPr>
            <p:grpSpPr bwMode="auto">
              <a:xfrm>
                <a:off x="3390" y="1995"/>
                <a:ext cx="1965" cy="3435"/>
                <a:chOff x="3390" y="1995"/>
                <a:chExt cx="1965" cy="3435"/>
              </a:xfrm>
            </p:grpSpPr>
            <p:sp>
              <p:nvSpPr>
                <p:cNvPr id="8205" name="AutoShape 13">
                  <a:extLst>
                    <a:ext uri="{FF2B5EF4-FFF2-40B4-BE49-F238E27FC236}">
                      <a16:creationId xmlns:a16="http://schemas.microsoft.com/office/drawing/2014/main" id="{BB7D3984-F8BF-4984-B9DD-1739FFD613A2}"/>
                    </a:ext>
                  </a:extLst>
                </p:cNvPr>
                <p:cNvSpPr>
                  <a:spLocks noChangeArrowheads="1"/>
                </p:cNvSpPr>
                <p:nvPr/>
              </p:nvSpPr>
              <p:spPr bwMode="auto">
                <a:xfrm>
                  <a:off x="4110" y="3300"/>
                  <a:ext cx="555" cy="2130"/>
                </a:xfrm>
                <a:prstGeom prst="can">
                  <a:avLst>
                    <a:gd name="adj" fmla="val 23063"/>
                  </a:avLst>
                </a:prstGeom>
                <a:gradFill rotWithShape="0">
                  <a:gsLst>
                    <a:gs pos="0">
                      <a:srgbClr val="FFFFFF">
                        <a:gamma/>
                        <a:shade val="46275"/>
                        <a:invGamma/>
                      </a:srgbClr>
                    </a:gs>
                    <a:gs pos="50000">
                      <a:srgbClr val="FFFFFF"/>
                    </a:gs>
                    <a:gs pos="100000">
                      <a:srgbClr val="FFFFFF">
                        <a:gamma/>
                        <a:shade val="46275"/>
                        <a:invGamma/>
                      </a:srgbClr>
                    </a:gs>
                  </a:gsLst>
                  <a:lin ang="0" scaled="1"/>
                </a:gradFill>
                <a:ln w="9525">
                  <a:solidFill>
                    <a:srgbClr val="000000"/>
                  </a:solidFill>
                  <a:round/>
                  <a:headEnd/>
                  <a:tailEnd/>
                </a:ln>
              </p:spPr>
              <p:txBody>
                <a:bodyPr/>
                <a:lstStyle/>
                <a:p>
                  <a:endParaRPr lang="en-US"/>
                </a:p>
              </p:txBody>
            </p:sp>
            <p:grpSp>
              <p:nvGrpSpPr>
                <p:cNvPr id="8206" name="Group 14">
                  <a:extLst>
                    <a:ext uri="{FF2B5EF4-FFF2-40B4-BE49-F238E27FC236}">
                      <a16:creationId xmlns:a16="http://schemas.microsoft.com/office/drawing/2014/main" id="{44708342-EB60-451F-A4B9-137B96DB746D}"/>
                    </a:ext>
                  </a:extLst>
                </p:cNvPr>
                <p:cNvGrpSpPr>
                  <a:grpSpLocks/>
                </p:cNvGrpSpPr>
                <p:nvPr/>
              </p:nvGrpSpPr>
              <p:grpSpPr bwMode="auto">
                <a:xfrm>
                  <a:off x="3390" y="1995"/>
                  <a:ext cx="1965" cy="1620"/>
                  <a:chOff x="4590" y="2850"/>
                  <a:chExt cx="1965" cy="1620"/>
                </a:xfrm>
              </p:grpSpPr>
              <p:sp>
                <p:nvSpPr>
                  <p:cNvPr id="8207" name="AutoShape 15">
                    <a:extLst>
                      <a:ext uri="{FF2B5EF4-FFF2-40B4-BE49-F238E27FC236}">
                        <a16:creationId xmlns:a16="http://schemas.microsoft.com/office/drawing/2014/main" id="{441EEB95-36DF-4EC3-B4F1-6835C801BCDF}"/>
                      </a:ext>
                    </a:extLst>
                  </p:cNvPr>
                  <p:cNvSpPr>
                    <a:spLocks noChangeArrowheads="1"/>
                  </p:cNvSpPr>
                  <p:nvPr/>
                </p:nvSpPr>
                <p:spPr bwMode="auto">
                  <a:xfrm>
                    <a:off x="4605" y="2850"/>
                    <a:ext cx="1950" cy="1620"/>
                  </a:xfrm>
                  <a:prstGeom prst="can">
                    <a:avLst>
                      <a:gd name="adj" fmla="val 25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8208" name="Group 16">
                    <a:extLst>
                      <a:ext uri="{FF2B5EF4-FFF2-40B4-BE49-F238E27FC236}">
                        <a16:creationId xmlns:a16="http://schemas.microsoft.com/office/drawing/2014/main" id="{29949311-8CEC-4F9E-975B-053AD2A767A3}"/>
                      </a:ext>
                    </a:extLst>
                  </p:cNvPr>
                  <p:cNvGrpSpPr>
                    <a:grpSpLocks/>
                  </p:cNvGrpSpPr>
                  <p:nvPr/>
                </p:nvGrpSpPr>
                <p:grpSpPr bwMode="auto">
                  <a:xfrm>
                    <a:off x="4590" y="3345"/>
                    <a:ext cx="1935" cy="1110"/>
                    <a:chOff x="4590" y="3345"/>
                    <a:chExt cx="1935" cy="1110"/>
                  </a:xfrm>
                </p:grpSpPr>
                <p:sp>
                  <p:nvSpPr>
                    <p:cNvPr id="8209" name="AutoShape 17">
                      <a:extLst>
                        <a:ext uri="{FF2B5EF4-FFF2-40B4-BE49-F238E27FC236}">
                          <a16:creationId xmlns:a16="http://schemas.microsoft.com/office/drawing/2014/main" id="{61F1C3E2-8460-4261-95E3-4E9278914973}"/>
                        </a:ext>
                      </a:extLst>
                    </p:cNvPr>
                    <p:cNvSpPr>
                      <a:spLocks noChangeArrowheads="1"/>
                    </p:cNvSpPr>
                    <p:nvPr/>
                  </p:nvSpPr>
                  <p:spPr bwMode="auto">
                    <a:xfrm>
                      <a:off x="4590" y="3435"/>
                      <a:ext cx="1935" cy="1020"/>
                    </a:xfrm>
                    <a:prstGeom prst="can">
                      <a:avLst>
                        <a:gd name="adj" fmla="val 42648"/>
                      </a:avLst>
                    </a:prstGeom>
                    <a:gradFill rotWithShape="0">
                      <a:gsLst>
                        <a:gs pos="0">
                          <a:srgbClr val="A5BAE0">
                            <a:gamma/>
                            <a:shade val="46275"/>
                            <a:invGamma/>
                          </a:srgbClr>
                        </a:gs>
                        <a:gs pos="50000">
                          <a:srgbClr val="A5BAE0"/>
                        </a:gs>
                        <a:gs pos="100000">
                          <a:srgbClr val="A5BAE0">
                            <a:gamma/>
                            <a:shade val="46275"/>
                            <a:invGamma/>
                          </a:srgbClr>
                        </a:gs>
                      </a:gsLst>
                      <a:lin ang="0" scaled="1"/>
                    </a:gradFill>
                    <a:ln w="9525">
                      <a:solidFill>
                        <a:srgbClr val="000000"/>
                      </a:solidFill>
                      <a:round/>
                      <a:headEnd/>
                      <a:tailEnd/>
                    </a:ln>
                  </p:spPr>
                  <p:txBody>
                    <a:bodyPr/>
                    <a:lstStyle/>
                    <a:p>
                      <a:endParaRPr lang="en-US"/>
                    </a:p>
                  </p:txBody>
                </p:sp>
                <p:sp>
                  <p:nvSpPr>
                    <p:cNvPr id="8210" name="Freeform 18">
                      <a:extLst>
                        <a:ext uri="{FF2B5EF4-FFF2-40B4-BE49-F238E27FC236}">
                          <a16:creationId xmlns:a16="http://schemas.microsoft.com/office/drawing/2014/main" id="{8A11FADD-08AB-447B-8A5F-5C931B634144}"/>
                        </a:ext>
                      </a:extLst>
                    </p:cNvPr>
                    <p:cNvSpPr>
                      <a:spLocks/>
                    </p:cNvSpPr>
                    <p:nvPr/>
                  </p:nvSpPr>
                  <p:spPr bwMode="auto">
                    <a:xfrm>
                      <a:off x="5025" y="3390"/>
                      <a:ext cx="539" cy="319"/>
                    </a:xfrm>
                    <a:custGeom>
                      <a:avLst/>
                      <a:gdLst>
                        <a:gd name="T0" fmla="*/ 90 w 539"/>
                        <a:gd name="T1" fmla="*/ 0 h 319"/>
                        <a:gd name="T2" fmla="*/ 15 w 539"/>
                        <a:gd name="T3" fmla="*/ 135 h 319"/>
                        <a:gd name="T4" fmla="*/ 0 w 539"/>
                        <a:gd name="T5" fmla="*/ 180 h 319"/>
                        <a:gd name="T6" fmla="*/ 15 w 539"/>
                        <a:gd name="T7" fmla="*/ 270 h 319"/>
                        <a:gd name="T8" fmla="*/ 30 w 539"/>
                        <a:gd name="T9" fmla="*/ 315 h 319"/>
                        <a:gd name="T10" fmla="*/ 120 w 539"/>
                        <a:gd name="T11" fmla="*/ 285 h 319"/>
                        <a:gd name="T12" fmla="*/ 225 w 539"/>
                        <a:gd name="T13" fmla="*/ 255 h 319"/>
                        <a:gd name="T14" fmla="*/ 285 w 539"/>
                        <a:gd name="T15" fmla="*/ 285 h 319"/>
                        <a:gd name="T16" fmla="*/ 345 w 539"/>
                        <a:gd name="T17" fmla="*/ 270 h 319"/>
                        <a:gd name="T18" fmla="*/ 390 w 539"/>
                        <a:gd name="T19" fmla="*/ 285 h 319"/>
                        <a:gd name="T20" fmla="*/ 480 w 539"/>
                        <a:gd name="T21" fmla="*/ 270 h 319"/>
                        <a:gd name="T22" fmla="*/ 525 w 539"/>
                        <a:gd name="T23" fmla="*/ 240 h 319"/>
                        <a:gd name="T24" fmla="*/ 420 w 539"/>
                        <a:gd name="T25" fmla="*/ 225 h 319"/>
                        <a:gd name="T26" fmla="*/ 315 w 539"/>
                        <a:gd name="T27" fmla="*/ 165 h 319"/>
                        <a:gd name="T28" fmla="*/ 270 w 539"/>
                        <a:gd name="T29" fmla="*/ 120 h 319"/>
                        <a:gd name="T30" fmla="*/ 105 w 539"/>
                        <a:gd name="T31" fmla="*/ 60 h 319"/>
                        <a:gd name="T32" fmla="*/ 90 w 539"/>
                        <a:gd name="T33" fmla="*/ 0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9" h="319">
                          <a:moveTo>
                            <a:pt x="90" y="0"/>
                          </a:moveTo>
                          <a:cubicBezTo>
                            <a:pt x="23" y="67"/>
                            <a:pt x="52" y="25"/>
                            <a:pt x="15" y="135"/>
                          </a:cubicBezTo>
                          <a:cubicBezTo>
                            <a:pt x="10" y="150"/>
                            <a:pt x="0" y="180"/>
                            <a:pt x="0" y="180"/>
                          </a:cubicBezTo>
                          <a:cubicBezTo>
                            <a:pt x="5" y="210"/>
                            <a:pt x="8" y="240"/>
                            <a:pt x="15" y="270"/>
                          </a:cubicBezTo>
                          <a:cubicBezTo>
                            <a:pt x="18" y="285"/>
                            <a:pt x="14" y="313"/>
                            <a:pt x="30" y="315"/>
                          </a:cubicBezTo>
                          <a:cubicBezTo>
                            <a:pt x="61" y="319"/>
                            <a:pt x="90" y="295"/>
                            <a:pt x="120" y="285"/>
                          </a:cubicBezTo>
                          <a:cubicBezTo>
                            <a:pt x="185" y="263"/>
                            <a:pt x="150" y="274"/>
                            <a:pt x="225" y="255"/>
                          </a:cubicBezTo>
                          <a:cubicBezTo>
                            <a:pt x="245" y="265"/>
                            <a:pt x="263" y="282"/>
                            <a:pt x="285" y="285"/>
                          </a:cubicBezTo>
                          <a:cubicBezTo>
                            <a:pt x="305" y="288"/>
                            <a:pt x="324" y="270"/>
                            <a:pt x="345" y="270"/>
                          </a:cubicBezTo>
                          <a:cubicBezTo>
                            <a:pt x="361" y="270"/>
                            <a:pt x="375" y="280"/>
                            <a:pt x="390" y="285"/>
                          </a:cubicBezTo>
                          <a:cubicBezTo>
                            <a:pt x="420" y="280"/>
                            <a:pt x="451" y="280"/>
                            <a:pt x="480" y="270"/>
                          </a:cubicBezTo>
                          <a:cubicBezTo>
                            <a:pt x="497" y="264"/>
                            <a:pt x="539" y="251"/>
                            <a:pt x="525" y="240"/>
                          </a:cubicBezTo>
                          <a:cubicBezTo>
                            <a:pt x="497" y="219"/>
                            <a:pt x="455" y="230"/>
                            <a:pt x="420" y="225"/>
                          </a:cubicBezTo>
                          <a:cubicBezTo>
                            <a:pt x="356" y="129"/>
                            <a:pt x="435" y="225"/>
                            <a:pt x="315" y="165"/>
                          </a:cubicBezTo>
                          <a:cubicBezTo>
                            <a:pt x="296" y="156"/>
                            <a:pt x="288" y="132"/>
                            <a:pt x="270" y="120"/>
                          </a:cubicBezTo>
                          <a:cubicBezTo>
                            <a:pt x="231" y="94"/>
                            <a:pt x="151" y="71"/>
                            <a:pt x="105" y="60"/>
                          </a:cubicBezTo>
                          <a:cubicBezTo>
                            <a:pt x="34" y="84"/>
                            <a:pt x="54" y="90"/>
                            <a:pt x="90" y="0"/>
                          </a:cubicBezTo>
                          <a:close/>
                        </a:path>
                      </a:pathLst>
                    </a:custGeom>
                    <a:solidFill>
                      <a:srgbClr val="FFFFFF"/>
                    </a:solidFill>
                    <a:ln w="9525">
                      <a:solidFill>
                        <a:srgbClr val="000000"/>
                      </a:solidFill>
                      <a:round/>
                      <a:headEnd/>
                      <a:tailEnd/>
                    </a:ln>
                  </p:spPr>
                  <p:txBody>
                    <a:bodyPr/>
                    <a:lstStyle/>
                    <a:p>
                      <a:endParaRPr lang="en-US"/>
                    </a:p>
                  </p:txBody>
                </p:sp>
                <p:sp>
                  <p:nvSpPr>
                    <p:cNvPr id="8211" name="Freeform 19">
                      <a:extLst>
                        <a:ext uri="{FF2B5EF4-FFF2-40B4-BE49-F238E27FC236}">
                          <a16:creationId xmlns:a16="http://schemas.microsoft.com/office/drawing/2014/main" id="{BEF8BB05-41E3-4E6B-ACE1-8A315DA1AC58}"/>
                        </a:ext>
                      </a:extLst>
                    </p:cNvPr>
                    <p:cNvSpPr>
                      <a:spLocks/>
                    </p:cNvSpPr>
                    <p:nvPr/>
                  </p:nvSpPr>
                  <p:spPr bwMode="auto">
                    <a:xfrm>
                      <a:off x="5648" y="3615"/>
                      <a:ext cx="476" cy="197"/>
                    </a:xfrm>
                    <a:custGeom>
                      <a:avLst/>
                      <a:gdLst>
                        <a:gd name="T0" fmla="*/ 127 w 476"/>
                        <a:gd name="T1" fmla="*/ 0 h 227"/>
                        <a:gd name="T2" fmla="*/ 67 w 476"/>
                        <a:gd name="T3" fmla="*/ 60 h 227"/>
                        <a:gd name="T4" fmla="*/ 172 w 476"/>
                        <a:gd name="T5" fmla="*/ 210 h 227"/>
                        <a:gd name="T6" fmla="*/ 367 w 476"/>
                        <a:gd name="T7" fmla="*/ 195 h 227"/>
                        <a:gd name="T8" fmla="*/ 337 w 476"/>
                        <a:gd name="T9" fmla="*/ 60 h 227"/>
                        <a:gd name="T10" fmla="*/ 277 w 476"/>
                        <a:gd name="T11" fmla="*/ 75 h 227"/>
                        <a:gd name="T12" fmla="*/ 187 w 476"/>
                        <a:gd name="T13" fmla="*/ 105 h 227"/>
                        <a:gd name="T14" fmla="*/ 127 w 476"/>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227">
                          <a:moveTo>
                            <a:pt x="127" y="0"/>
                          </a:moveTo>
                          <a:cubicBezTo>
                            <a:pt x="107" y="20"/>
                            <a:pt x="83" y="37"/>
                            <a:pt x="67" y="60"/>
                          </a:cubicBezTo>
                          <a:cubicBezTo>
                            <a:pt x="0" y="154"/>
                            <a:pt x="105" y="193"/>
                            <a:pt x="172" y="210"/>
                          </a:cubicBezTo>
                          <a:cubicBezTo>
                            <a:pt x="237" y="205"/>
                            <a:pt x="310" y="227"/>
                            <a:pt x="367" y="195"/>
                          </a:cubicBezTo>
                          <a:cubicBezTo>
                            <a:pt x="476" y="133"/>
                            <a:pt x="365" y="79"/>
                            <a:pt x="337" y="60"/>
                          </a:cubicBezTo>
                          <a:cubicBezTo>
                            <a:pt x="317" y="65"/>
                            <a:pt x="297" y="69"/>
                            <a:pt x="277" y="75"/>
                          </a:cubicBezTo>
                          <a:cubicBezTo>
                            <a:pt x="247" y="84"/>
                            <a:pt x="187" y="105"/>
                            <a:pt x="187" y="105"/>
                          </a:cubicBezTo>
                          <a:cubicBezTo>
                            <a:pt x="153" y="4"/>
                            <a:pt x="185" y="29"/>
                            <a:pt x="127" y="0"/>
                          </a:cubicBezTo>
                          <a:close/>
                        </a:path>
                      </a:pathLst>
                    </a:custGeom>
                    <a:solidFill>
                      <a:srgbClr val="FFFFFF"/>
                    </a:solidFill>
                    <a:ln w="9525">
                      <a:solidFill>
                        <a:srgbClr val="000000"/>
                      </a:solidFill>
                      <a:round/>
                      <a:headEnd/>
                      <a:tailEnd/>
                    </a:ln>
                  </p:spPr>
                  <p:txBody>
                    <a:bodyPr/>
                    <a:lstStyle/>
                    <a:p>
                      <a:endParaRPr lang="en-US"/>
                    </a:p>
                  </p:txBody>
                </p:sp>
                <p:sp>
                  <p:nvSpPr>
                    <p:cNvPr id="8212" name="Freeform 20">
                      <a:extLst>
                        <a:ext uri="{FF2B5EF4-FFF2-40B4-BE49-F238E27FC236}">
                          <a16:creationId xmlns:a16="http://schemas.microsoft.com/office/drawing/2014/main" id="{F66115AE-95B3-4E1B-9698-B419EC9EFC53}"/>
                        </a:ext>
                      </a:extLst>
                    </p:cNvPr>
                    <p:cNvSpPr>
                      <a:spLocks/>
                    </p:cNvSpPr>
                    <p:nvPr/>
                  </p:nvSpPr>
                  <p:spPr bwMode="auto">
                    <a:xfrm>
                      <a:off x="5648" y="3345"/>
                      <a:ext cx="560" cy="195"/>
                    </a:xfrm>
                    <a:custGeom>
                      <a:avLst/>
                      <a:gdLst>
                        <a:gd name="T0" fmla="*/ 142 w 560"/>
                        <a:gd name="T1" fmla="*/ 30 h 195"/>
                        <a:gd name="T2" fmla="*/ 82 w 560"/>
                        <a:gd name="T3" fmla="*/ 60 h 195"/>
                        <a:gd name="T4" fmla="*/ 262 w 560"/>
                        <a:gd name="T5" fmla="*/ 165 h 195"/>
                        <a:gd name="T6" fmla="*/ 322 w 560"/>
                        <a:gd name="T7" fmla="*/ 195 h 195"/>
                        <a:gd name="T8" fmla="*/ 367 w 560"/>
                        <a:gd name="T9" fmla="*/ 165 h 195"/>
                        <a:gd name="T10" fmla="*/ 472 w 560"/>
                        <a:gd name="T11" fmla="*/ 150 h 195"/>
                        <a:gd name="T12" fmla="*/ 502 w 560"/>
                        <a:gd name="T13" fmla="*/ 45 h 195"/>
                        <a:gd name="T14" fmla="*/ 457 w 560"/>
                        <a:gd name="T15" fmla="*/ 60 h 195"/>
                        <a:gd name="T16" fmla="*/ 367 w 560"/>
                        <a:gd name="T17" fmla="*/ 105 h 195"/>
                        <a:gd name="T18" fmla="*/ 307 w 560"/>
                        <a:gd name="T19" fmla="*/ 90 h 195"/>
                        <a:gd name="T20" fmla="*/ 292 w 560"/>
                        <a:gd name="T21" fmla="*/ 45 h 195"/>
                        <a:gd name="T22" fmla="*/ 247 w 560"/>
                        <a:gd name="T23" fmla="*/ 0 h 195"/>
                        <a:gd name="T24" fmla="*/ 142 w 560"/>
                        <a:gd name="T25" fmla="*/ 3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195">
                          <a:moveTo>
                            <a:pt x="142" y="30"/>
                          </a:moveTo>
                          <a:cubicBezTo>
                            <a:pt x="122" y="40"/>
                            <a:pt x="98" y="44"/>
                            <a:pt x="82" y="60"/>
                          </a:cubicBezTo>
                          <a:cubicBezTo>
                            <a:pt x="0" y="142"/>
                            <a:pt x="237" y="161"/>
                            <a:pt x="262" y="165"/>
                          </a:cubicBezTo>
                          <a:cubicBezTo>
                            <a:pt x="282" y="175"/>
                            <a:pt x="300" y="195"/>
                            <a:pt x="322" y="195"/>
                          </a:cubicBezTo>
                          <a:cubicBezTo>
                            <a:pt x="340" y="195"/>
                            <a:pt x="350" y="170"/>
                            <a:pt x="367" y="165"/>
                          </a:cubicBezTo>
                          <a:cubicBezTo>
                            <a:pt x="401" y="155"/>
                            <a:pt x="437" y="155"/>
                            <a:pt x="472" y="150"/>
                          </a:cubicBezTo>
                          <a:cubicBezTo>
                            <a:pt x="493" y="129"/>
                            <a:pt x="560" y="88"/>
                            <a:pt x="502" y="45"/>
                          </a:cubicBezTo>
                          <a:cubicBezTo>
                            <a:pt x="489" y="36"/>
                            <a:pt x="471" y="53"/>
                            <a:pt x="457" y="60"/>
                          </a:cubicBezTo>
                          <a:cubicBezTo>
                            <a:pt x="341" y="118"/>
                            <a:pt x="480" y="67"/>
                            <a:pt x="367" y="105"/>
                          </a:cubicBezTo>
                          <a:cubicBezTo>
                            <a:pt x="347" y="100"/>
                            <a:pt x="323" y="103"/>
                            <a:pt x="307" y="90"/>
                          </a:cubicBezTo>
                          <a:cubicBezTo>
                            <a:pt x="295" y="80"/>
                            <a:pt x="301" y="58"/>
                            <a:pt x="292" y="45"/>
                          </a:cubicBezTo>
                          <a:cubicBezTo>
                            <a:pt x="280" y="27"/>
                            <a:pt x="262" y="15"/>
                            <a:pt x="247" y="0"/>
                          </a:cubicBezTo>
                          <a:cubicBezTo>
                            <a:pt x="148" y="66"/>
                            <a:pt x="173" y="92"/>
                            <a:pt x="142" y="30"/>
                          </a:cubicBezTo>
                          <a:close/>
                        </a:path>
                      </a:pathLst>
                    </a:custGeom>
                    <a:solidFill>
                      <a:srgbClr val="FFFFFF"/>
                    </a:solidFill>
                    <a:ln w="9525">
                      <a:solidFill>
                        <a:srgbClr val="000000"/>
                      </a:solidFill>
                      <a:round/>
                      <a:headEnd/>
                      <a:tailEnd/>
                    </a:ln>
                  </p:spPr>
                  <p:txBody>
                    <a:bodyPr/>
                    <a:lstStyle/>
                    <a:p>
                      <a:endParaRPr lang="en-US"/>
                    </a:p>
                  </p:txBody>
                </p:sp>
              </p:grpSp>
            </p:grpSp>
          </p:grpSp>
        </p:grpSp>
        <p:grpSp>
          <p:nvGrpSpPr>
            <p:cNvPr id="8229" name="Group 37">
              <a:extLst>
                <a:ext uri="{FF2B5EF4-FFF2-40B4-BE49-F238E27FC236}">
                  <a16:creationId xmlns:a16="http://schemas.microsoft.com/office/drawing/2014/main" id="{BAE14F2A-7F49-46FB-95E4-E8FF9010FD29}"/>
                </a:ext>
              </a:extLst>
            </p:cNvPr>
            <p:cNvGrpSpPr>
              <a:grpSpLocks/>
            </p:cNvGrpSpPr>
            <p:nvPr/>
          </p:nvGrpSpPr>
          <p:grpSpPr bwMode="auto">
            <a:xfrm>
              <a:off x="2168" y="760"/>
              <a:ext cx="1064" cy="2074"/>
              <a:chOff x="2168" y="760"/>
              <a:chExt cx="1064" cy="2074"/>
            </a:xfrm>
          </p:grpSpPr>
          <p:sp>
            <p:nvSpPr>
              <p:cNvPr id="8213" name="Text Box 21">
                <a:extLst>
                  <a:ext uri="{FF2B5EF4-FFF2-40B4-BE49-F238E27FC236}">
                    <a16:creationId xmlns:a16="http://schemas.microsoft.com/office/drawing/2014/main" id="{7413778E-D0DC-40EB-B8B7-EC25DEA1490F}"/>
                  </a:ext>
                </a:extLst>
              </p:cNvPr>
              <p:cNvSpPr txBox="1">
                <a:spLocks noChangeArrowheads="1"/>
              </p:cNvSpPr>
              <p:nvPr/>
            </p:nvSpPr>
            <p:spPr bwMode="auto">
              <a:xfrm>
                <a:off x="2168" y="2584"/>
                <a:ext cx="1064"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rgbClr val="FF0000"/>
                    </a:solidFill>
                  </a:rPr>
                  <a:t>hot plate T</a:t>
                </a:r>
                <a:r>
                  <a:rPr lang="en-US" altLang="en-US" sz="2000" baseline="-25000" dirty="0">
                    <a:solidFill>
                      <a:srgbClr val="FF0000"/>
                    </a:solidFill>
                  </a:rPr>
                  <a:t>1</a:t>
                </a:r>
                <a:endParaRPr lang="en-US" altLang="en-US" sz="2000" dirty="0">
                  <a:solidFill>
                    <a:srgbClr val="FF0000"/>
                  </a:solidFill>
                </a:endParaRPr>
              </a:p>
            </p:txBody>
          </p:sp>
          <p:sp>
            <p:nvSpPr>
              <p:cNvPr id="8226" name="Text Box 34">
                <a:extLst>
                  <a:ext uri="{FF2B5EF4-FFF2-40B4-BE49-F238E27FC236}">
                    <a16:creationId xmlns:a16="http://schemas.microsoft.com/office/drawing/2014/main" id="{3A7C43D8-6728-4AB8-968A-37C132A40229}"/>
                  </a:ext>
                </a:extLst>
              </p:cNvPr>
              <p:cNvSpPr txBox="1">
                <a:spLocks noChangeArrowheads="1"/>
              </p:cNvSpPr>
              <p:nvPr/>
            </p:nvSpPr>
            <p:spPr bwMode="auto">
              <a:xfrm>
                <a:off x="2184" y="760"/>
                <a:ext cx="104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solidFill>
                      <a:schemeClr val="accent1"/>
                    </a:solidFill>
                  </a:rPr>
                  <a:t>cold T</a:t>
                </a:r>
                <a:r>
                  <a:rPr lang="en-US" altLang="en-US" sz="2000" baseline="-25000" dirty="0">
                    <a:solidFill>
                      <a:schemeClr val="accent1"/>
                    </a:solidFill>
                  </a:rPr>
                  <a:t>2</a:t>
                </a:r>
                <a:r>
                  <a:rPr lang="en-US" altLang="en-US" sz="2000" dirty="0">
                    <a:solidFill>
                      <a:schemeClr val="accent1"/>
                    </a:solidFill>
                  </a:rPr>
                  <a:t> &lt;T</a:t>
                </a:r>
                <a:r>
                  <a:rPr lang="en-US" altLang="en-US" sz="2000" baseline="-25000" dirty="0">
                    <a:solidFill>
                      <a:schemeClr val="accent1"/>
                    </a:solidFill>
                  </a:rPr>
                  <a:t>1</a:t>
                </a:r>
              </a:p>
            </p:txBody>
          </p:sp>
          <p:sp>
            <p:nvSpPr>
              <p:cNvPr id="8227" name="Text Box 35">
                <a:extLst>
                  <a:ext uri="{FF2B5EF4-FFF2-40B4-BE49-F238E27FC236}">
                    <a16:creationId xmlns:a16="http://schemas.microsoft.com/office/drawing/2014/main" id="{953D3AB4-517A-4F20-8C01-1C9D1F9D3CD7}"/>
                  </a:ext>
                </a:extLst>
              </p:cNvPr>
              <p:cNvSpPr txBox="1">
                <a:spLocks noChangeArrowheads="1"/>
              </p:cNvSpPr>
              <p:nvPr/>
            </p:nvSpPr>
            <p:spPr bwMode="auto">
              <a:xfrm>
                <a:off x="2512" y="2088"/>
                <a:ext cx="314"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b="1" dirty="0" err="1">
                    <a:latin typeface="Symbol" panose="05050102010706020507" pitchFamily="18" charset="2"/>
                  </a:rPr>
                  <a:t>D</a:t>
                </a:r>
                <a:r>
                  <a:rPr lang="en-US" altLang="en-US" sz="2000" dirty="0" err="1"/>
                  <a:t>q</a:t>
                </a:r>
                <a:endParaRPr lang="en-US" altLang="en-US" sz="2000" dirty="0"/>
              </a:p>
            </p:txBody>
          </p:sp>
          <p:sp>
            <p:nvSpPr>
              <p:cNvPr id="8228" name="Line 36">
                <a:extLst>
                  <a:ext uri="{FF2B5EF4-FFF2-40B4-BE49-F238E27FC236}">
                    <a16:creationId xmlns:a16="http://schemas.microsoft.com/office/drawing/2014/main" id="{F4035492-0A6F-48BF-B17C-EC28F0EBCF6B}"/>
                  </a:ext>
                </a:extLst>
              </p:cNvPr>
              <p:cNvSpPr>
                <a:spLocks noChangeShapeType="1"/>
              </p:cNvSpPr>
              <p:nvPr/>
            </p:nvSpPr>
            <p:spPr bwMode="auto">
              <a:xfrm flipV="1">
                <a:off x="2672" y="1752"/>
                <a:ext cx="0" cy="36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8248" name="Text Box 56">
            <a:extLst>
              <a:ext uri="{FF2B5EF4-FFF2-40B4-BE49-F238E27FC236}">
                <a16:creationId xmlns:a16="http://schemas.microsoft.com/office/drawing/2014/main" id="{7289056D-2FD4-4AA8-BDC6-E83939925B42}"/>
              </a:ext>
            </a:extLst>
          </p:cNvPr>
          <p:cNvSpPr txBox="1">
            <a:spLocks noChangeArrowheads="1"/>
          </p:cNvSpPr>
          <p:nvPr/>
        </p:nvSpPr>
        <p:spPr bwMode="auto">
          <a:xfrm>
            <a:off x="2692400" y="1066802"/>
            <a:ext cx="60833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Energy dissipation by transfer of heat, dissipation, convection,…</a:t>
            </a:r>
          </a:p>
        </p:txBody>
      </p:sp>
      <p:graphicFrame>
        <p:nvGraphicFramePr>
          <p:cNvPr id="8249" name="Object 57">
            <a:extLst>
              <a:ext uri="{FF2B5EF4-FFF2-40B4-BE49-F238E27FC236}">
                <a16:creationId xmlns:a16="http://schemas.microsoft.com/office/drawing/2014/main" id="{25FB3806-5ED0-4777-AB1D-2B5EE485A669}"/>
              </a:ext>
            </a:extLst>
          </p:cNvPr>
          <p:cNvGraphicFramePr>
            <a:graphicFrameLocks noChangeAspect="1"/>
          </p:cNvGraphicFramePr>
          <p:nvPr/>
        </p:nvGraphicFramePr>
        <p:xfrm>
          <a:off x="3429000" y="2514600"/>
          <a:ext cx="4013200" cy="2032000"/>
        </p:xfrm>
        <a:graphic>
          <a:graphicData uri="http://schemas.openxmlformats.org/presentationml/2006/ole">
            <mc:AlternateContent xmlns:mc="http://schemas.openxmlformats.org/markup-compatibility/2006">
              <mc:Choice xmlns:v="urn:schemas-microsoft-com:vml" Requires="v">
                <p:oleObj name="Equation" r:id="rId2" imgW="4012920" imgH="2031840" progId="Equation.DSMT4">
                  <p:embed/>
                </p:oleObj>
              </mc:Choice>
              <mc:Fallback>
                <p:oleObj name="Equation" r:id="rId2" imgW="4012920" imgH="2031840" progId="Equation.DSMT4">
                  <p:embed/>
                  <p:pic>
                    <p:nvPicPr>
                      <p:cNvPr id="8249" name="Object 57">
                        <a:extLst>
                          <a:ext uri="{FF2B5EF4-FFF2-40B4-BE49-F238E27FC236}">
                            <a16:creationId xmlns:a16="http://schemas.microsoft.com/office/drawing/2014/main" id="{25FB3806-5ED0-4777-AB1D-2B5EE485A669}"/>
                          </a:ext>
                        </a:extLst>
                      </p:cNvPr>
                      <p:cNvPicPr>
                        <a:picLocks noChangeAspect="1" noChangeArrowheads="1"/>
                      </p:cNvPicPr>
                      <p:nvPr/>
                    </p:nvPicPr>
                    <p:blipFill>
                      <a:blip r:embed="rId3"/>
                      <a:srcRect/>
                      <a:stretch>
                        <a:fillRect/>
                      </a:stretch>
                    </p:blipFill>
                    <p:spPr bwMode="auto">
                      <a:xfrm>
                        <a:off x="3429000" y="2514600"/>
                        <a:ext cx="4013200" cy="2032000"/>
                      </a:xfrm>
                      <a:prstGeom prst="rect">
                        <a:avLst/>
                      </a:prstGeom>
                      <a:noFill/>
                      <a:ln>
                        <a:noFill/>
                      </a:ln>
                      <a:effectLst/>
                    </p:spPr>
                  </p:pic>
                </p:oleObj>
              </mc:Fallback>
            </mc:AlternateContent>
          </a:graphicData>
        </a:graphic>
      </p:graphicFrame>
      <p:sp>
        <p:nvSpPr>
          <p:cNvPr id="8250" name="Text Box 58">
            <a:extLst>
              <a:ext uri="{FF2B5EF4-FFF2-40B4-BE49-F238E27FC236}">
                <a16:creationId xmlns:a16="http://schemas.microsoft.com/office/drawing/2014/main" id="{88667FBF-EA94-47A6-8199-5014E3A04DDA}"/>
              </a:ext>
            </a:extLst>
          </p:cNvPr>
          <p:cNvSpPr txBox="1">
            <a:spLocks noChangeArrowheads="1"/>
          </p:cNvSpPr>
          <p:nvPr/>
        </p:nvSpPr>
        <p:spPr bwMode="auto">
          <a:xfrm>
            <a:off x="673100" y="5359400"/>
            <a:ext cx="7772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Heat exchange as long as -</a:t>
            </a:r>
            <a:r>
              <a:rPr lang="en-US" altLang="en-US">
                <a:latin typeface="Symbol" panose="05050102010706020507" pitchFamily="18" charset="2"/>
              </a:rPr>
              <a:t>D</a:t>
            </a:r>
            <a:r>
              <a:rPr lang="en-US" altLang="en-US" sz="2400"/>
              <a:t>S</a:t>
            </a:r>
            <a:r>
              <a:rPr lang="en-US" altLang="en-US" sz="2400" baseline="-25000"/>
              <a:t>1 </a:t>
            </a:r>
            <a:r>
              <a:rPr lang="en-US" altLang="en-US" sz="2400"/>
              <a:t>= -</a:t>
            </a:r>
            <a:r>
              <a:rPr lang="en-US" altLang="en-US">
                <a:latin typeface="Symbol" panose="05050102010706020507" pitchFamily="18" charset="2"/>
              </a:rPr>
              <a:t>D</a:t>
            </a:r>
            <a:r>
              <a:rPr lang="en-US" altLang="en-US"/>
              <a:t>q</a:t>
            </a:r>
            <a:r>
              <a:rPr lang="en-US" altLang="en-US" baseline="-25000"/>
              <a:t>1</a:t>
            </a:r>
            <a:r>
              <a:rPr lang="en-US" altLang="en-US"/>
              <a:t>/T</a:t>
            </a:r>
            <a:r>
              <a:rPr lang="en-US" altLang="en-US" baseline="-25000"/>
              <a:t>1</a:t>
            </a:r>
            <a:r>
              <a:rPr lang="en-US" altLang="en-US"/>
              <a:t> &lt; </a:t>
            </a:r>
            <a:r>
              <a:rPr lang="en-US" altLang="en-US">
                <a:latin typeface="Symbol" panose="05050102010706020507" pitchFamily="18" charset="2"/>
              </a:rPr>
              <a:t>D</a:t>
            </a:r>
            <a:r>
              <a:rPr lang="en-US" altLang="en-US" sz="2400"/>
              <a:t>S</a:t>
            </a:r>
            <a:r>
              <a:rPr lang="en-US" altLang="en-US" sz="2400" baseline="-25000"/>
              <a:t>2 </a:t>
            </a:r>
            <a:r>
              <a:rPr lang="en-US" altLang="en-US" sz="2400"/>
              <a:t>= </a:t>
            </a:r>
            <a:r>
              <a:rPr lang="en-US" altLang="en-US">
                <a:latin typeface="Symbol" panose="05050102010706020507" pitchFamily="18" charset="2"/>
              </a:rPr>
              <a:t>D</a:t>
            </a:r>
            <a:r>
              <a:rPr lang="en-US" altLang="en-US"/>
              <a:t>q</a:t>
            </a:r>
            <a:r>
              <a:rPr lang="en-US" altLang="en-US" baseline="-25000"/>
              <a:t>2</a:t>
            </a:r>
            <a:r>
              <a:rPr lang="en-US" altLang="en-US"/>
              <a:t>/T</a:t>
            </a:r>
            <a:r>
              <a:rPr lang="en-US" altLang="en-US" baseline="-25000"/>
              <a:t>2</a:t>
            </a:r>
            <a:r>
              <a:rPr lang="en-US" altLang="en-US"/>
              <a:t> </a:t>
            </a:r>
          </a:p>
        </p:txBody>
      </p:sp>
    </p:spTree>
  </p:cSld>
  <p:clrMapOvr>
    <a:masterClrMapping/>
  </p:clrMapOvr>
  <p:transition>
    <p:dissolv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01DA2D9C-FB94-4A6D-8BC9-3613ECD1EF1B}"/>
              </a:ext>
            </a:extLst>
          </p:cNvPr>
          <p:cNvSpPr>
            <a:spLocks noGrp="1" noChangeArrowheads="1"/>
          </p:cNvSpPr>
          <p:nvPr>
            <p:ph type="ctrTitle"/>
          </p:nvPr>
        </p:nvSpPr>
        <p:spPr>
          <a:xfrm>
            <a:off x="838200" y="228600"/>
            <a:ext cx="7772400" cy="533400"/>
          </a:xfrm>
        </p:spPr>
        <p:txBody>
          <a:bodyPr anchor="ctr"/>
          <a:lstStyle/>
          <a:p>
            <a:r>
              <a:rPr lang="en-US" altLang="en-US" sz="2800"/>
              <a:t>Thermal Equilibrium</a:t>
            </a:r>
          </a:p>
        </p:txBody>
      </p:sp>
      <p:sp>
        <p:nvSpPr>
          <p:cNvPr id="25603" name="Text Box 3">
            <a:extLst>
              <a:ext uri="{FF2B5EF4-FFF2-40B4-BE49-F238E27FC236}">
                <a16:creationId xmlns:a16="http://schemas.microsoft.com/office/drawing/2014/main" id="{796000F5-7386-432E-BB51-8FB0F0FCABED}"/>
              </a:ext>
            </a:extLst>
          </p:cNvPr>
          <p:cNvSpPr txBox="1">
            <a:spLocks noChangeArrowheads="1"/>
          </p:cNvSpPr>
          <p:nvPr/>
        </p:nvSpPr>
        <p:spPr bwMode="auto">
          <a:xfrm>
            <a:off x="3568700" y="965200"/>
            <a:ext cx="1612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sz="2400">
              <a:latin typeface="Times New Roman" panose="02020603050405020304" pitchFamily="18" charset="0"/>
            </a:endParaRPr>
          </a:p>
        </p:txBody>
      </p:sp>
      <p:grpSp>
        <p:nvGrpSpPr>
          <p:cNvPr id="2" name="Group 1">
            <a:extLst>
              <a:ext uri="{FF2B5EF4-FFF2-40B4-BE49-F238E27FC236}">
                <a16:creationId xmlns:a16="http://schemas.microsoft.com/office/drawing/2014/main" id="{E8FBCA5C-ACFB-4FAA-8DB8-1EA63C06EE45}"/>
              </a:ext>
            </a:extLst>
          </p:cNvPr>
          <p:cNvGrpSpPr/>
          <p:nvPr/>
        </p:nvGrpSpPr>
        <p:grpSpPr>
          <a:xfrm>
            <a:off x="504146" y="1422400"/>
            <a:ext cx="1916113" cy="3646488"/>
            <a:chOff x="2034278" y="1436689"/>
            <a:chExt cx="1916113" cy="3646488"/>
          </a:xfrm>
        </p:grpSpPr>
        <p:grpSp>
          <p:nvGrpSpPr>
            <p:cNvPr id="25627" name="Group 27">
              <a:extLst>
                <a:ext uri="{FF2B5EF4-FFF2-40B4-BE49-F238E27FC236}">
                  <a16:creationId xmlns:a16="http://schemas.microsoft.com/office/drawing/2014/main" id="{52C7E149-5572-427C-AE83-965A3F1BCDA2}"/>
                </a:ext>
              </a:extLst>
            </p:cNvPr>
            <p:cNvGrpSpPr>
              <a:grpSpLocks/>
            </p:cNvGrpSpPr>
            <p:nvPr/>
          </p:nvGrpSpPr>
          <p:grpSpPr bwMode="auto">
            <a:xfrm>
              <a:off x="2263775" y="1876426"/>
              <a:ext cx="1428750" cy="2562225"/>
              <a:chOff x="466" y="1182"/>
              <a:chExt cx="900" cy="1614"/>
            </a:xfrm>
          </p:grpSpPr>
          <p:sp>
            <p:nvSpPr>
              <p:cNvPr id="25606" name="AutoShape 6">
                <a:extLst>
                  <a:ext uri="{FF2B5EF4-FFF2-40B4-BE49-F238E27FC236}">
                    <a16:creationId xmlns:a16="http://schemas.microsoft.com/office/drawing/2014/main" id="{ED9B2B10-83B4-4F52-8BAD-7580C4B1B097}"/>
                  </a:ext>
                </a:extLst>
              </p:cNvPr>
              <p:cNvSpPr>
                <a:spLocks noChangeArrowheads="1"/>
              </p:cNvSpPr>
              <p:nvPr/>
            </p:nvSpPr>
            <p:spPr bwMode="auto">
              <a:xfrm>
                <a:off x="466" y="2430"/>
                <a:ext cx="900" cy="366"/>
              </a:xfrm>
              <a:prstGeom prst="can">
                <a:avLst>
                  <a:gd name="adj" fmla="val 47977"/>
                </a:avLst>
              </a:prstGeom>
              <a:gradFill rotWithShape="0">
                <a:gsLst>
                  <a:gs pos="0">
                    <a:srgbClr val="AFBCDB">
                      <a:gamma/>
                      <a:shade val="46275"/>
                      <a:invGamma/>
                    </a:srgbClr>
                  </a:gs>
                  <a:gs pos="50000">
                    <a:srgbClr val="AFBCDB"/>
                  </a:gs>
                  <a:gs pos="100000">
                    <a:srgbClr val="AFBCDB">
                      <a:gamma/>
                      <a:shade val="46275"/>
                      <a:invGamma/>
                    </a:srgbClr>
                  </a:gs>
                </a:gsLst>
                <a:lin ang="0" scaled="1"/>
              </a:gradFill>
              <a:ln w="9525">
                <a:solidFill>
                  <a:srgbClr val="A5BAE0"/>
                </a:solidFill>
                <a:round/>
                <a:headEnd/>
                <a:tailEnd/>
              </a:ln>
            </p:spPr>
            <p:txBody>
              <a:bodyPr/>
              <a:lstStyle/>
              <a:p>
                <a:endParaRPr lang="en-US"/>
              </a:p>
            </p:txBody>
          </p:sp>
          <p:grpSp>
            <p:nvGrpSpPr>
              <p:cNvPr id="25626" name="Group 26">
                <a:extLst>
                  <a:ext uri="{FF2B5EF4-FFF2-40B4-BE49-F238E27FC236}">
                    <a16:creationId xmlns:a16="http://schemas.microsoft.com/office/drawing/2014/main" id="{1056F6EC-C850-4D25-ADF5-BD87A73D4C13}"/>
                  </a:ext>
                </a:extLst>
              </p:cNvPr>
              <p:cNvGrpSpPr>
                <a:grpSpLocks/>
              </p:cNvGrpSpPr>
              <p:nvPr/>
            </p:nvGrpSpPr>
            <p:grpSpPr bwMode="auto">
              <a:xfrm>
                <a:off x="514" y="1182"/>
                <a:ext cx="786" cy="1374"/>
                <a:chOff x="514" y="1182"/>
                <a:chExt cx="786" cy="1374"/>
              </a:xfrm>
            </p:grpSpPr>
            <p:sp>
              <p:nvSpPr>
                <p:cNvPr id="25608" name="AutoShape 8">
                  <a:extLst>
                    <a:ext uri="{FF2B5EF4-FFF2-40B4-BE49-F238E27FC236}">
                      <a16:creationId xmlns:a16="http://schemas.microsoft.com/office/drawing/2014/main" id="{D859EF28-EF01-4FFD-827F-616FC0ECD4FD}"/>
                    </a:ext>
                  </a:extLst>
                </p:cNvPr>
                <p:cNvSpPr>
                  <a:spLocks noChangeArrowheads="1"/>
                </p:cNvSpPr>
                <p:nvPr/>
              </p:nvSpPr>
              <p:spPr bwMode="auto">
                <a:xfrm>
                  <a:off x="802" y="1704"/>
                  <a:ext cx="222" cy="852"/>
                </a:xfrm>
                <a:prstGeom prst="can">
                  <a:avLst>
                    <a:gd name="adj" fmla="val 23063"/>
                  </a:avLst>
                </a:prstGeom>
                <a:gradFill rotWithShape="0">
                  <a:gsLst>
                    <a:gs pos="0">
                      <a:srgbClr val="FFFFFF">
                        <a:gamma/>
                        <a:shade val="46275"/>
                        <a:invGamma/>
                      </a:srgbClr>
                    </a:gs>
                    <a:gs pos="50000">
                      <a:srgbClr val="FFFFFF"/>
                    </a:gs>
                    <a:gs pos="100000">
                      <a:srgbClr val="FFFFFF">
                        <a:gamma/>
                        <a:shade val="46275"/>
                        <a:invGamma/>
                      </a:srgbClr>
                    </a:gs>
                  </a:gsLst>
                  <a:lin ang="0" scaled="1"/>
                </a:gradFill>
                <a:ln w="9525">
                  <a:solidFill>
                    <a:srgbClr val="000000"/>
                  </a:solidFill>
                  <a:round/>
                  <a:headEnd/>
                  <a:tailEnd/>
                </a:ln>
              </p:spPr>
              <p:txBody>
                <a:bodyPr/>
                <a:lstStyle/>
                <a:p>
                  <a:endParaRPr lang="en-US"/>
                </a:p>
              </p:txBody>
            </p:sp>
            <p:grpSp>
              <p:nvGrpSpPr>
                <p:cNvPr id="25625" name="Group 25">
                  <a:extLst>
                    <a:ext uri="{FF2B5EF4-FFF2-40B4-BE49-F238E27FC236}">
                      <a16:creationId xmlns:a16="http://schemas.microsoft.com/office/drawing/2014/main" id="{A0062FCE-1D7D-4FAC-BAB9-DF25A3C1E34B}"/>
                    </a:ext>
                  </a:extLst>
                </p:cNvPr>
                <p:cNvGrpSpPr>
                  <a:grpSpLocks/>
                </p:cNvGrpSpPr>
                <p:nvPr/>
              </p:nvGrpSpPr>
              <p:grpSpPr bwMode="auto">
                <a:xfrm>
                  <a:off x="514" y="1182"/>
                  <a:ext cx="786" cy="648"/>
                  <a:chOff x="514" y="1182"/>
                  <a:chExt cx="786" cy="648"/>
                </a:xfrm>
              </p:grpSpPr>
              <p:sp>
                <p:nvSpPr>
                  <p:cNvPr id="25610" name="AutoShape 10">
                    <a:extLst>
                      <a:ext uri="{FF2B5EF4-FFF2-40B4-BE49-F238E27FC236}">
                        <a16:creationId xmlns:a16="http://schemas.microsoft.com/office/drawing/2014/main" id="{42388EC3-E08D-4741-AEFF-0B0AFE82319E}"/>
                      </a:ext>
                    </a:extLst>
                  </p:cNvPr>
                  <p:cNvSpPr>
                    <a:spLocks noChangeArrowheads="1"/>
                  </p:cNvSpPr>
                  <p:nvPr/>
                </p:nvSpPr>
                <p:spPr bwMode="auto">
                  <a:xfrm>
                    <a:off x="520" y="1182"/>
                    <a:ext cx="780" cy="648"/>
                  </a:xfrm>
                  <a:prstGeom prst="can">
                    <a:avLst>
                      <a:gd name="adj" fmla="val 25000"/>
                    </a:avLst>
                  </a:prstGeom>
                  <a:noFill/>
                  <a:ln w="28575">
                    <a:solidFill>
                      <a:srgbClr val="00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nvGrpSpPr>
                  <p:cNvPr id="25624" name="Group 24">
                    <a:extLst>
                      <a:ext uri="{FF2B5EF4-FFF2-40B4-BE49-F238E27FC236}">
                        <a16:creationId xmlns:a16="http://schemas.microsoft.com/office/drawing/2014/main" id="{97289CD4-7744-4F73-AD33-2658C9BE302A}"/>
                      </a:ext>
                    </a:extLst>
                  </p:cNvPr>
                  <p:cNvGrpSpPr>
                    <a:grpSpLocks/>
                  </p:cNvGrpSpPr>
                  <p:nvPr/>
                </p:nvGrpSpPr>
                <p:grpSpPr bwMode="auto">
                  <a:xfrm>
                    <a:off x="514" y="1416"/>
                    <a:ext cx="774" cy="408"/>
                    <a:chOff x="514" y="1416"/>
                    <a:chExt cx="774" cy="408"/>
                  </a:xfrm>
                </p:grpSpPr>
                <p:sp>
                  <p:nvSpPr>
                    <p:cNvPr id="25612" name="AutoShape 12">
                      <a:extLst>
                        <a:ext uri="{FF2B5EF4-FFF2-40B4-BE49-F238E27FC236}">
                          <a16:creationId xmlns:a16="http://schemas.microsoft.com/office/drawing/2014/main" id="{AE6C550F-D322-4F16-BF38-19B46F2782D6}"/>
                        </a:ext>
                      </a:extLst>
                    </p:cNvPr>
                    <p:cNvSpPr>
                      <a:spLocks noChangeArrowheads="1"/>
                    </p:cNvSpPr>
                    <p:nvPr/>
                  </p:nvSpPr>
                  <p:spPr bwMode="auto">
                    <a:xfrm>
                      <a:off x="514" y="1416"/>
                      <a:ext cx="774" cy="408"/>
                    </a:xfrm>
                    <a:prstGeom prst="can">
                      <a:avLst>
                        <a:gd name="adj" fmla="val 42648"/>
                      </a:avLst>
                    </a:prstGeom>
                    <a:gradFill rotWithShape="0">
                      <a:gsLst>
                        <a:gs pos="0">
                          <a:srgbClr val="A5BAE0">
                            <a:gamma/>
                            <a:shade val="46275"/>
                            <a:invGamma/>
                          </a:srgbClr>
                        </a:gs>
                        <a:gs pos="50000">
                          <a:srgbClr val="A5BAE0"/>
                        </a:gs>
                        <a:gs pos="100000">
                          <a:srgbClr val="A5BAE0">
                            <a:gamma/>
                            <a:shade val="46275"/>
                            <a:invGamma/>
                          </a:srgbClr>
                        </a:gs>
                      </a:gsLst>
                      <a:lin ang="0" scaled="1"/>
                    </a:gradFill>
                    <a:ln w="9525">
                      <a:solidFill>
                        <a:srgbClr val="000000"/>
                      </a:solidFill>
                      <a:round/>
                      <a:headEnd/>
                      <a:tailEnd/>
                    </a:ln>
                  </p:spPr>
                  <p:txBody>
                    <a:bodyPr/>
                    <a:lstStyle/>
                    <a:p>
                      <a:endParaRPr lang="en-US"/>
                    </a:p>
                  </p:txBody>
                </p:sp>
                <p:sp>
                  <p:nvSpPr>
                    <p:cNvPr id="25614" name="Freeform 14">
                      <a:extLst>
                        <a:ext uri="{FF2B5EF4-FFF2-40B4-BE49-F238E27FC236}">
                          <a16:creationId xmlns:a16="http://schemas.microsoft.com/office/drawing/2014/main" id="{57042863-417E-41AB-9F30-1C12680327ED}"/>
                        </a:ext>
                      </a:extLst>
                    </p:cNvPr>
                    <p:cNvSpPr>
                      <a:spLocks/>
                    </p:cNvSpPr>
                    <p:nvPr/>
                  </p:nvSpPr>
                  <p:spPr bwMode="auto">
                    <a:xfrm>
                      <a:off x="937" y="1520"/>
                      <a:ext cx="191" cy="79"/>
                    </a:xfrm>
                    <a:custGeom>
                      <a:avLst/>
                      <a:gdLst>
                        <a:gd name="T0" fmla="*/ 127 w 476"/>
                        <a:gd name="T1" fmla="*/ 0 h 227"/>
                        <a:gd name="T2" fmla="*/ 67 w 476"/>
                        <a:gd name="T3" fmla="*/ 60 h 227"/>
                        <a:gd name="T4" fmla="*/ 172 w 476"/>
                        <a:gd name="T5" fmla="*/ 210 h 227"/>
                        <a:gd name="T6" fmla="*/ 367 w 476"/>
                        <a:gd name="T7" fmla="*/ 195 h 227"/>
                        <a:gd name="T8" fmla="*/ 337 w 476"/>
                        <a:gd name="T9" fmla="*/ 60 h 227"/>
                        <a:gd name="T10" fmla="*/ 277 w 476"/>
                        <a:gd name="T11" fmla="*/ 75 h 227"/>
                        <a:gd name="T12" fmla="*/ 187 w 476"/>
                        <a:gd name="T13" fmla="*/ 105 h 227"/>
                        <a:gd name="T14" fmla="*/ 127 w 476"/>
                        <a:gd name="T15" fmla="*/ 0 h 2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6" h="227">
                          <a:moveTo>
                            <a:pt x="127" y="0"/>
                          </a:moveTo>
                          <a:cubicBezTo>
                            <a:pt x="107" y="20"/>
                            <a:pt x="83" y="37"/>
                            <a:pt x="67" y="60"/>
                          </a:cubicBezTo>
                          <a:cubicBezTo>
                            <a:pt x="0" y="154"/>
                            <a:pt x="105" y="193"/>
                            <a:pt x="172" y="210"/>
                          </a:cubicBezTo>
                          <a:cubicBezTo>
                            <a:pt x="237" y="205"/>
                            <a:pt x="310" y="227"/>
                            <a:pt x="367" y="195"/>
                          </a:cubicBezTo>
                          <a:cubicBezTo>
                            <a:pt x="476" y="133"/>
                            <a:pt x="365" y="79"/>
                            <a:pt x="337" y="60"/>
                          </a:cubicBezTo>
                          <a:cubicBezTo>
                            <a:pt x="317" y="65"/>
                            <a:pt x="297" y="69"/>
                            <a:pt x="277" y="75"/>
                          </a:cubicBezTo>
                          <a:cubicBezTo>
                            <a:pt x="247" y="84"/>
                            <a:pt x="187" y="105"/>
                            <a:pt x="187" y="105"/>
                          </a:cubicBezTo>
                          <a:cubicBezTo>
                            <a:pt x="153" y="4"/>
                            <a:pt x="185" y="29"/>
                            <a:pt x="127" y="0"/>
                          </a:cubicBezTo>
                          <a:close/>
                        </a:path>
                      </a:pathLst>
                    </a:custGeom>
                    <a:solidFill>
                      <a:srgbClr val="FFFFFF"/>
                    </a:solidFill>
                    <a:ln w="9525">
                      <a:solidFill>
                        <a:srgbClr val="000000"/>
                      </a:solidFill>
                      <a:round/>
                      <a:headEnd/>
                      <a:tailEnd/>
                    </a:ln>
                  </p:spPr>
                  <p:txBody>
                    <a:bodyPr/>
                    <a:lstStyle/>
                    <a:p>
                      <a:endParaRPr lang="en-US"/>
                    </a:p>
                  </p:txBody>
                </p:sp>
                <p:sp>
                  <p:nvSpPr>
                    <p:cNvPr id="25615" name="Freeform 15">
                      <a:extLst>
                        <a:ext uri="{FF2B5EF4-FFF2-40B4-BE49-F238E27FC236}">
                          <a16:creationId xmlns:a16="http://schemas.microsoft.com/office/drawing/2014/main" id="{FBEB1F6F-5B3C-45D4-8F80-D7D2863983FF}"/>
                        </a:ext>
                      </a:extLst>
                    </p:cNvPr>
                    <p:cNvSpPr>
                      <a:spLocks/>
                    </p:cNvSpPr>
                    <p:nvPr/>
                  </p:nvSpPr>
                  <p:spPr bwMode="auto">
                    <a:xfrm>
                      <a:off x="713" y="1444"/>
                      <a:ext cx="224" cy="78"/>
                    </a:xfrm>
                    <a:custGeom>
                      <a:avLst/>
                      <a:gdLst>
                        <a:gd name="T0" fmla="*/ 142 w 560"/>
                        <a:gd name="T1" fmla="*/ 30 h 195"/>
                        <a:gd name="T2" fmla="*/ 82 w 560"/>
                        <a:gd name="T3" fmla="*/ 60 h 195"/>
                        <a:gd name="T4" fmla="*/ 262 w 560"/>
                        <a:gd name="T5" fmla="*/ 165 h 195"/>
                        <a:gd name="T6" fmla="*/ 322 w 560"/>
                        <a:gd name="T7" fmla="*/ 195 h 195"/>
                        <a:gd name="T8" fmla="*/ 367 w 560"/>
                        <a:gd name="T9" fmla="*/ 165 h 195"/>
                        <a:gd name="T10" fmla="*/ 472 w 560"/>
                        <a:gd name="T11" fmla="*/ 150 h 195"/>
                        <a:gd name="T12" fmla="*/ 502 w 560"/>
                        <a:gd name="T13" fmla="*/ 45 h 195"/>
                        <a:gd name="T14" fmla="*/ 457 w 560"/>
                        <a:gd name="T15" fmla="*/ 60 h 195"/>
                        <a:gd name="T16" fmla="*/ 367 w 560"/>
                        <a:gd name="T17" fmla="*/ 105 h 195"/>
                        <a:gd name="T18" fmla="*/ 307 w 560"/>
                        <a:gd name="T19" fmla="*/ 90 h 195"/>
                        <a:gd name="T20" fmla="*/ 292 w 560"/>
                        <a:gd name="T21" fmla="*/ 45 h 195"/>
                        <a:gd name="T22" fmla="*/ 247 w 560"/>
                        <a:gd name="T23" fmla="*/ 0 h 195"/>
                        <a:gd name="T24" fmla="*/ 142 w 560"/>
                        <a:gd name="T25" fmla="*/ 3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0" h="195">
                          <a:moveTo>
                            <a:pt x="142" y="30"/>
                          </a:moveTo>
                          <a:cubicBezTo>
                            <a:pt x="122" y="40"/>
                            <a:pt x="98" y="44"/>
                            <a:pt x="82" y="60"/>
                          </a:cubicBezTo>
                          <a:cubicBezTo>
                            <a:pt x="0" y="142"/>
                            <a:pt x="237" y="161"/>
                            <a:pt x="262" y="165"/>
                          </a:cubicBezTo>
                          <a:cubicBezTo>
                            <a:pt x="282" y="175"/>
                            <a:pt x="300" y="195"/>
                            <a:pt x="322" y="195"/>
                          </a:cubicBezTo>
                          <a:cubicBezTo>
                            <a:pt x="340" y="195"/>
                            <a:pt x="350" y="170"/>
                            <a:pt x="367" y="165"/>
                          </a:cubicBezTo>
                          <a:cubicBezTo>
                            <a:pt x="401" y="155"/>
                            <a:pt x="437" y="155"/>
                            <a:pt x="472" y="150"/>
                          </a:cubicBezTo>
                          <a:cubicBezTo>
                            <a:pt x="493" y="129"/>
                            <a:pt x="560" y="88"/>
                            <a:pt x="502" y="45"/>
                          </a:cubicBezTo>
                          <a:cubicBezTo>
                            <a:pt x="489" y="36"/>
                            <a:pt x="471" y="53"/>
                            <a:pt x="457" y="60"/>
                          </a:cubicBezTo>
                          <a:cubicBezTo>
                            <a:pt x="341" y="118"/>
                            <a:pt x="480" y="67"/>
                            <a:pt x="367" y="105"/>
                          </a:cubicBezTo>
                          <a:cubicBezTo>
                            <a:pt x="347" y="100"/>
                            <a:pt x="323" y="103"/>
                            <a:pt x="307" y="90"/>
                          </a:cubicBezTo>
                          <a:cubicBezTo>
                            <a:pt x="295" y="80"/>
                            <a:pt x="301" y="58"/>
                            <a:pt x="292" y="45"/>
                          </a:cubicBezTo>
                          <a:cubicBezTo>
                            <a:pt x="280" y="27"/>
                            <a:pt x="262" y="15"/>
                            <a:pt x="247" y="0"/>
                          </a:cubicBezTo>
                          <a:cubicBezTo>
                            <a:pt x="148" y="66"/>
                            <a:pt x="173" y="92"/>
                            <a:pt x="142" y="30"/>
                          </a:cubicBezTo>
                          <a:close/>
                        </a:path>
                      </a:pathLst>
                    </a:custGeom>
                    <a:solidFill>
                      <a:srgbClr val="FFFFFF"/>
                    </a:solidFill>
                    <a:ln w="9525">
                      <a:solidFill>
                        <a:srgbClr val="000000"/>
                      </a:solidFill>
                      <a:round/>
                      <a:headEnd/>
                      <a:tailEnd/>
                    </a:ln>
                  </p:spPr>
                  <p:txBody>
                    <a:bodyPr/>
                    <a:lstStyle/>
                    <a:p>
                      <a:endParaRPr lang="en-US"/>
                    </a:p>
                  </p:txBody>
                </p:sp>
              </p:grpSp>
            </p:grpSp>
          </p:grpSp>
        </p:grpSp>
        <p:grpSp>
          <p:nvGrpSpPr>
            <p:cNvPr id="25630" name="Group 30">
              <a:extLst>
                <a:ext uri="{FF2B5EF4-FFF2-40B4-BE49-F238E27FC236}">
                  <a16:creationId xmlns:a16="http://schemas.microsoft.com/office/drawing/2014/main" id="{F21F6B02-6EFD-49E0-9DA8-4692B7F6C328}"/>
                </a:ext>
              </a:extLst>
            </p:cNvPr>
            <p:cNvGrpSpPr>
              <a:grpSpLocks/>
            </p:cNvGrpSpPr>
            <p:nvPr/>
          </p:nvGrpSpPr>
          <p:grpSpPr bwMode="auto">
            <a:xfrm>
              <a:off x="2034278" y="1436689"/>
              <a:ext cx="1916113" cy="3646488"/>
              <a:chOff x="337" y="905"/>
              <a:chExt cx="1207" cy="2297"/>
            </a:xfrm>
          </p:grpSpPr>
          <p:sp>
            <p:nvSpPr>
              <p:cNvPr id="25617" name="Text Box 17">
                <a:extLst>
                  <a:ext uri="{FF2B5EF4-FFF2-40B4-BE49-F238E27FC236}">
                    <a16:creationId xmlns:a16="http://schemas.microsoft.com/office/drawing/2014/main" id="{DBC4E5EC-B5C8-4D18-99E2-569FCAEDE804}"/>
                  </a:ext>
                </a:extLst>
              </p:cNvPr>
              <p:cNvSpPr txBox="1">
                <a:spLocks noChangeArrowheads="1"/>
              </p:cNvSpPr>
              <p:nvPr/>
            </p:nvSpPr>
            <p:spPr bwMode="auto">
              <a:xfrm>
                <a:off x="416" y="2760"/>
                <a:ext cx="112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000" dirty="0">
                    <a:solidFill>
                      <a:srgbClr val="FF0000"/>
                    </a:solidFill>
                  </a:rPr>
                  <a:t>warm plate: T</a:t>
                </a:r>
                <a:r>
                  <a:rPr lang="en-US" altLang="en-US" sz="2000" baseline="-25000" dirty="0">
                    <a:solidFill>
                      <a:srgbClr val="FF0000"/>
                    </a:solidFill>
                  </a:rPr>
                  <a:t>1 </a:t>
                </a:r>
                <a:r>
                  <a:rPr lang="en-US" altLang="en-US" sz="2000" dirty="0">
                    <a:solidFill>
                      <a:srgbClr val="FF0000"/>
                    </a:solidFill>
                  </a:rPr>
                  <a:t>=T</a:t>
                </a:r>
              </a:p>
            </p:txBody>
          </p:sp>
          <p:sp>
            <p:nvSpPr>
              <p:cNvPr id="25618" name="Text Box 18">
                <a:extLst>
                  <a:ext uri="{FF2B5EF4-FFF2-40B4-BE49-F238E27FC236}">
                    <a16:creationId xmlns:a16="http://schemas.microsoft.com/office/drawing/2014/main" id="{02962BBF-0890-4D79-9C43-48E16DAEAF63}"/>
                  </a:ext>
                </a:extLst>
              </p:cNvPr>
              <p:cNvSpPr txBox="1">
                <a:spLocks noChangeArrowheads="1"/>
              </p:cNvSpPr>
              <p:nvPr/>
            </p:nvSpPr>
            <p:spPr bwMode="auto">
              <a:xfrm>
                <a:off x="337" y="905"/>
                <a:ext cx="112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dirty="0">
                    <a:solidFill>
                      <a:schemeClr val="accent1"/>
                    </a:solidFill>
                  </a:rPr>
                  <a:t>warm T</a:t>
                </a:r>
                <a:r>
                  <a:rPr lang="en-US" altLang="en-US" sz="2000" baseline="-25000" dirty="0">
                    <a:solidFill>
                      <a:schemeClr val="accent1"/>
                    </a:solidFill>
                  </a:rPr>
                  <a:t>2 </a:t>
                </a:r>
                <a:r>
                  <a:rPr lang="en-US" altLang="en-US" sz="2000" dirty="0">
                    <a:solidFill>
                      <a:schemeClr val="accent1"/>
                    </a:solidFill>
                  </a:rPr>
                  <a:t>= T</a:t>
                </a:r>
              </a:p>
            </p:txBody>
          </p:sp>
          <p:sp>
            <p:nvSpPr>
              <p:cNvPr id="25619" name="Text Box 19">
                <a:extLst>
                  <a:ext uri="{FF2B5EF4-FFF2-40B4-BE49-F238E27FC236}">
                    <a16:creationId xmlns:a16="http://schemas.microsoft.com/office/drawing/2014/main" id="{8DB184CB-ED79-4168-86C1-43C991AE70F3}"/>
                  </a:ext>
                </a:extLst>
              </p:cNvPr>
              <p:cNvSpPr txBox="1">
                <a:spLocks noChangeArrowheads="1"/>
              </p:cNvSpPr>
              <p:nvPr/>
            </p:nvSpPr>
            <p:spPr bwMode="auto">
              <a:xfrm>
                <a:off x="760" y="2264"/>
                <a:ext cx="368"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000">
                    <a:latin typeface="Symbol" panose="05050102010706020507" pitchFamily="18" charset="2"/>
                  </a:rPr>
                  <a:t>D</a:t>
                </a:r>
                <a:r>
                  <a:rPr lang="en-US" altLang="en-US" sz="2000"/>
                  <a:t>q</a:t>
                </a:r>
              </a:p>
            </p:txBody>
          </p:sp>
          <p:sp>
            <p:nvSpPr>
              <p:cNvPr id="25620" name="Line 20">
                <a:extLst>
                  <a:ext uri="{FF2B5EF4-FFF2-40B4-BE49-F238E27FC236}">
                    <a16:creationId xmlns:a16="http://schemas.microsoft.com/office/drawing/2014/main" id="{9126B3F1-F604-4B6C-92EC-22E0BFBE67A3}"/>
                  </a:ext>
                </a:extLst>
              </p:cNvPr>
              <p:cNvSpPr>
                <a:spLocks noChangeShapeType="1"/>
              </p:cNvSpPr>
              <p:nvPr/>
            </p:nvSpPr>
            <p:spPr bwMode="auto">
              <a:xfrm flipV="1">
                <a:off x="920" y="1928"/>
                <a:ext cx="0" cy="36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25621" name="Text Box 21">
            <a:extLst>
              <a:ext uri="{FF2B5EF4-FFF2-40B4-BE49-F238E27FC236}">
                <a16:creationId xmlns:a16="http://schemas.microsoft.com/office/drawing/2014/main" id="{65A8E905-78BB-4A5F-958D-5CB3C9EAA633}"/>
              </a:ext>
            </a:extLst>
          </p:cNvPr>
          <p:cNvSpPr txBox="1">
            <a:spLocks noChangeArrowheads="1"/>
          </p:cNvSpPr>
          <p:nvPr/>
        </p:nvSpPr>
        <p:spPr bwMode="auto">
          <a:xfrm>
            <a:off x="2692400" y="1066800"/>
            <a:ext cx="60833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solidFill>
                  <a:schemeClr val="accent1"/>
                </a:solidFill>
              </a:rPr>
              <a:t>Energy dissipated evenly over entire system heat exchange back and forth, no net transfer,  </a:t>
            </a:r>
            <a:r>
              <a:rPr lang="en-US" altLang="en-US">
                <a:solidFill>
                  <a:schemeClr val="accent1"/>
                </a:solidFill>
                <a:latin typeface="Symbol" panose="05050102010706020507" pitchFamily="18" charset="2"/>
              </a:rPr>
              <a:t>D</a:t>
            </a:r>
            <a:r>
              <a:rPr lang="en-US" altLang="en-US">
                <a:solidFill>
                  <a:schemeClr val="accent1"/>
                </a:solidFill>
              </a:rPr>
              <a:t>q = </a:t>
            </a:r>
            <a:r>
              <a:rPr lang="en-US" altLang="en-US">
                <a:solidFill>
                  <a:schemeClr val="accent1"/>
                </a:solidFill>
                <a:latin typeface="Symbol" panose="05050102010706020507" pitchFamily="18" charset="2"/>
              </a:rPr>
              <a:t>D</a:t>
            </a:r>
            <a:r>
              <a:rPr lang="en-US" altLang="en-US">
                <a:solidFill>
                  <a:schemeClr val="accent1"/>
                </a:solidFill>
              </a:rPr>
              <a:t>U.          sign (</a:t>
            </a:r>
            <a:r>
              <a:rPr lang="en-US" altLang="en-US">
                <a:solidFill>
                  <a:schemeClr val="accent1"/>
                </a:solidFill>
                <a:latin typeface="Symbol" panose="05050102010706020507" pitchFamily="18" charset="2"/>
              </a:rPr>
              <a:t>D</a:t>
            </a:r>
            <a:r>
              <a:rPr lang="en-US" altLang="en-US">
                <a:solidFill>
                  <a:schemeClr val="accent1"/>
                </a:solidFill>
              </a:rPr>
              <a:t>q) = sign (</a:t>
            </a:r>
            <a:r>
              <a:rPr lang="en-US" altLang="en-US">
                <a:solidFill>
                  <a:schemeClr val="accent1"/>
                </a:solidFill>
                <a:latin typeface="Symbol" panose="05050102010706020507" pitchFamily="18" charset="2"/>
              </a:rPr>
              <a:t>D</a:t>
            </a:r>
            <a:r>
              <a:rPr lang="en-US" altLang="en-US">
                <a:solidFill>
                  <a:schemeClr val="accent1"/>
                </a:solidFill>
              </a:rPr>
              <a:t>U)</a:t>
            </a:r>
          </a:p>
        </p:txBody>
      </p:sp>
      <p:graphicFrame>
        <p:nvGraphicFramePr>
          <p:cNvPr id="25622" name="Object 22">
            <a:extLst>
              <a:ext uri="{FF2B5EF4-FFF2-40B4-BE49-F238E27FC236}">
                <a16:creationId xmlns:a16="http://schemas.microsoft.com/office/drawing/2014/main" id="{CF60AE8E-D6B2-4DB7-BA3A-2243872EC22E}"/>
              </a:ext>
            </a:extLst>
          </p:cNvPr>
          <p:cNvGraphicFramePr>
            <a:graphicFrameLocks noChangeAspect="1"/>
          </p:cNvGraphicFramePr>
          <p:nvPr/>
        </p:nvGraphicFramePr>
        <p:xfrm>
          <a:off x="4203700" y="2724150"/>
          <a:ext cx="2463800" cy="1612900"/>
        </p:xfrm>
        <a:graphic>
          <a:graphicData uri="http://schemas.openxmlformats.org/presentationml/2006/ole">
            <mc:AlternateContent xmlns:mc="http://schemas.openxmlformats.org/markup-compatibility/2006">
              <mc:Choice xmlns:v="urn:schemas-microsoft-com:vml" Requires="v">
                <p:oleObj name="Equation" r:id="rId2" imgW="2463480" imgH="1612800" progId="Equation.DSMT4">
                  <p:embed/>
                </p:oleObj>
              </mc:Choice>
              <mc:Fallback>
                <p:oleObj name="Equation" r:id="rId2" imgW="2463480" imgH="1612800" progId="Equation.DSMT4">
                  <p:embed/>
                  <p:pic>
                    <p:nvPicPr>
                      <p:cNvPr id="25622" name="Object 22">
                        <a:extLst>
                          <a:ext uri="{FF2B5EF4-FFF2-40B4-BE49-F238E27FC236}">
                            <a16:creationId xmlns:a16="http://schemas.microsoft.com/office/drawing/2014/main" id="{CF60AE8E-D6B2-4DB7-BA3A-2243872EC22E}"/>
                          </a:ext>
                        </a:extLst>
                      </p:cNvPr>
                      <p:cNvPicPr>
                        <a:picLocks noChangeAspect="1" noChangeArrowheads="1"/>
                      </p:cNvPicPr>
                      <p:nvPr/>
                    </p:nvPicPr>
                    <p:blipFill>
                      <a:blip r:embed="rId3"/>
                      <a:srcRect/>
                      <a:stretch>
                        <a:fillRect/>
                      </a:stretch>
                    </p:blipFill>
                    <p:spPr bwMode="auto">
                      <a:xfrm>
                        <a:off x="4203700" y="2724150"/>
                        <a:ext cx="2463800" cy="1612900"/>
                      </a:xfrm>
                      <a:prstGeom prst="rect">
                        <a:avLst/>
                      </a:prstGeom>
                      <a:noFill/>
                      <a:ln>
                        <a:noFill/>
                      </a:ln>
                      <a:effectLst/>
                    </p:spPr>
                  </p:pic>
                </p:oleObj>
              </mc:Fallback>
            </mc:AlternateContent>
          </a:graphicData>
        </a:graphic>
      </p:graphicFrame>
      <p:sp>
        <p:nvSpPr>
          <p:cNvPr id="25623" name="Text Box 23">
            <a:extLst>
              <a:ext uri="{FF2B5EF4-FFF2-40B4-BE49-F238E27FC236}">
                <a16:creationId xmlns:a16="http://schemas.microsoft.com/office/drawing/2014/main" id="{51273AD1-FEEF-4BD5-8203-98B6AC0DA917}"/>
              </a:ext>
            </a:extLst>
          </p:cNvPr>
          <p:cNvSpPr txBox="1">
            <a:spLocks noChangeArrowheads="1"/>
          </p:cNvSpPr>
          <p:nvPr/>
        </p:nvSpPr>
        <p:spPr bwMode="auto">
          <a:xfrm>
            <a:off x="673100" y="5359400"/>
            <a:ext cx="807720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For any system in equilibrium with others at temperature T: </a:t>
            </a:r>
          </a:p>
          <a:p>
            <a:pPr>
              <a:spcBef>
                <a:spcPct val="50000"/>
              </a:spcBef>
            </a:pPr>
            <a:r>
              <a:rPr lang="en-US" altLang="en-US" b="1">
                <a:solidFill>
                  <a:srgbClr val="FF0000"/>
                </a:solidFill>
                <a:latin typeface="Symbol" panose="05050102010706020507" pitchFamily="18" charset="2"/>
              </a:rPr>
              <a:t>D</a:t>
            </a:r>
            <a:r>
              <a:rPr lang="en-US" altLang="en-US" b="1">
                <a:solidFill>
                  <a:srgbClr val="FF0000"/>
                </a:solidFill>
              </a:rPr>
              <a:t>S/</a:t>
            </a:r>
            <a:r>
              <a:rPr lang="en-US" altLang="en-US" b="1">
                <a:solidFill>
                  <a:srgbClr val="FF0000"/>
                </a:solidFill>
                <a:latin typeface="Symbol" panose="05050102010706020507" pitchFamily="18" charset="2"/>
              </a:rPr>
              <a:t>D</a:t>
            </a:r>
            <a:r>
              <a:rPr lang="en-US" altLang="en-US" sz="2400" b="1">
                <a:solidFill>
                  <a:srgbClr val="FF0000"/>
                </a:solidFill>
              </a:rPr>
              <a:t>U</a:t>
            </a:r>
            <a:r>
              <a:rPr lang="en-US" altLang="en-US" sz="2400" b="1" baseline="-25000">
                <a:solidFill>
                  <a:srgbClr val="FF0000"/>
                </a:solidFill>
              </a:rPr>
              <a:t> </a:t>
            </a:r>
            <a:r>
              <a:rPr lang="en-US" altLang="en-US" sz="2400" b="1">
                <a:solidFill>
                  <a:srgbClr val="FF0000"/>
                </a:solidFill>
              </a:rPr>
              <a:t>= 1/</a:t>
            </a:r>
            <a:r>
              <a:rPr lang="en-US" altLang="en-US" b="1">
                <a:solidFill>
                  <a:srgbClr val="FF0000"/>
                </a:solidFill>
              </a:rPr>
              <a:t>T</a:t>
            </a:r>
            <a:r>
              <a:rPr lang="en-US" altLang="en-US"/>
              <a:t> regardless of substance and construction!</a:t>
            </a:r>
          </a:p>
        </p:txBody>
      </p:sp>
    </p:spTree>
  </p:cSld>
  <p:clrMapOvr>
    <a:masterClrMapping/>
  </p:clrMapOvr>
  <p:transition>
    <p:dissolv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C6F88-8AB8-0ECF-40AB-A1B0AABDC35E}"/>
              </a:ext>
            </a:extLst>
          </p:cNvPr>
          <p:cNvSpPr>
            <a:spLocks noGrp="1"/>
          </p:cNvSpPr>
          <p:nvPr>
            <p:ph type="dt" sz="half" idx="10"/>
          </p:nvPr>
        </p:nvSpPr>
        <p:spPr/>
        <p:txBody>
          <a:bodyPr/>
          <a:lstStyle/>
          <a:p>
            <a:r>
              <a:rPr lang="en-US"/>
              <a:t>W. Udo Schröder 2023</a:t>
            </a:r>
          </a:p>
        </p:txBody>
      </p:sp>
      <p:sp>
        <p:nvSpPr>
          <p:cNvPr id="3" name="Footer Placeholder 2">
            <a:extLst>
              <a:ext uri="{FF2B5EF4-FFF2-40B4-BE49-F238E27FC236}">
                <a16:creationId xmlns:a16="http://schemas.microsoft.com/office/drawing/2014/main" id="{2B3CACA5-5359-B912-D946-FB897424F2AB}"/>
              </a:ext>
            </a:extLst>
          </p:cNvPr>
          <p:cNvSpPr>
            <a:spLocks noGrp="1"/>
          </p:cNvSpPr>
          <p:nvPr>
            <p:ph type="ftr" sz="quarter" idx="11"/>
          </p:nvPr>
        </p:nvSpPr>
        <p:spPr/>
        <p:txBody>
          <a:bodyPr/>
          <a:lstStyle/>
          <a:p>
            <a:r>
              <a:rPr lang="en-US"/>
              <a:t>Compl MP TD</a:t>
            </a:r>
          </a:p>
        </p:txBody>
      </p:sp>
      <p:sp>
        <p:nvSpPr>
          <p:cNvPr id="4" name="Slide Number Placeholder 3">
            <a:extLst>
              <a:ext uri="{FF2B5EF4-FFF2-40B4-BE49-F238E27FC236}">
                <a16:creationId xmlns:a16="http://schemas.microsoft.com/office/drawing/2014/main" id="{27D1C32F-2F23-4C53-B036-7C9EEE1E6A83}"/>
              </a:ext>
            </a:extLst>
          </p:cNvPr>
          <p:cNvSpPr>
            <a:spLocks noGrp="1"/>
          </p:cNvSpPr>
          <p:nvPr>
            <p:ph type="sldNum" sz="quarter" idx="12"/>
          </p:nvPr>
        </p:nvSpPr>
        <p:spPr/>
        <p:txBody>
          <a:bodyPr/>
          <a:lstStyle/>
          <a:p>
            <a:fld id="{0500F5F2-86BA-4EF6-B970-C8B39D65498B}" type="slidenum">
              <a:rPr lang="en-US" smtClean="0"/>
              <a:t>73</a:t>
            </a:fld>
            <a:endParaRPr lang="en-US"/>
          </a:p>
        </p:txBody>
      </p:sp>
    </p:spTree>
    <p:extLst>
      <p:ext uri="{BB962C8B-B14F-4D97-AF65-F5344CB8AC3E}">
        <p14:creationId xmlns:p14="http://schemas.microsoft.com/office/powerpoint/2010/main" val="29440273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ctrTitle"/>
          </p:nvPr>
        </p:nvSpPr>
        <p:spPr>
          <a:xfrm>
            <a:off x="762000" y="153908"/>
            <a:ext cx="7772400" cy="608091"/>
          </a:xfrm>
        </p:spPr>
        <p:txBody>
          <a:bodyPr anchor="ctr"/>
          <a:lstStyle/>
          <a:p>
            <a:r>
              <a:rPr lang="en-US" dirty="0"/>
              <a:t>Mechanical Work &amp; Energy: Weightlifting</a:t>
            </a:r>
          </a:p>
        </p:txBody>
      </p:sp>
      <p:sp>
        <p:nvSpPr>
          <p:cNvPr id="3076" name="Rectangle 4"/>
          <p:cNvSpPr>
            <a:spLocks noGrp="1" noChangeArrowheads="1"/>
          </p:cNvSpPr>
          <p:nvPr>
            <p:ph type="subTitle" idx="1"/>
          </p:nvPr>
        </p:nvSpPr>
        <p:spPr>
          <a:xfrm>
            <a:off x="3915867" y="1057746"/>
            <a:ext cx="4893156" cy="3828361"/>
          </a:xfrm>
        </p:spPr>
        <p:txBody>
          <a:bodyPr/>
          <a:lstStyle/>
          <a:p>
            <a:pPr algn="l"/>
            <a:r>
              <a:rPr lang="en-US" sz="1800" dirty="0">
                <a:latin typeface="+mj-lt"/>
              </a:rPr>
              <a:t>Lifting a body of mass m against the gravitational force F</a:t>
            </a:r>
            <a:r>
              <a:rPr lang="en-US" sz="1800" b="1" baseline="-25000" dirty="0">
                <a:latin typeface="+mj-lt"/>
              </a:rPr>
              <a:t>1</a:t>
            </a:r>
            <a:r>
              <a:rPr lang="en-US" sz="1800" dirty="0">
                <a:latin typeface="+mj-lt"/>
              </a:rPr>
              <a:t> requires an equal force F</a:t>
            </a:r>
            <a:r>
              <a:rPr lang="en-US" sz="1800" baseline="-25000" dirty="0">
                <a:latin typeface="+mj-lt"/>
              </a:rPr>
              <a:t>2</a:t>
            </a:r>
            <a:r>
              <a:rPr lang="en-US" sz="1800" dirty="0">
                <a:latin typeface="+mj-lt"/>
              </a:rPr>
              <a:t> in the opposite direction. </a:t>
            </a:r>
          </a:p>
          <a:p>
            <a:pPr algn="l"/>
            <a:endParaRPr lang="en-US" sz="1800" dirty="0">
              <a:latin typeface="+mj-lt"/>
            </a:endParaRPr>
          </a:p>
          <a:p>
            <a:pPr algn="l"/>
            <a:endParaRPr lang="en-US" sz="1800" dirty="0">
              <a:latin typeface="+mj-lt"/>
            </a:endParaRPr>
          </a:p>
          <a:p>
            <a:pPr algn="l"/>
            <a:r>
              <a:rPr lang="en-US" sz="1600" dirty="0">
                <a:latin typeface="+mj-lt"/>
              </a:rPr>
              <a:t>Applying F</a:t>
            </a:r>
            <a:r>
              <a:rPr lang="en-US" sz="1600" baseline="-25000" dirty="0">
                <a:latin typeface="+mj-lt"/>
              </a:rPr>
              <a:t>2</a:t>
            </a:r>
            <a:r>
              <a:rPr lang="en-US" sz="1600" dirty="0">
                <a:latin typeface="+mj-lt"/>
              </a:rPr>
              <a:t> over an altitude change </a:t>
            </a:r>
            <a:r>
              <a:rPr lang="en-US" sz="1600" b="1" dirty="0">
                <a:latin typeface="Symbol" pitchFamily="18" charset="2"/>
              </a:rPr>
              <a:t>D</a:t>
            </a:r>
            <a:r>
              <a:rPr lang="en-US" sz="1600" b="1" dirty="0">
                <a:latin typeface="+mj-lt"/>
              </a:rPr>
              <a:t>x</a:t>
            </a:r>
            <a:r>
              <a:rPr lang="en-US" sz="1600" dirty="0">
                <a:latin typeface="+mj-lt"/>
              </a:rPr>
              <a:t> increases the energy of the body (= system) by</a:t>
            </a:r>
          </a:p>
          <a:p>
            <a:pPr algn="l"/>
            <a:endParaRPr lang="en-US" sz="1600" dirty="0">
              <a:latin typeface="+mj-lt"/>
            </a:endParaRPr>
          </a:p>
          <a:p>
            <a:pPr algn="l"/>
            <a:endParaRPr lang="en-US" sz="1600" dirty="0">
              <a:latin typeface="+mj-lt"/>
            </a:endParaRPr>
          </a:p>
          <a:p>
            <a:pPr algn="l"/>
            <a:endParaRPr lang="en-US" sz="1600" dirty="0">
              <a:latin typeface="+mj-lt"/>
            </a:endParaRPr>
          </a:p>
          <a:p>
            <a:pPr algn="l"/>
            <a:r>
              <a:rPr lang="en-US" sz="1600" dirty="0">
                <a:latin typeface="+mj-lt"/>
              </a:rPr>
              <a:t>If the work is done during time </a:t>
            </a:r>
            <a:r>
              <a:rPr lang="en-US" sz="1600" dirty="0">
                <a:latin typeface="Symbol" panose="05050102010706020507" pitchFamily="18" charset="2"/>
              </a:rPr>
              <a:t>D</a:t>
            </a:r>
            <a:r>
              <a:rPr lang="en-US" sz="1600" i="1" dirty="0">
                <a:latin typeface="+mj-lt"/>
              </a:rPr>
              <a:t>t</a:t>
            </a:r>
            <a:r>
              <a:rPr lang="en-US" sz="1600" dirty="0">
                <a:latin typeface="+mj-lt"/>
              </a:rPr>
              <a:t>, the mean power applied is</a:t>
            </a:r>
          </a:p>
        </p:txBody>
      </p:sp>
      <p:pic>
        <p:nvPicPr>
          <p:cNvPr id="3077" name="Picture 5" descr="C:\My Webs\Chm104\PPT_shw\foo\weightli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027" y="1143000"/>
            <a:ext cx="3244850"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graphicFrame>
        <p:nvGraphicFramePr>
          <p:cNvPr id="3078" name="Object 6"/>
          <p:cNvGraphicFramePr>
            <a:graphicFrameLocks noChangeAspect="1"/>
          </p:cNvGraphicFramePr>
          <p:nvPr>
            <p:extLst>
              <p:ext uri="{D42A27DB-BD31-4B8C-83A1-F6EECF244321}">
                <p14:modId xmlns:p14="http://schemas.microsoft.com/office/powerpoint/2010/main" val="2710869283"/>
              </p:ext>
            </p:extLst>
          </p:nvPr>
        </p:nvGraphicFramePr>
        <p:xfrm>
          <a:off x="4747495" y="3322509"/>
          <a:ext cx="2574685" cy="631481"/>
        </p:xfrm>
        <a:graphic>
          <a:graphicData uri="http://schemas.openxmlformats.org/presentationml/2006/ole">
            <mc:AlternateContent xmlns:mc="http://schemas.openxmlformats.org/markup-compatibility/2006">
              <mc:Choice xmlns:v="urn:schemas-microsoft-com:vml" Requires="v">
                <p:oleObj name="Equation" r:id="rId3" imgW="2387520" imgH="583920" progId="Equation.DSMT4">
                  <p:embed/>
                </p:oleObj>
              </mc:Choice>
              <mc:Fallback>
                <p:oleObj name="Equation" r:id="rId3" imgW="2387520" imgH="583920" progId="Equation.DSMT4">
                  <p:embed/>
                  <p:pic>
                    <p:nvPicPr>
                      <p:cNvPr id="3078" name="Object 6"/>
                      <p:cNvPicPr>
                        <a:picLocks noChangeAspect="1" noChangeArrowheads="1"/>
                      </p:cNvPicPr>
                      <p:nvPr/>
                    </p:nvPicPr>
                    <p:blipFill>
                      <a:blip r:embed="rId4"/>
                      <a:srcRect/>
                      <a:stretch>
                        <a:fillRect/>
                      </a:stretch>
                    </p:blipFill>
                    <p:spPr bwMode="auto">
                      <a:xfrm>
                        <a:off x="4747495" y="3322509"/>
                        <a:ext cx="2574685" cy="631481"/>
                      </a:xfrm>
                      <a:prstGeom prst="rect">
                        <a:avLst/>
                      </a:prstGeom>
                      <a:noFill/>
                      <a:ln>
                        <a:noFill/>
                      </a:ln>
                      <a:effectLst/>
                    </p:spPr>
                  </p:pic>
                </p:oleObj>
              </mc:Fallback>
            </mc:AlternateContent>
          </a:graphicData>
        </a:graphic>
      </p:graphicFrame>
      <p:sp>
        <p:nvSpPr>
          <p:cNvPr id="3079" name="Text Box 7"/>
          <p:cNvSpPr txBox="1">
            <a:spLocks noChangeArrowheads="1"/>
          </p:cNvSpPr>
          <p:nvPr/>
        </p:nvSpPr>
        <p:spPr bwMode="auto">
          <a:xfrm>
            <a:off x="375011" y="5640561"/>
            <a:ext cx="83820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a:spcBef>
                <a:spcPct val="50000"/>
              </a:spcBef>
            </a:pPr>
            <a:r>
              <a:rPr lang="en-US" dirty="0">
                <a:solidFill>
                  <a:srgbClr val="0000FF"/>
                </a:solidFill>
                <a:latin typeface="Comic Sans MS" panose="030F0702030302020204" pitchFamily="66" charset="0"/>
              </a:rPr>
              <a:t>The body gains, as internal energy, the difference in gravitational potential energies at different heights x. Body can do work </a:t>
            </a:r>
            <a:r>
              <a:rPr lang="en-US" i="1" dirty="0">
                <a:solidFill>
                  <a:srgbClr val="0000FF"/>
                </a:solidFill>
                <a:latin typeface="Comic Sans MS" panose="030F0702030302020204" pitchFamily="66" charset="0"/>
              </a:rPr>
              <a:t>w=</a:t>
            </a:r>
            <a:r>
              <a:rPr lang="en-US" i="1" dirty="0" err="1">
                <a:solidFill>
                  <a:srgbClr val="0000FF"/>
                </a:solidFill>
                <a:latin typeface="Comic Sans MS" panose="030F0702030302020204" pitchFamily="66" charset="0"/>
              </a:rPr>
              <a:t>mg</a:t>
            </a:r>
            <a:r>
              <a:rPr lang="en-US" i="1" dirty="0" err="1">
                <a:solidFill>
                  <a:srgbClr val="0000FF"/>
                </a:solidFill>
                <a:latin typeface="Symbol" panose="05050102010706020507" pitchFamily="18" charset="2"/>
              </a:rPr>
              <a:t>D</a:t>
            </a:r>
            <a:r>
              <a:rPr lang="en-US" i="1" dirty="0" err="1">
                <a:solidFill>
                  <a:srgbClr val="0000FF"/>
                </a:solidFill>
                <a:latin typeface="Comic Sans MS" panose="030F0702030302020204" pitchFamily="66" charset="0"/>
              </a:rPr>
              <a:t>x</a:t>
            </a:r>
            <a:r>
              <a:rPr lang="en-US" dirty="0">
                <a:solidFill>
                  <a:srgbClr val="0000FF"/>
                </a:solidFill>
                <a:latin typeface="Comic Sans MS" panose="030F0702030302020204" pitchFamily="66" charset="0"/>
              </a:rPr>
              <a:t>.</a:t>
            </a:r>
          </a:p>
        </p:txBody>
      </p:sp>
      <p:graphicFrame>
        <p:nvGraphicFramePr>
          <p:cNvPr id="2" name="Object 1"/>
          <p:cNvGraphicFramePr>
            <a:graphicFrameLocks noChangeAspect="1"/>
          </p:cNvGraphicFramePr>
          <p:nvPr>
            <p:extLst>
              <p:ext uri="{D42A27DB-BD31-4B8C-83A1-F6EECF244321}">
                <p14:modId xmlns:p14="http://schemas.microsoft.com/office/powerpoint/2010/main" val="4103346157"/>
              </p:ext>
            </p:extLst>
          </p:nvPr>
        </p:nvGraphicFramePr>
        <p:xfrm>
          <a:off x="5633406" y="2082597"/>
          <a:ext cx="872096" cy="357417"/>
        </p:xfrm>
        <a:graphic>
          <a:graphicData uri="http://schemas.openxmlformats.org/presentationml/2006/ole">
            <mc:AlternateContent xmlns:mc="http://schemas.openxmlformats.org/markup-compatibility/2006">
              <mc:Choice xmlns:v="urn:schemas-microsoft-com:vml" Requires="v">
                <p:oleObj name="Equation" r:id="rId5" imgW="774360" imgH="317160" progId="Equation.DSMT4">
                  <p:embed/>
                </p:oleObj>
              </mc:Choice>
              <mc:Fallback>
                <p:oleObj name="Equation" r:id="rId5" imgW="774360" imgH="317160" progId="Equation.DSMT4">
                  <p:embed/>
                  <p:pic>
                    <p:nvPicPr>
                      <p:cNvPr id="2" name="Object 1"/>
                      <p:cNvPicPr/>
                      <p:nvPr/>
                    </p:nvPicPr>
                    <p:blipFill>
                      <a:blip r:embed="rId6"/>
                      <a:stretch>
                        <a:fillRect/>
                      </a:stretch>
                    </p:blipFill>
                    <p:spPr>
                      <a:xfrm>
                        <a:off x="5633406" y="2082597"/>
                        <a:ext cx="872096" cy="357417"/>
                      </a:xfrm>
                      <a:prstGeom prst="rect">
                        <a:avLst/>
                      </a:prstGeom>
                    </p:spPr>
                  </p:pic>
                </p:oleObj>
              </mc:Fallback>
            </mc:AlternateContent>
          </a:graphicData>
        </a:graphic>
      </p:graphicFrame>
      <p:sp>
        <p:nvSpPr>
          <p:cNvPr id="8" name="TextBox 7"/>
          <p:cNvSpPr txBox="1"/>
          <p:nvPr/>
        </p:nvSpPr>
        <p:spPr>
          <a:xfrm>
            <a:off x="449096" y="4652682"/>
            <a:ext cx="3341127" cy="830997"/>
          </a:xfrm>
          <a:prstGeom prst="rect">
            <a:avLst/>
          </a:prstGeom>
          <a:solidFill>
            <a:srgbClr val="FFFF99"/>
          </a:solidFill>
          <a:scene3d>
            <a:camera prst="orthographicFront"/>
            <a:lightRig rig="threePt" dir="t"/>
          </a:scene3d>
          <a:sp3d>
            <a:bevelT/>
          </a:sp3d>
        </p:spPr>
        <p:txBody>
          <a:bodyPr wrap="square" rtlCol="0">
            <a:spAutoFit/>
          </a:bodyPr>
          <a:lstStyle/>
          <a:p>
            <a:pPr algn="l"/>
            <a:r>
              <a:rPr lang="en-US" sz="1600" dirty="0">
                <a:solidFill>
                  <a:srgbClr val="FF0000"/>
                </a:solidFill>
              </a:rPr>
              <a:t>Measureable are only differences </a:t>
            </a:r>
            <a:r>
              <a:rPr lang="en-US" sz="1600" dirty="0">
                <a:solidFill>
                  <a:srgbClr val="FF0000"/>
                </a:solidFill>
                <a:latin typeface="Symbol" panose="05050102010706020507" pitchFamily="18" charset="2"/>
              </a:rPr>
              <a:t>D</a:t>
            </a:r>
            <a:r>
              <a:rPr lang="en-US" sz="1600" i="1" dirty="0">
                <a:solidFill>
                  <a:srgbClr val="FF0000"/>
                </a:solidFill>
              </a:rPr>
              <a:t>E</a:t>
            </a:r>
            <a:r>
              <a:rPr lang="en-US" sz="1600" dirty="0">
                <a:solidFill>
                  <a:srgbClr val="FF0000"/>
                </a:solidFill>
              </a:rPr>
              <a:t> in energy </a:t>
            </a:r>
            <a:r>
              <a:rPr lang="en-US" sz="1600" i="1" dirty="0">
                <a:solidFill>
                  <a:srgbClr val="FF0000"/>
                </a:solidFill>
              </a:rPr>
              <a:t>E </a:t>
            </a:r>
            <a:r>
              <a:rPr lang="en-US" sz="1600" dirty="0">
                <a:solidFill>
                  <a:srgbClr val="FF0000"/>
                </a:solidFill>
                <a:sym typeface="Wingdings" panose="05000000000000000000" pitchFamily="2" charset="2"/>
              </a:rPr>
              <a:t> </a:t>
            </a:r>
            <a:r>
              <a:rPr lang="en-US" sz="1600" dirty="0">
                <a:solidFill>
                  <a:srgbClr val="0000FF"/>
                </a:solidFill>
                <a:sym typeface="Wingdings" panose="05000000000000000000" pitchFamily="2" charset="2"/>
              </a:rPr>
              <a:t>energy-zero, </a:t>
            </a:r>
            <a:r>
              <a:rPr lang="en-US" sz="1600" i="1" dirty="0">
                <a:solidFill>
                  <a:srgbClr val="0000FF"/>
                </a:solidFill>
                <a:sym typeface="Wingdings" panose="05000000000000000000" pitchFamily="2" charset="2"/>
              </a:rPr>
              <a:t>E=0,</a:t>
            </a:r>
            <a:r>
              <a:rPr lang="en-US" sz="1600" dirty="0">
                <a:solidFill>
                  <a:srgbClr val="0000FF"/>
                </a:solidFill>
                <a:sym typeface="Wingdings" panose="05000000000000000000" pitchFamily="2" charset="2"/>
              </a:rPr>
              <a:t> is arbitrary.</a:t>
            </a:r>
            <a:endParaRPr lang="en-US" sz="1600" dirty="0">
              <a:solidFill>
                <a:srgbClr val="0000FF"/>
              </a:solidFill>
            </a:endParaRPr>
          </a:p>
        </p:txBody>
      </p:sp>
      <p:graphicFrame>
        <p:nvGraphicFramePr>
          <p:cNvPr id="3" name="Object 2">
            <a:extLst>
              <a:ext uri="{FF2B5EF4-FFF2-40B4-BE49-F238E27FC236}">
                <a16:creationId xmlns:a16="http://schemas.microsoft.com/office/drawing/2014/main" id="{DBF7AD6B-D43C-3DF9-DDFA-D8C2C0DF2334}"/>
              </a:ext>
            </a:extLst>
          </p:cNvPr>
          <p:cNvGraphicFramePr>
            <a:graphicFrameLocks noChangeAspect="1"/>
          </p:cNvGraphicFramePr>
          <p:nvPr>
            <p:extLst>
              <p:ext uri="{D42A27DB-BD31-4B8C-83A1-F6EECF244321}">
                <p14:modId xmlns:p14="http://schemas.microsoft.com/office/powerpoint/2010/main" val="3125190265"/>
              </p:ext>
            </p:extLst>
          </p:nvPr>
        </p:nvGraphicFramePr>
        <p:xfrm>
          <a:off x="4266054" y="4912428"/>
          <a:ext cx="3606800" cy="439737"/>
        </p:xfrm>
        <a:graphic>
          <a:graphicData uri="http://schemas.openxmlformats.org/presentationml/2006/ole">
            <mc:AlternateContent xmlns:mc="http://schemas.openxmlformats.org/markup-compatibility/2006">
              <mc:Choice xmlns:v="urn:schemas-microsoft-com:vml" Requires="v">
                <p:oleObj name="Equation" r:id="rId7" imgW="2705040" imgH="330120" progId="Equation.DSMT4">
                  <p:embed/>
                </p:oleObj>
              </mc:Choice>
              <mc:Fallback>
                <p:oleObj name="Equation" r:id="rId7" imgW="2705040" imgH="330120" progId="Equation.DSMT4">
                  <p:embed/>
                  <p:pic>
                    <p:nvPicPr>
                      <p:cNvPr id="0" name=""/>
                      <p:cNvPicPr/>
                      <p:nvPr/>
                    </p:nvPicPr>
                    <p:blipFill>
                      <a:blip r:embed="rId8"/>
                      <a:stretch>
                        <a:fillRect/>
                      </a:stretch>
                    </p:blipFill>
                    <p:spPr>
                      <a:xfrm>
                        <a:off x="4266054" y="4912428"/>
                        <a:ext cx="3606800" cy="439737"/>
                      </a:xfrm>
                      <a:prstGeom prst="rect">
                        <a:avLst/>
                      </a:prstGeom>
                    </p:spPr>
                  </p:pic>
                </p:oleObj>
              </mc:Fallback>
            </mc:AlternateContent>
          </a:graphicData>
        </a:graphic>
      </p:graphicFrame>
    </p:spTree>
    <p:extLst>
      <p:ext uri="{BB962C8B-B14F-4D97-AF65-F5344CB8AC3E}">
        <p14:creationId xmlns:p14="http://schemas.microsoft.com/office/powerpoint/2010/main" val="26904473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998"/>
            <a:ext cx="8229600" cy="579437"/>
          </a:xfrm>
        </p:spPr>
        <p:txBody>
          <a:bodyPr/>
          <a:lstStyle/>
          <a:p>
            <a:r>
              <a:rPr lang="en-US" dirty="0"/>
              <a:t>Numerical Example</a:t>
            </a:r>
          </a:p>
        </p:txBody>
      </p:sp>
      <p:sp>
        <p:nvSpPr>
          <p:cNvPr id="4" name="Date Placeholder 3"/>
          <p:cNvSpPr>
            <a:spLocks noGrp="1"/>
          </p:cNvSpPr>
          <p:nvPr>
            <p:ph type="dt" sz="half" idx="10"/>
          </p:nvPr>
        </p:nvSpPr>
        <p:spPr/>
        <p:txBody>
          <a:bodyPr/>
          <a:lstStyle/>
          <a:p>
            <a:r>
              <a:rPr lang="en-US"/>
              <a:t>W. Udo Schröder 2023</a:t>
            </a:r>
          </a:p>
        </p:txBody>
      </p:sp>
      <p:sp>
        <p:nvSpPr>
          <p:cNvPr id="5" name="Footer Placeholder 4"/>
          <p:cNvSpPr>
            <a:spLocks noGrp="1"/>
          </p:cNvSpPr>
          <p:nvPr>
            <p:ph type="ftr" sz="quarter" idx="11"/>
          </p:nvPr>
        </p:nvSpPr>
        <p:spPr/>
        <p:txBody>
          <a:bodyPr/>
          <a:lstStyle/>
          <a:p>
            <a:r>
              <a:rPr lang="en-US"/>
              <a:t>Compl MP TD</a:t>
            </a:r>
          </a:p>
        </p:txBody>
      </p:sp>
      <p:sp>
        <p:nvSpPr>
          <p:cNvPr id="6" name="Slide Number Placeholder 5"/>
          <p:cNvSpPr>
            <a:spLocks noGrp="1"/>
          </p:cNvSpPr>
          <p:nvPr>
            <p:ph type="sldNum" sz="quarter" idx="12"/>
          </p:nvPr>
        </p:nvSpPr>
        <p:spPr/>
        <p:txBody>
          <a:bodyPr/>
          <a:lstStyle/>
          <a:p>
            <a:r>
              <a:rPr lang="en-US"/>
              <a:t>  </a:t>
            </a:r>
            <a:fld id="{00659523-789D-4DC9-90BC-C4E53155A16C}" type="slidenum">
              <a:rPr lang="en-US" smtClean="0">
                <a:solidFill>
                  <a:srgbClr val="C0C0C0"/>
                </a:solidFill>
              </a:rPr>
              <a:pPr/>
              <a:t>75</a:t>
            </a:fld>
            <a:endParaRPr lang="en-US">
              <a:solidFill>
                <a:srgbClr val="C0C0C0"/>
              </a:solidFill>
            </a:endParaRPr>
          </a:p>
        </p:txBody>
      </p:sp>
      <p:sp>
        <p:nvSpPr>
          <p:cNvPr id="8" name="Content Placeholder 7"/>
          <p:cNvSpPr>
            <a:spLocks noGrp="1" noChangeArrowheads="1"/>
          </p:cNvSpPr>
          <p:nvPr>
            <p:ph idx="1"/>
          </p:nvPr>
        </p:nvSpPr>
        <p:spPr bwMode="auto">
          <a:xfrm>
            <a:off x="362851" y="860238"/>
            <a:ext cx="8328475" cy="24376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None/>
              <a:defRPr sz="2400" kern="1200">
                <a:solidFill>
                  <a:schemeClr val="tx1"/>
                </a:solidFill>
                <a:latin typeface="+mn-lt"/>
                <a:ea typeface="+mn-ea"/>
                <a:cs typeface="+mn-cs"/>
              </a:defRPr>
            </a:lvl1pPr>
            <a:lvl2pPr marL="457200" indent="0" algn="ctr" rtl="0" fontAlgn="base">
              <a:spcBef>
                <a:spcPct val="20000"/>
              </a:spcBef>
              <a:spcAft>
                <a:spcPct val="0"/>
              </a:spcAft>
              <a:buNone/>
              <a:defRPr sz="2000" kern="1200">
                <a:solidFill>
                  <a:schemeClr val="tx1"/>
                </a:solidFill>
                <a:latin typeface="+mn-lt"/>
                <a:ea typeface="+mn-ea"/>
                <a:cs typeface="+mn-cs"/>
              </a:defRPr>
            </a:lvl2pPr>
            <a:lvl3pPr marL="914400" indent="0" algn="ctr" rtl="0" fontAlgn="base">
              <a:spcBef>
                <a:spcPct val="20000"/>
              </a:spcBef>
              <a:spcAft>
                <a:spcPct val="0"/>
              </a:spcAft>
              <a:buNone/>
              <a:defRPr sz="1800" kern="1200">
                <a:solidFill>
                  <a:schemeClr val="tx1"/>
                </a:solidFill>
                <a:latin typeface="+mn-lt"/>
                <a:ea typeface="+mn-ea"/>
                <a:cs typeface="+mn-cs"/>
              </a:defRPr>
            </a:lvl3pPr>
            <a:lvl4pPr marL="1371600" indent="0" algn="ctr" rtl="0" fontAlgn="base">
              <a:spcBef>
                <a:spcPct val="20000"/>
              </a:spcBef>
              <a:spcAft>
                <a:spcPct val="0"/>
              </a:spcAft>
              <a:buNone/>
              <a:defRPr sz="1600" kern="1200">
                <a:solidFill>
                  <a:schemeClr val="tx1"/>
                </a:solidFill>
                <a:latin typeface="+mn-lt"/>
                <a:ea typeface="+mn-ea"/>
                <a:cs typeface="+mn-cs"/>
              </a:defRPr>
            </a:lvl4pPr>
            <a:lvl5pPr marL="1828800" indent="0" algn="ctr" rtl="0" fontAlgn="base">
              <a:spcBef>
                <a:spcPct val="20000"/>
              </a:spcBef>
              <a:spcAft>
                <a:spcPct val="0"/>
              </a:spcAft>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ct val="30000"/>
              </a:spcBef>
              <a:buFont typeface="Arial" panose="020B0604020202020204" pitchFamily="34" charset="0"/>
              <a:buNone/>
              <a:defRPr sz="1600" kern="1200">
                <a:solidFill>
                  <a:schemeClr val="tx1"/>
                </a:solidFill>
                <a:latin typeface="+mn-lt"/>
                <a:ea typeface="+mn-ea"/>
                <a:cs typeface="+mn-cs"/>
              </a:defRPr>
            </a:lvl9pPr>
          </a:lstStyle>
          <a:p>
            <a:pPr algn="l"/>
            <a:r>
              <a:rPr lang="en-US" sz="1800" b="1" dirty="0">
                <a:latin typeface="+mj-lt"/>
                <a:cs typeface="Times New Roman" panose="02020603050405020304" pitchFamily="18" charset="0"/>
              </a:rPr>
              <a:t>Q: </a:t>
            </a:r>
            <a:r>
              <a:rPr lang="en-US" sz="1800" dirty="0">
                <a:latin typeface="+mj-lt"/>
                <a:cs typeface="Times New Roman" panose="02020603050405020304" pitchFamily="18" charset="0"/>
              </a:rPr>
              <a:t>What is the potential energy (</a:t>
            </a:r>
            <a:r>
              <a:rPr lang="en-US" sz="1800" i="1" dirty="0">
                <a:latin typeface="+mj-lt"/>
                <a:cs typeface="Times New Roman" panose="02020603050405020304" pitchFamily="18" charset="0"/>
              </a:rPr>
              <a:t>SI</a:t>
            </a:r>
            <a:r>
              <a:rPr lang="en-US" sz="1800" dirty="0">
                <a:latin typeface="+mj-lt"/>
                <a:cs typeface="Times New Roman" panose="02020603050405020304" pitchFamily="18" charset="0"/>
              </a:rPr>
              <a:t> units) gained by a body of mass </a:t>
            </a:r>
          </a:p>
          <a:p>
            <a:r>
              <a:rPr lang="en-US" sz="1800" i="1" dirty="0">
                <a:latin typeface="+mj-lt"/>
                <a:cs typeface="Times New Roman" panose="02020603050405020304" pitchFamily="18" charset="0"/>
              </a:rPr>
              <a:t>m = 1 kg </a:t>
            </a:r>
            <a:r>
              <a:rPr lang="en-US" sz="1800" dirty="0">
                <a:latin typeface="+mj-lt"/>
                <a:cs typeface="Times New Roman" panose="02020603050405020304" pitchFamily="18" charset="0"/>
              </a:rPr>
              <a:t>lifted vertically up from a table by a distance </a:t>
            </a:r>
            <a:r>
              <a:rPr lang="en-US" sz="1800" i="1" dirty="0">
                <a:latin typeface="+mj-lt"/>
                <a:cs typeface="Times New Roman" panose="02020603050405020304" pitchFamily="18" charset="0"/>
              </a:rPr>
              <a:t>h = 1m </a:t>
            </a:r>
            <a:r>
              <a:rPr lang="en-US" sz="1800" dirty="0">
                <a:latin typeface="+mj-lt"/>
                <a:cs typeface="Times New Roman" panose="02020603050405020304" pitchFamily="18" charset="0"/>
              </a:rPr>
              <a:t>?</a:t>
            </a:r>
          </a:p>
          <a:p>
            <a:r>
              <a:rPr lang="en-US" sz="1800" dirty="0">
                <a:latin typeface="+mj-lt"/>
                <a:cs typeface="Times New Roman" panose="02020603050405020304" pitchFamily="18" charset="0"/>
              </a:rPr>
              <a:t> </a:t>
            </a:r>
          </a:p>
          <a:p>
            <a:pPr algn="just"/>
            <a:r>
              <a:rPr lang="en-US" sz="1800" b="1" dirty="0">
                <a:latin typeface="+mj-lt"/>
                <a:cs typeface="Times New Roman" panose="02020603050405020304" pitchFamily="18" charset="0"/>
              </a:rPr>
              <a:t>A: </a:t>
            </a:r>
            <a:r>
              <a:rPr lang="en-US" sz="1800" dirty="0">
                <a:latin typeface="+mj-lt"/>
                <a:cs typeface="Times New Roman" panose="02020603050405020304" pitchFamily="18" charset="0"/>
              </a:rPr>
              <a:t>The force resisting the motion of the body is the gravitational force (downwards is the </a:t>
            </a:r>
            <a:r>
              <a:rPr lang="en-US" sz="1800" b="1" i="1" dirty="0">
                <a:latin typeface="+mj-lt"/>
                <a:cs typeface="Times New Roman" panose="02020603050405020304" pitchFamily="18" charset="0"/>
              </a:rPr>
              <a:t>negative</a:t>
            </a:r>
            <a:r>
              <a:rPr lang="en-US" sz="1800" dirty="0">
                <a:latin typeface="+mj-lt"/>
                <a:cs typeface="Times New Roman" panose="02020603050405020304" pitchFamily="18" charset="0"/>
              </a:rPr>
              <a:t> </a:t>
            </a:r>
            <a:r>
              <a:rPr lang="en-US" sz="1800" b="1" i="1" dirty="0">
                <a:latin typeface="+mj-lt"/>
                <a:cs typeface="Times New Roman" panose="02020603050405020304" pitchFamily="18" charset="0"/>
              </a:rPr>
              <a:t>h</a:t>
            </a:r>
            <a:r>
              <a:rPr lang="en-US" sz="1800" dirty="0">
                <a:latin typeface="+mj-lt"/>
                <a:cs typeface="Times New Roman" panose="02020603050405020304" pitchFamily="18" charset="0"/>
              </a:rPr>
              <a:t> </a:t>
            </a:r>
            <a:r>
              <a:rPr lang="en-US" sz="1800" b="1" i="1" dirty="0">
                <a:latin typeface="+mj-lt"/>
                <a:cs typeface="Times New Roman" panose="02020603050405020304" pitchFamily="18" charset="0"/>
              </a:rPr>
              <a:t>direction</a:t>
            </a:r>
            <a:r>
              <a:rPr lang="en-US" sz="1800" dirty="0">
                <a:latin typeface="+mj-lt"/>
                <a:cs typeface="Times New Roman" panose="02020603050405020304" pitchFamily="18" charset="0"/>
              </a:rPr>
              <a:t>)</a:t>
            </a:r>
          </a:p>
          <a:p>
            <a:pPr algn="just"/>
            <a:r>
              <a:rPr lang="en-US" sz="1800" dirty="0">
                <a:latin typeface="+mj-lt"/>
                <a:cs typeface="Times New Roman" panose="02020603050405020304" pitchFamily="18" charset="0"/>
              </a:rPr>
              <a:t> </a:t>
            </a:r>
            <a:endParaRPr lang="en-US" sz="1800" dirty="0">
              <a:latin typeface="+mj-lt"/>
            </a:endParaRPr>
          </a:p>
        </p:txBody>
      </p:sp>
      <p:sp>
        <p:nvSpPr>
          <p:cNvPr id="10" name="Text Box 7"/>
          <p:cNvSpPr txBox="1">
            <a:spLocks noChangeArrowheads="1"/>
          </p:cNvSpPr>
          <p:nvPr/>
        </p:nvSpPr>
        <p:spPr bwMode="auto">
          <a:xfrm>
            <a:off x="404814" y="2959952"/>
            <a:ext cx="829943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a:lstStyle>
          <a:p>
            <a:pPr>
              <a:spcBef>
                <a:spcPct val="50000"/>
              </a:spcBef>
            </a:pPr>
            <a:r>
              <a:rPr lang="en-US" sz="1800" dirty="0">
                <a:latin typeface="+mj-lt"/>
                <a:cs typeface="Times New Roman" panose="02020603050405020304" pitchFamily="18" charset="0"/>
              </a:rPr>
              <a:t>To lift the body requires a </a:t>
            </a:r>
            <a:r>
              <a:rPr lang="en-US" sz="1800" b="1" i="1" dirty="0">
                <a:latin typeface="+mj-lt"/>
                <a:cs typeface="Times New Roman" panose="02020603050405020304" pitchFamily="18" charset="0"/>
              </a:rPr>
              <a:t>force F</a:t>
            </a:r>
            <a:r>
              <a:rPr lang="en-US" sz="1800" b="1" dirty="0">
                <a:latin typeface="+mj-lt"/>
                <a:cs typeface="Times New Roman" panose="02020603050405020304" pitchFamily="18" charset="0"/>
              </a:rPr>
              <a:t> </a:t>
            </a:r>
            <a:r>
              <a:rPr lang="en-US" sz="1800" b="1" i="1" dirty="0">
                <a:latin typeface="+mj-lt"/>
                <a:cs typeface="Times New Roman" panose="02020603050405020304" pitchFamily="18" charset="0"/>
              </a:rPr>
              <a:t>upwards</a:t>
            </a:r>
            <a:r>
              <a:rPr lang="en-US" sz="1800" dirty="0">
                <a:latin typeface="+mj-lt"/>
                <a:cs typeface="Times New Roman" panose="02020603050405020304" pitchFamily="18" charset="0"/>
              </a:rPr>
              <a:t> of the magnitude </a:t>
            </a:r>
            <a:r>
              <a:rPr lang="en-US" sz="1800" i="1" dirty="0">
                <a:latin typeface="+mj-lt"/>
                <a:cs typeface="Times New Roman" panose="02020603050405020304" pitchFamily="18" charset="0"/>
              </a:rPr>
              <a:t>9.81 N</a:t>
            </a:r>
            <a:r>
              <a:rPr lang="en-US" sz="1800" dirty="0">
                <a:latin typeface="+mj-lt"/>
                <a:cs typeface="Times New Roman" panose="02020603050405020304" pitchFamily="18" charset="0"/>
              </a:rPr>
              <a:t>. </a:t>
            </a:r>
          </a:p>
          <a:p>
            <a:pPr>
              <a:spcBef>
                <a:spcPct val="50000"/>
              </a:spcBef>
            </a:pPr>
            <a:r>
              <a:rPr lang="en-US" sz="1800" dirty="0">
                <a:latin typeface="+mj-lt"/>
                <a:cs typeface="Times New Roman" panose="02020603050405020304" pitchFamily="18" charset="0"/>
              </a:rPr>
              <a:t>This force </a:t>
            </a:r>
            <a:r>
              <a:rPr lang="en-US" sz="1800" b="1" i="1" dirty="0">
                <a:latin typeface="+mj-lt"/>
                <a:cs typeface="Times New Roman" panose="02020603050405020304" pitchFamily="18" charset="0"/>
              </a:rPr>
              <a:t>F = - </a:t>
            </a:r>
            <a:r>
              <a:rPr lang="en-US" sz="1800" b="1" i="1" dirty="0" err="1">
                <a:latin typeface="+mj-lt"/>
                <a:cs typeface="Times New Roman" panose="02020603050405020304" pitchFamily="18" charset="0"/>
              </a:rPr>
              <a:t>F</a:t>
            </a:r>
            <a:r>
              <a:rPr lang="en-US" sz="1800" b="1" i="1" baseline="-25000" dirty="0" err="1">
                <a:latin typeface="+mj-lt"/>
                <a:cs typeface="Times New Roman" panose="02020603050405020304" pitchFamily="18" charset="0"/>
              </a:rPr>
              <a:t>g</a:t>
            </a:r>
            <a:r>
              <a:rPr lang="en-US" sz="1800" b="1" i="1" dirty="0">
                <a:latin typeface="+mj-lt"/>
                <a:cs typeface="Times New Roman" panose="02020603050405020304" pitchFamily="18" charset="0"/>
              </a:rPr>
              <a:t> =+9.81 N</a:t>
            </a:r>
            <a:r>
              <a:rPr lang="en-US" sz="1800" dirty="0">
                <a:latin typeface="+mj-lt"/>
                <a:cs typeface="Times New Roman" panose="02020603050405020304" pitchFamily="18" charset="0"/>
              </a:rPr>
              <a:t>, applied over the distance of </a:t>
            </a:r>
            <a:r>
              <a:rPr lang="en-US" sz="1800" b="1" i="1" dirty="0">
                <a:latin typeface="+mj-lt"/>
                <a:cs typeface="Times New Roman" panose="02020603050405020304" pitchFamily="18" charset="0"/>
              </a:rPr>
              <a:t>1m</a:t>
            </a:r>
            <a:r>
              <a:rPr lang="en-US" sz="1800" i="1" dirty="0">
                <a:latin typeface="+mj-lt"/>
                <a:cs typeface="Times New Roman" panose="02020603050405020304" pitchFamily="18" charset="0"/>
              </a:rPr>
              <a:t> </a:t>
            </a:r>
            <a:r>
              <a:rPr lang="en-US" sz="1800" dirty="0">
                <a:latin typeface="+mj-lt"/>
                <a:cs typeface="Times New Roman" panose="02020603050405020304" pitchFamily="18" charset="0"/>
              </a:rPr>
              <a:t> does </a:t>
            </a:r>
          </a:p>
          <a:p>
            <a:pPr>
              <a:spcBef>
                <a:spcPct val="50000"/>
              </a:spcBef>
            </a:pPr>
            <a:r>
              <a:rPr lang="en-US" sz="1800" dirty="0">
                <a:latin typeface="+mj-lt"/>
                <a:cs typeface="Times New Roman" panose="02020603050405020304" pitchFamily="18" charset="0"/>
              </a:rPr>
              <a:t>the work</a:t>
            </a:r>
            <a:r>
              <a:rPr lang="en-US" sz="1800" dirty="0">
                <a:latin typeface="+mj-lt"/>
              </a:rPr>
              <a:t> </a:t>
            </a:r>
          </a:p>
        </p:txBody>
      </p:sp>
      <p:graphicFrame>
        <p:nvGraphicFramePr>
          <p:cNvPr id="9" name="Object 8"/>
          <p:cNvGraphicFramePr>
            <a:graphicFrameLocks noChangeAspect="1"/>
          </p:cNvGraphicFramePr>
          <p:nvPr>
            <p:extLst>
              <p:ext uri="{D42A27DB-BD31-4B8C-83A1-F6EECF244321}">
                <p14:modId xmlns:p14="http://schemas.microsoft.com/office/powerpoint/2010/main" val="2421656878"/>
              </p:ext>
            </p:extLst>
          </p:nvPr>
        </p:nvGraphicFramePr>
        <p:xfrm>
          <a:off x="2208213" y="3834212"/>
          <a:ext cx="4889500" cy="292100"/>
        </p:xfrm>
        <a:graphic>
          <a:graphicData uri="http://schemas.openxmlformats.org/presentationml/2006/ole">
            <mc:AlternateContent xmlns:mc="http://schemas.openxmlformats.org/markup-compatibility/2006">
              <mc:Choice xmlns:v="urn:schemas-microsoft-com:vml" Requires="v">
                <p:oleObj name="Equation" r:id="rId2" imgW="4889160" imgH="291960" progId="Equation.DSMT4">
                  <p:embed/>
                </p:oleObj>
              </mc:Choice>
              <mc:Fallback>
                <p:oleObj name="Equation" r:id="rId2" imgW="4889160" imgH="291960" progId="Equation.DSMT4">
                  <p:embed/>
                  <p:pic>
                    <p:nvPicPr>
                      <p:cNvPr id="9" name="Object 8"/>
                      <p:cNvPicPr/>
                      <p:nvPr/>
                    </p:nvPicPr>
                    <p:blipFill>
                      <a:blip r:embed="rId3"/>
                      <a:stretch>
                        <a:fillRect/>
                      </a:stretch>
                    </p:blipFill>
                    <p:spPr>
                      <a:xfrm>
                        <a:off x="2208213" y="3834212"/>
                        <a:ext cx="4889500" cy="292100"/>
                      </a:xfrm>
                      <a:prstGeom prst="rect">
                        <a:avLst/>
                      </a:prstGeom>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1717502586"/>
              </p:ext>
            </p:extLst>
          </p:nvPr>
        </p:nvGraphicFramePr>
        <p:xfrm>
          <a:off x="2424113" y="2547265"/>
          <a:ext cx="4457700" cy="368300"/>
        </p:xfrm>
        <a:graphic>
          <a:graphicData uri="http://schemas.openxmlformats.org/presentationml/2006/ole">
            <mc:AlternateContent xmlns:mc="http://schemas.openxmlformats.org/markup-compatibility/2006">
              <mc:Choice xmlns:v="urn:schemas-microsoft-com:vml" Requires="v">
                <p:oleObj name="Equation" r:id="rId4" imgW="4457520" imgH="368280" progId="Equation.DSMT4">
                  <p:embed/>
                </p:oleObj>
              </mc:Choice>
              <mc:Fallback>
                <p:oleObj name="Equation" r:id="rId4" imgW="4457520" imgH="368280" progId="Equation.DSMT4">
                  <p:embed/>
                  <p:pic>
                    <p:nvPicPr>
                      <p:cNvPr id="12" name="Object 11"/>
                      <p:cNvPicPr/>
                      <p:nvPr/>
                    </p:nvPicPr>
                    <p:blipFill>
                      <a:blip r:embed="rId5"/>
                      <a:stretch>
                        <a:fillRect/>
                      </a:stretch>
                    </p:blipFill>
                    <p:spPr>
                      <a:xfrm>
                        <a:off x="2424113" y="2547265"/>
                        <a:ext cx="4457700" cy="368300"/>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B29639EC-7871-DEB0-AA7C-CA6BC98DD05E}"/>
              </a:ext>
            </a:extLst>
          </p:cNvPr>
          <p:cNvSpPr txBox="1"/>
          <p:nvPr/>
        </p:nvSpPr>
        <p:spPr>
          <a:xfrm>
            <a:off x="442523" y="4468216"/>
            <a:ext cx="8169129" cy="1569660"/>
          </a:xfrm>
          <a:prstGeom prst="rect">
            <a:avLst/>
          </a:prstGeom>
          <a:noFill/>
        </p:spPr>
        <p:txBody>
          <a:bodyPr wrap="square" rtlCol="0">
            <a:spAutoFit/>
          </a:bodyPr>
          <a:lstStyle/>
          <a:p>
            <a:pPr algn="just"/>
            <a:r>
              <a:rPr lang="en-US" sz="1600" b="1" dirty="0">
                <a:latin typeface="+mj-lt"/>
                <a:cs typeface="Times New Roman" panose="02020603050405020304" pitchFamily="18" charset="0"/>
              </a:rPr>
              <a:t>Q: </a:t>
            </a:r>
            <a:r>
              <a:rPr lang="en-US" sz="1600" dirty="0">
                <a:latin typeface="+mj-lt"/>
                <a:cs typeface="Times New Roman" panose="02020603050405020304" pitchFamily="18" charset="0"/>
              </a:rPr>
              <a:t>If this work is done within </a:t>
            </a:r>
            <a:r>
              <a:rPr lang="en-US" sz="1600" i="1" dirty="0">
                <a:latin typeface="+mj-lt"/>
                <a:cs typeface="Times New Roman" panose="02020603050405020304" pitchFamily="18" charset="0"/>
              </a:rPr>
              <a:t>1</a:t>
            </a:r>
            <a:r>
              <a:rPr lang="en-US" sz="1600" dirty="0">
                <a:latin typeface="+mj-lt"/>
                <a:cs typeface="Times New Roman" panose="02020603050405020304" pitchFamily="18" charset="0"/>
              </a:rPr>
              <a:t> second, what is the power</a:t>
            </a:r>
            <a:r>
              <a:rPr lang="en-US" sz="1600" i="1" dirty="0">
                <a:latin typeface="+mj-lt"/>
                <a:cs typeface="Times New Roman" panose="02020603050405020304" pitchFamily="18" charset="0"/>
              </a:rPr>
              <a:t> P </a:t>
            </a:r>
            <a:r>
              <a:rPr lang="en-US" sz="1600" dirty="0">
                <a:latin typeface="+mj-lt"/>
                <a:cs typeface="Times New Roman" panose="02020603050405020304" pitchFamily="18" charset="0"/>
              </a:rPr>
              <a:t>exerted?</a:t>
            </a:r>
            <a:endParaRPr lang="en-US" sz="1600" dirty="0">
              <a:latin typeface="+mj-lt"/>
            </a:endParaRPr>
          </a:p>
          <a:p>
            <a:pPr algn="l"/>
            <a:endParaRPr lang="en-US" sz="1600" dirty="0"/>
          </a:p>
          <a:p>
            <a:pPr algn="l"/>
            <a:r>
              <a:rPr lang="en-US" sz="1600" b="1" dirty="0"/>
              <a:t>A:</a:t>
            </a:r>
          </a:p>
          <a:p>
            <a:pPr algn="l"/>
            <a:endParaRPr lang="en-US" sz="1600" b="1" dirty="0"/>
          </a:p>
          <a:p>
            <a:pPr algn="l"/>
            <a:r>
              <a:rPr lang="en-US" sz="1600" b="1" dirty="0"/>
              <a:t>Q: </a:t>
            </a:r>
            <a:r>
              <a:rPr lang="en-US" sz="1600" dirty="0"/>
              <a:t>If the body is then dropped from its </a:t>
            </a:r>
            <a:r>
              <a:rPr lang="en-US" sz="1600" i="1" dirty="0"/>
              <a:t>1</a:t>
            </a:r>
            <a:r>
              <a:rPr lang="en-US" sz="1600" dirty="0"/>
              <a:t>-</a:t>
            </a:r>
            <a:r>
              <a:rPr lang="en-US" sz="1600" i="1" dirty="0"/>
              <a:t>m</a:t>
            </a:r>
            <a:r>
              <a:rPr lang="en-US" sz="1600" dirty="0"/>
              <a:t> height, what is its velocity hitting the table? </a:t>
            </a:r>
            <a:endParaRPr lang="en-US" sz="1600" b="1" dirty="0"/>
          </a:p>
        </p:txBody>
      </p:sp>
      <p:graphicFrame>
        <p:nvGraphicFramePr>
          <p:cNvPr id="7" name="Object 6">
            <a:extLst>
              <a:ext uri="{FF2B5EF4-FFF2-40B4-BE49-F238E27FC236}">
                <a16:creationId xmlns:a16="http://schemas.microsoft.com/office/drawing/2014/main" id="{B549F5A8-26A0-823A-1213-AA5E4E332268}"/>
              </a:ext>
            </a:extLst>
          </p:cNvPr>
          <p:cNvGraphicFramePr>
            <a:graphicFrameLocks noChangeAspect="1"/>
          </p:cNvGraphicFramePr>
          <p:nvPr>
            <p:extLst>
              <p:ext uri="{D42A27DB-BD31-4B8C-83A1-F6EECF244321}">
                <p14:modId xmlns:p14="http://schemas.microsoft.com/office/powerpoint/2010/main" val="4280721959"/>
              </p:ext>
            </p:extLst>
          </p:nvPr>
        </p:nvGraphicFramePr>
        <p:xfrm>
          <a:off x="2208213" y="4978952"/>
          <a:ext cx="3815659" cy="288233"/>
        </p:xfrm>
        <a:graphic>
          <a:graphicData uri="http://schemas.openxmlformats.org/presentationml/2006/ole">
            <mc:AlternateContent xmlns:mc="http://schemas.openxmlformats.org/markup-compatibility/2006">
              <mc:Choice xmlns:v="urn:schemas-microsoft-com:vml" Requires="v">
                <p:oleObj name="Equation" r:id="rId6" imgW="3530520" imgH="266400" progId="Equation.DSMT4">
                  <p:embed/>
                </p:oleObj>
              </mc:Choice>
              <mc:Fallback>
                <p:oleObj name="Equation" r:id="rId6" imgW="3530520" imgH="266400" progId="Equation.DSMT4">
                  <p:embed/>
                  <p:pic>
                    <p:nvPicPr>
                      <p:cNvPr id="7" name="Object 6">
                        <a:extLst>
                          <a:ext uri="{FF2B5EF4-FFF2-40B4-BE49-F238E27FC236}">
                            <a16:creationId xmlns:a16="http://schemas.microsoft.com/office/drawing/2014/main" id="{B549F5A8-26A0-823A-1213-AA5E4E332268}"/>
                          </a:ext>
                        </a:extLst>
                      </p:cNvPr>
                      <p:cNvPicPr/>
                      <p:nvPr/>
                    </p:nvPicPr>
                    <p:blipFill>
                      <a:blip r:embed="rId7"/>
                      <a:stretch>
                        <a:fillRect/>
                      </a:stretch>
                    </p:blipFill>
                    <p:spPr>
                      <a:xfrm>
                        <a:off x="2208213" y="4978952"/>
                        <a:ext cx="3815659" cy="288233"/>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D588A5DA-5B8B-522E-35C9-F789B2971EBC}"/>
              </a:ext>
            </a:extLst>
          </p:cNvPr>
          <p:cNvGraphicFramePr>
            <a:graphicFrameLocks noChangeAspect="1"/>
          </p:cNvGraphicFramePr>
          <p:nvPr>
            <p:extLst>
              <p:ext uri="{D42A27DB-BD31-4B8C-83A1-F6EECF244321}">
                <p14:modId xmlns:p14="http://schemas.microsoft.com/office/powerpoint/2010/main" val="2571273217"/>
              </p:ext>
            </p:extLst>
          </p:nvPr>
        </p:nvGraphicFramePr>
        <p:xfrm>
          <a:off x="1614222" y="5872776"/>
          <a:ext cx="6718300" cy="330200"/>
        </p:xfrm>
        <a:graphic>
          <a:graphicData uri="http://schemas.openxmlformats.org/presentationml/2006/ole">
            <mc:AlternateContent xmlns:mc="http://schemas.openxmlformats.org/markup-compatibility/2006">
              <mc:Choice xmlns:v="urn:schemas-microsoft-com:vml" Requires="v">
                <p:oleObj name="Equation" r:id="rId8" imgW="6717960" imgH="330120" progId="Equation.DSMT4">
                  <p:embed/>
                </p:oleObj>
              </mc:Choice>
              <mc:Fallback>
                <p:oleObj name="Equation" r:id="rId8" imgW="6717960" imgH="330120" progId="Equation.DSMT4">
                  <p:embed/>
                  <p:pic>
                    <p:nvPicPr>
                      <p:cNvPr id="0" name=""/>
                      <p:cNvPicPr/>
                      <p:nvPr/>
                    </p:nvPicPr>
                    <p:blipFill>
                      <a:blip r:embed="rId9"/>
                      <a:stretch>
                        <a:fillRect/>
                      </a:stretch>
                    </p:blipFill>
                    <p:spPr>
                      <a:xfrm>
                        <a:off x="1614222" y="5872776"/>
                        <a:ext cx="6718300" cy="330200"/>
                      </a:xfrm>
                      <a:prstGeom prst="rect">
                        <a:avLst/>
                      </a:prstGeom>
                    </p:spPr>
                  </p:pic>
                </p:oleObj>
              </mc:Fallback>
            </mc:AlternateContent>
          </a:graphicData>
        </a:graphic>
      </p:graphicFrame>
    </p:spTree>
    <p:extLst>
      <p:ext uri="{BB962C8B-B14F-4D97-AF65-F5344CB8AC3E}">
        <p14:creationId xmlns:p14="http://schemas.microsoft.com/office/powerpoint/2010/main" val="42260696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ctrTitle"/>
          </p:nvPr>
        </p:nvSpPr>
        <p:spPr>
          <a:xfrm>
            <a:off x="762000" y="228600"/>
            <a:ext cx="7772400" cy="533400"/>
          </a:xfrm>
        </p:spPr>
        <p:txBody>
          <a:bodyPr anchor="ctr"/>
          <a:lstStyle/>
          <a:p>
            <a:r>
              <a:rPr lang="en-US" dirty="0">
                <a:effectLst>
                  <a:outerShdw blurRad="38100" dist="38100" dir="2700000" algn="tl">
                    <a:srgbClr val="C0C0C0"/>
                  </a:outerShdw>
                </a:effectLst>
              </a:rPr>
              <a:t>Work Against a Variable Force</a:t>
            </a:r>
          </a:p>
        </p:txBody>
      </p:sp>
      <p:sp>
        <p:nvSpPr>
          <p:cNvPr id="5124" name="Rectangle 4"/>
          <p:cNvSpPr>
            <a:spLocks noGrp="1" noChangeArrowheads="1"/>
          </p:cNvSpPr>
          <p:nvPr>
            <p:ph type="subTitle" idx="1"/>
          </p:nvPr>
        </p:nvSpPr>
        <p:spPr>
          <a:xfrm>
            <a:off x="4029571" y="952406"/>
            <a:ext cx="4800103" cy="1395743"/>
          </a:xfrm>
        </p:spPr>
        <p:txBody>
          <a:bodyPr/>
          <a:lstStyle/>
          <a:p>
            <a:pPr algn="l"/>
            <a:r>
              <a:rPr lang="en-US" sz="1800" dirty="0">
                <a:latin typeface="+mj-lt"/>
              </a:rPr>
              <a:t>Variable force F’(x), differential work:</a:t>
            </a:r>
          </a:p>
          <a:p>
            <a:pPr algn="l"/>
            <a:r>
              <a:rPr lang="en-US" sz="1800" dirty="0">
                <a:latin typeface="+mj-lt"/>
              </a:rPr>
              <a:t>Sum over (infinitely) many differentials</a:t>
            </a:r>
          </a:p>
          <a:p>
            <a:pPr algn="l"/>
            <a:r>
              <a:rPr lang="en-US" sz="1800" i="1" dirty="0" err="1">
                <a:latin typeface="+mj-lt"/>
              </a:rPr>
              <a:t>d</a:t>
            </a:r>
            <a:r>
              <a:rPr lang="en-US" sz="1800" dirty="0" err="1">
                <a:latin typeface="+mj-lt"/>
              </a:rPr>
              <a:t>w</a:t>
            </a:r>
            <a:r>
              <a:rPr lang="en-US" sz="1800" dirty="0">
                <a:latin typeface="+mj-lt"/>
              </a:rPr>
              <a:t> = </a:t>
            </a:r>
            <a:r>
              <a:rPr lang="en-US" sz="1800" i="1" dirty="0">
                <a:latin typeface="+mj-lt"/>
              </a:rPr>
              <a:t>F</a:t>
            </a:r>
            <a:r>
              <a:rPr lang="en-US" sz="1800" dirty="0">
                <a:latin typeface="+mj-lt"/>
              </a:rPr>
              <a:t>’(x)</a:t>
            </a:r>
            <a:r>
              <a:rPr lang="en-US" sz="1800" dirty="0"/>
              <a:t>•</a:t>
            </a:r>
            <a:r>
              <a:rPr lang="en-US" sz="1800" i="1" dirty="0">
                <a:latin typeface="+mj-lt"/>
              </a:rPr>
              <a:t>d</a:t>
            </a:r>
            <a:r>
              <a:rPr lang="en-US" sz="1800" dirty="0">
                <a:latin typeface="+mj-lt"/>
              </a:rPr>
              <a:t>x = - </a:t>
            </a:r>
            <a:r>
              <a:rPr lang="en-US" sz="1800" i="1" dirty="0">
                <a:latin typeface="+mj-lt"/>
              </a:rPr>
              <a:t>F</a:t>
            </a:r>
            <a:r>
              <a:rPr lang="en-US" sz="1800" dirty="0">
                <a:latin typeface="+mj-lt"/>
              </a:rPr>
              <a:t>(x)</a:t>
            </a:r>
            <a:r>
              <a:rPr lang="en-US" sz="1800" dirty="0"/>
              <a:t>•</a:t>
            </a:r>
            <a:r>
              <a:rPr lang="en-US" sz="1800" i="1" dirty="0">
                <a:latin typeface="+mj-lt"/>
              </a:rPr>
              <a:t>d</a:t>
            </a:r>
            <a:r>
              <a:rPr lang="en-US" sz="1800" dirty="0">
                <a:latin typeface="+mj-lt"/>
              </a:rPr>
              <a:t>x &gt; 0</a:t>
            </a:r>
          </a:p>
          <a:p>
            <a:pPr algn="l"/>
            <a:r>
              <a:rPr lang="en-US" sz="1800" b="1" dirty="0">
                <a:solidFill>
                  <a:srgbClr val="0C38F4"/>
                </a:solidFill>
                <a:latin typeface="+mj-lt"/>
              </a:rPr>
              <a:t>Total work and potential energy:</a:t>
            </a:r>
          </a:p>
          <a:p>
            <a:endParaRPr lang="en-US" dirty="0">
              <a:latin typeface="Comic Sans MS" panose="030F0702030302020204" pitchFamily="66" charset="0"/>
            </a:endParaRPr>
          </a:p>
        </p:txBody>
      </p:sp>
      <p:graphicFrame>
        <p:nvGraphicFramePr>
          <p:cNvPr id="5126" name="Object 6"/>
          <p:cNvGraphicFramePr>
            <a:graphicFrameLocks noChangeAspect="1"/>
          </p:cNvGraphicFramePr>
          <p:nvPr>
            <p:extLst>
              <p:ext uri="{D42A27DB-BD31-4B8C-83A1-F6EECF244321}">
                <p14:modId xmlns:p14="http://schemas.microsoft.com/office/powerpoint/2010/main" val="3707177160"/>
              </p:ext>
            </p:extLst>
          </p:nvPr>
        </p:nvGraphicFramePr>
        <p:xfrm>
          <a:off x="4122739" y="2449513"/>
          <a:ext cx="4525962" cy="1163989"/>
        </p:xfrm>
        <a:graphic>
          <a:graphicData uri="http://schemas.openxmlformats.org/presentationml/2006/ole">
            <mc:AlternateContent xmlns:mc="http://schemas.openxmlformats.org/markup-compatibility/2006">
              <mc:Choice xmlns:v="urn:schemas-microsoft-com:vml" Requires="v">
                <p:oleObj name="Equation" r:id="rId2" imgW="5765760" imgH="1485720" progId="Equation.DSMT4">
                  <p:embed/>
                </p:oleObj>
              </mc:Choice>
              <mc:Fallback>
                <p:oleObj name="Equation" r:id="rId2" imgW="5765760" imgH="1485720" progId="Equation.DSMT4">
                  <p:embed/>
                  <p:pic>
                    <p:nvPicPr>
                      <p:cNvPr id="5126" name="Object 6"/>
                      <p:cNvPicPr>
                        <a:picLocks noChangeAspect="1" noChangeArrowheads="1"/>
                      </p:cNvPicPr>
                      <p:nvPr/>
                    </p:nvPicPr>
                    <p:blipFill>
                      <a:blip r:embed="rId3"/>
                      <a:srcRect/>
                      <a:stretch>
                        <a:fillRect/>
                      </a:stretch>
                    </p:blipFill>
                    <p:spPr bwMode="auto">
                      <a:xfrm>
                        <a:off x="4122739" y="2449513"/>
                        <a:ext cx="4525962" cy="1163989"/>
                      </a:xfrm>
                      <a:prstGeom prst="rect">
                        <a:avLst/>
                      </a:prstGeom>
                      <a:noFill/>
                      <a:ln>
                        <a:noFill/>
                      </a:ln>
                      <a:effectLst/>
                    </p:spPr>
                  </p:pic>
                </p:oleObj>
              </mc:Fallback>
            </mc:AlternateContent>
          </a:graphicData>
        </a:graphic>
      </p:graphicFrame>
      <p:graphicFrame>
        <p:nvGraphicFramePr>
          <p:cNvPr id="5128" name="Object 8"/>
          <p:cNvGraphicFramePr>
            <a:graphicFrameLocks noChangeAspect="1"/>
          </p:cNvGraphicFramePr>
          <p:nvPr>
            <p:extLst>
              <p:ext uri="{D42A27DB-BD31-4B8C-83A1-F6EECF244321}">
                <p14:modId xmlns:p14="http://schemas.microsoft.com/office/powerpoint/2010/main" val="2220242087"/>
              </p:ext>
            </p:extLst>
          </p:nvPr>
        </p:nvGraphicFramePr>
        <p:xfrm>
          <a:off x="3052763" y="5477510"/>
          <a:ext cx="5578475" cy="1001713"/>
        </p:xfrm>
        <a:graphic>
          <a:graphicData uri="http://schemas.openxmlformats.org/presentationml/2006/ole">
            <mc:AlternateContent xmlns:mc="http://schemas.openxmlformats.org/markup-compatibility/2006">
              <mc:Choice xmlns:v="urn:schemas-microsoft-com:vml" Requires="v">
                <p:oleObj name="Equation" r:id="rId4" imgW="5867280" imgH="1054080" progId="Equation.DSMT4">
                  <p:embed/>
                </p:oleObj>
              </mc:Choice>
              <mc:Fallback>
                <p:oleObj name="Equation" r:id="rId4" imgW="5867280" imgH="1054080" progId="Equation.DSMT4">
                  <p:embed/>
                  <p:pic>
                    <p:nvPicPr>
                      <p:cNvPr id="5128" name="Object 8"/>
                      <p:cNvPicPr>
                        <a:picLocks noChangeAspect="1" noChangeArrowheads="1"/>
                      </p:cNvPicPr>
                      <p:nvPr/>
                    </p:nvPicPr>
                    <p:blipFill>
                      <a:blip r:embed="rId5"/>
                      <a:srcRect/>
                      <a:stretch>
                        <a:fillRect/>
                      </a:stretch>
                    </p:blipFill>
                    <p:spPr bwMode="auto">
                      <a:xfrm>
                        <a:off x="3052763" y="5477510"/>
                        <a:ext cx="5578475" cy="1001713"/>
                      </a:xfrm>
                      <a:prstGeom prst="rect">
                        <a:avLst/>
                      </a:prstGeom>
                      <a:noFill/>
                      <a:ln>
                        <a:noFill/>
                      </a:ln>
                      <a:effec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626250548"/>
              </p:ext>
            </p:extLst>
          </p:nvPr>
        </p:nvGraphicFramePr>
        <p:xfrm>
          <a:off x="4110253" y="3803790"/>
          <a:ext cx="3947897" cy="1616035"/>
        </p:xfrm>
        <a:graphic>
          <a:graphicData uri="http://schemas.openxmlformats.org/presentationml/2006/ole">
            <mc:AlternateContent xmlns:mc="http://schemas.openxmlformats.org/markup-compatibility/2006">
              <mc:Choice xmlns:v="urn:schemas-microsoft-com:vml" Requires="v">
                <p:oleObj name="Equation" r:id="rId6" imgW="4622760" imgH="1892160" progId="Equation.DSMT4">
                  <p:embed/>
                </p:oleObj>
              </mc:Choice>
              <mc:Fallback>
                <p:oleObj name="Equation" r:id="rId6" imgW="4622760" imgH="1892160" progId="Equation.DSMT4">
                  <p:embed/>
                  <p:pic>
                    <p:nvPicPr>
                      <p:cNvPr id="2" name="Object 1"/>
                      <p:cNvPicPr/>
                      <p:nvPr/>
                    </p:nvPicPr>
                    <p:blipFill>
                      <a:blip r:embed="rId7"/>
                      <a:stretch>
                        <a:fillRect/>
                      </a:stretch>
                    </p:blipFill>
                    <p:spPr>
                      <a:xfrm>
                        <a:off x="4110253" y="3803790"/>
                        <a:ext cx="3947897" cy="1616035"/>
                      </a:xfrm>
                      <a:prstGeom prst="rect">
                        <a:avLst/>
                      </a:prstGeom>
                    </p:spPr>
                  </p:pic>
                </p:oleObj>
              </mc:Fallback>
            </mc:AlternateContent>
          </a:graphicData>
        </a:graphic>
      </p:graphicFrame>
      <p:sp>
        <p:nvSpPr>
          <p:cNvPr id="3" name="TextBox 2"/>
          <p:cNvSpPr txBox="1"/>
          <p:nvPr/>
        </p:nvSpPr>
        <p:spPr>
          <a:xfrm>
            <a:off x="398956" y="5779234"/>
            <a:ext cx="2298524" cy="338554"/>
          </a:xfrm>
          <a:prstGeom prst="rect">
            <a:avLst/>
          </a:prstGeom>
          <a:noFill/>
        </p:spPr>
        <p:txBody>
          <a:bodyPr wrap="square" rtlCol="0">
            <a:spAutoFit/>
          </a:bodyPr>
          <a:lstStyle/>
          <a:p>
            <a:pPr algn="l"/>
            <a:r>
              <a:rPr lang="en-US" sz="1600" dirty="0"/>
              <a:t>Negative gradient:</a:t>
            </a:r>
          </a:p>
        </p:txBody>
      </p:sp>
      <p:grpSp>
        <p:nvGrpSpPr>
          <p:cNvPr id="5" name="Group 4"/>
          <p:cNvGrpSpPr/>
          <p:nvPr/>
        </p:nvGrpSpPr>
        <p:grpSpPr>
          <a:xfrm>
            <a:off x="490396" y="1038131"/>
            <a:ext cx="3225800" cy="3962400"/>
            <a:chOff x="490396" y="1038131"/>
            <a:chExt cx="3225800" cy="3962400"/>
          </a:xfrm>
        </p:grpSpPr>
        <p:pic>
          <p:nvPicPr>
            <p:cNvPr id="5125" name="Picture 5" descr="C:\My Webs\Chm104\PPT_shw\foo\ball_in_Pot.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0396" y="1038131"/>
              <a:ext cx="3225800" cy="3962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09600" y="2638331"/>
              <a:ext cx="495300" cy="400110"/>
            </a:xfrm>
            <a:prstGeom prst="rect">
              <a:avLst/>
            </a:prstGeom>
            <a:noFill/>
          </p:spPr>
          <p:txBody>
            <a:bodyPr wrap="square" rtlCol="0">
              <a:spAutoFit/>
            </a:bodyPr>
            <a:lstStyle/>
            <a:p>
              <a:r>
                <a:rPr lang="en-US" dirty="0"/>
                <a:t>0</a:t>
              </a:r>
            </a:p>
          </p:txBody>
        </p:sp>
      </p:grpSp>
    </p:spTree>
    <p:extLst>
      <p:ext uri="{BB962C8B-B14F-4D97-AF65-F5344CB8AC3E}">
        <p14:creationId xmlns:p14="http://schemas.microsoft.com/office/powerpoint/2010/main" val="331281387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1027"/>
          <p:cNvSpPr>
            <a:spLocks noGrp="1" noChangeArrowheads="1"/>
          </p:cNvSpPr>
          <p:nvPr>
            <p:ph type="ctrTitle"/>
          </p:nvPr>
        </p:nvSpPr>
        <p:spPr>
          <a:xfrm>
            <a:off x="762000" y="228600"/>
            <a:ext cx="7772400" cy="457200"/>
          </a:xfrm>
        </p:spPr>
        <p:txBody>
          <a:bodyPr anchor="ctr"/>
          <a:lstStyle/>
          <a:p>
            <a:r>
              <a:rPr lang="en-US" dirty="0">
                <a:effectLst>
                  <a:outerShdw blurRad="38100" dist="38100" dir="2700000" algn="tl">
                    <a:srgbClr val="C0C0C0"/>
                  </a:outerShdw>
                </a:effectLst>
              </a:rPr>
              <a:t>Work in Chemical/Nuclear Changes</a:t>
            </a:r>
          </a:p>
        </p:txBody>
      </p:sp>
      <p:sp>
        <p:nvSpPr>
          <p:cNvPr id="6148" name="Rectangle 1028"/>
          <p:cNvSpPr>
            <a:spLocks noGrp="1" noChangeArrowheads="1"/>
          </p:cNvSpPr>
          <p:nvPr>
            <p:ph type="subTitle" idx="1"/>
          </p:nvPr>
        </p:nvSpPr>
        <p:spPr>
          <a:xfrm>
            <a:off x="4953000" y="971550"/>
            <a:ext cx="3810000" cy="4719918"/>
          </a:xfrm>
        </p:spPr>
        <p:txBody>
          <a:bodyPr/>
          <a:lstStyle/>
          <a:p>
            <a:pPr algn="l"/>
            <a:r>
              <a:rPr lang="en-US" sz="1600" dirty="0">
                <a:latin typeface="+mj-lt"/>
              </a:rPr>
              <a:t>Consider schematic reaction between one bound molecule </a:t>
            </a:r>
            <a:r>
              <a:rPr lang="en-US" sz="1600" b="1" i="1" dirty="0">
                <a:latin typeface="+mj-lt"/>
              </a:rPr>
              <a:t>A</a:t>
            </a:r>
            <a:r>
              <a:rPr lang="en-US" sz="1600" b="1" i="1" baseline="-25000" dirty="0">
                <a:latin typeface="+mj-lt"/>
              </a:rPr>
              <a:t>2</a:t>
            </a:r>
            <a:r>
              <a:rPr lang="en-US" sz="1600" dirty="0">
                <a:latin typeface="+mj-lt"/>
              </a:rPr>
              <a:t> and 2 unbound atoms </a:t>
            </a:r>
            <a:r>
              <a:rPr lang="en-US" sz="1600" b="1" i="1" dirty="0">
                <a:latin typeface="+mj-lt"/>
              </a:rPr>
              <a:t>B </a:t>
            </a:r>
            <a:r>
              <a:rPr lang="en-US" sz="1600" dirty="0">
                <a:latin typeface="+mj-lt"/>
              </a:rPr>
              <a:t>forming 2 bound molecules </a:t>
            </a:r>
            <a:r>
              <a:rPr lang="en-US" sz="1600" b="1" i="1" dirty="0">
                <a:latin typeface="+mj-lt"/>
              </a:rPr>
              <a:t>AB</a:t>
            </a:r>
            <a:r>
              <a:rPr lang="en-US" sz="1600" dirty="0">
                <a:latin typeface="+mj-lt"/>
              </a:rPr>
              <a:t>: </a:t>
            </a:r>
          </a:p>
          <a:p>
            <a:endParaRPr lang="en-US" sz="1600" dirty="0">
              <a:latin typeface="+mj-lt"/>
            </a:endParaRPr>
          </a:p>
          <a:p>
            <a:r>
              <a:rPr lang="en-US" sz="1600" b="1" i="1" dirty="0">
                <a:latin typeface="+mj-lt"/>
              </a:rPr>
              <a:t>A</a:t>
            </a:r>
            <a:r>
              <a:rPr lang="en-US" sz="1600" b="1" i="1" baseline="-25000" dirty="0">
                <a:latin typeface="+mj-lt"/>
              </a:rPr>
              <a:t>2</a:t>
            </a:r>
            <a:r>
              <a:rPr lang="en-US" sz="1600" dirty="0">
                <a:latin typeface="+mj-lt"/>
              </a:rPr>
              <a:t>+2B </a:t>
            </a:r>
            <a:r>
              <a:rPr lang="en-US" sz="1600" b="1" dirty="0">
                <a:latin typeface="+mj-lt"/>
                <a:sym typeface="Wingdings" pitchFamily="2" charset="2"/>
              </a:rPr>
              <a:t> </a:t>
            </a:r>
            <a:r>
              <a:rPr lang="en-US" sz="1600" b="1" dirty="0">
                <a:latin typeface="+mj-lt"/>
                <a:sym typeface="Math C" pitchFamily="2" charset="2"/>
              </a:rPr>
              <a:t> </a:t>
            </a:r>
            <a:r>
              <a:rPr lang="en-US" sz="1600" dirty="0">
                <a:latin typeface="+mj-lt"/>
              </a:rPr>
              <a:t>2</a:t>
            </a:r>
            <a:r>
              <a:rPr lang="en-US" sz="1600" b="1" i="1" dirty="0">
                <a:latin typeface="+mj-lt"/>
              </a:rPr>
              <a:t>AB</a:t>
            </a:r>
            <a:r>
              <a:rPr lang="en-US" sz="1600" b="1" dirty="0">
                <a:latin typeface="+mj-lt"/>
              </a:rPr>
              <a:t>  + </a:t>
            </a:r>
            <a:r>
              <a:rPr lang="en-US" sz="1600" b="1" dirty="0">
                <a:solidFill>
                  <a:srgbClr val="FF0000"/>
                </a:solidFill>
                <a:latin typeface="Symbol" panose="05050102010706020507" pitchFamily="18" charset="2"/>
              </a:rPr>
              <a:t>D</a:t>
            </a:r>
            <a:r>
              <a:rPr lang="en-US" sz="1600" b="1" dirty="0">
                <a:solidFill>
                  <a:srgbClr val="FF0000"/>
                </a:solidFill>
                <a:latin typeface="+mj-lt"/>
              </a:rPr>
              <a:t>H</a:t>
            </a:r>
          </a:p>
          <a:p>
            <a:pPr algn="l"/>
            <a:endParaRPr lang="en-US" sz="1600" dirty="0">
              <a:latin typeface="+mj-lt"/>
            </a:endParaRPr>
          </a:p>
          <a:p>
            <a:pPr algn="l"/>
            <a:r>
              <a:rPr lang="en-US" sz="1600" dirty="0">
                <a:latin typeface="+mj-lt"/>
              </a:rPr>
              <a:t>Enthalpy </a:t>
            </a:r>
            <a:r>
              <a:rPr lang="en-US" sz="1600" dirty="0">
                <a:latin typeface="Symbol" panose="05050102010706020507" pitchFamily="18" charset="2"/>
              </a:rPr>
              <a:t>D</a:t>
            </a:r>
            <a:r>
              <a:rPr lang="en-US" sz="1600" dirty="0">
                <a:latin typeface="+mj-lt"/>
              </a:rPr>
              <a:t>H &lt; 0: energy released from the molecular system (2</a:t>
            </a:r>
            <a:r>
              <a:rPr lang="en-US" sz="1600" b="1" i="1" dirty="0">
                <a:latin typeface="+mj-lt"/>
              </a:rPr>
              <a:t>AB</a:t>
            </a:r>
            <a:r>
              <a:rPr lang="en-US" sz="1600" dirty="0">
                <a:latin typeface="+mj-lt"/>
              </a:rPr>
              <a:t>) </a:t>
            </a:r>
          </a:p>
          <a:p>
            <a:pPr algn="l"/>
            <a:r>
              <a:rPr lang="en-US" sz="1600" dirty="0">
                <a:latin typeface="+mj-lt"/>
              </a:rPr>
              <a:t>Since </a:t>
            </a:r>
            <a:r>
              <a:rPr lang="en-US" sz="1600" i="1" dirty="0">
                <a:latin typeface="+mj-lt"/>
              </a:rPr>
              <a:t>B</a:t>
            </a:r>
            <a:r>
              <a:rPr lang="en-US" sz="1600" dirty="0">
                <a:latin typeface="+mj-lt"/>
              </a:rPr>
              <a:t> are individual atoms and not bound together, V(B)=V</a:t>
            </a:r>
            <a:r>
              <a:rPr lang="en-US" sz="1600" baseline="-25000" dirty="0">
                <a:latin typeface="+mj-lt"/>
              </a:rPr>
              <a:t>B+B</a:t>
            </a:r>
            <a:r>
              <a:rPr lang="en-US" sz="1600" dirty="0">
                <a:latin typeface="+mj-lt"/>
              </a:rPr>
              <a:t>=0.  </a:t>
            </a:r>
          </a:p>
          <a:p>
            <a:pPr algn="l"/>
            <a:endParaRPr lang="en-US" sz="1600" dirty="0">
              <a:latin typeface="+mj-lt"/>
            </a:endParaRPr>
          </a:p>
          <a:p>
            <a:pPr algn="l"/>
            <a:r>
              <a:rPr lang="en-US" sz="1600" dirty="0">
                <a:latin typeface="+mj-lt"/>
              </a:rPr>
              <a:t>Reaction takes place if </a:t>
            </a:r>
          </a:p>
          <a:p>
            <a:r>
              <a:rPr lang="en-US" sz="1600" dirty="0">
                <a:latin typeface="+mj-lt"/>
              </a:rPr>
              <a:t>2V</a:t>
            </a:r>
            <a:r>
              <a:rPr lang="en-US" sz="1600" baseline="-25000" dirty="0">
                <a:latin typeface="+mj-lt"/>
              </a:rPr>
              <a:t>A+B</a:t>
            </a:r>
            <a:r>
              <a:rPr lang="en-US" sz="1600" dirty="0">
                <a:latin typeface="+mj-lt"/>
              </a:rPr>
              <a:t> </a:t>
            </a:r>
            <a:r>
              <a:rPr lang="en-US" sz="1600" b="1" dirty="0">
                <a:solidFill>
                  <a:srgbClr val="FF3333"/>
                </a:solidFill>
                <a:latin typeface="+mj-lt"/>
              </a:rPr>
              <a:t>&lt;</a:t>
            </a:r>
            <a:r>
              <a:rPr lang="en-US" sz="1600" baseline="-25000" dirty="0">
                <a:latin typeface="+mj-lt"/>
              </a:rPr>
              <a:t> </a:t>
            </a:r>
            <a:r>
              <a:rPr lang="en-US" sz="1600" dirty="0">
                <a:latin typeface="+mj-lt"/>
              </a:rPr>
              <a:t>V</a:t>
            </a:r>
            <a:r>
              <a:rPr lang="en-US" sz="1600" baseline="-25000" dirty="0">
                <a:latin typeface="+mj-lt"/>
              </a:rPr>
              <a:t>A+A </a:t>
            </a:r>
            <a:r>
              <a:rPr lang="en-US" sz="1600" dirty="0">
                <a:latin typeface="+mj-lt"/>
              </a:rPr>
              <a:t>+2V</a:t>
            </a:r>
            <a:r>
              <a:rPr lang="en-US" sz="1600" baseline="-25000" dirty="0">
                <a:latin typeface="+mj-lt"/>
              </a:rPr>
              <a:t>B</a:t>
            </a:r>
            <a:r>
              <a:rPr lang="en-US" sz="1600" dirty="0">
                <a:latin typeface="+mj-lt"/>
              </a:rPr>
              <a:t> =  V</a:t>
            </a:r>
            <a:r>
              <a:rPr lang="en-US" sz="1600" baseline="-25000" dirty="0">
                <a:latin typeface="+mj-lt"/>
              </a:rPr>
              <a:t>A2</a:t>
            </a:r>
          </a:p>
          <a:p>
            <a:endParaRPr lang="en-US" sz="1600" baseline="-25000" dirty="0">
              <a:latin typeface="+mj-lt"/>
            </a:endParaRPr>
          </a:p>
          <a:p>
            <a:pPr algn="l"/>
            <a:r>
              <a:rPr lang="en-US" sz="1600" dirty="0">
                <a:solidFill>
                  <a:srgbClr val="0C38F4"/>
                </a:solidFill>
                <a:latin typeface="+mj-lt"/>
              </a:rPr>
              <a:t>Reaction is </a:t>
            </a:r>
            <a:r>
              <a:rPr lang="en-US" sz="1600" dirty="0" err="1">
                <a:solidFill>
                  <a:srgbClr val="0C38F4"/>
                </a:solidFill>
                <a:latin typeface="+mj-lt"/>
              </a:rPr>
              <a:t>exo</a:t>
            </a:r>
            <a:r>
              <a:rPr lang="en-US" sz="1600" dirty="0">
                <a:solidFill>
                  <a:srgbClr val="0C38F4"/>
                </a:solidFill>
                <a:latin typeface="+mj-lt"/>
              </a:rPr>
              <a:t>-thermic (final system is more strongly bound).</a:t>
            </a:r>
          </a:p>
          <a:p>
            <a:pPr algn="l"/>
            <a:endParaRPr lang="en-US" baseline="-25000" dirty="0">
              <a:latin typeface="Comic Sans MS" panose="030F0702030302020204" pitchFamily="66" charset="0"/>
            </a:endParaRPr>
          </a:p>
        </p:txBody>
      </p:sp>
      <p:sp>
        <p:nvSpPr>
          <p:cNvPr id="2" name="Rectangle 1"/>
          <p:cNvSpPr/>
          <p:nvPr/>
        </p:nvSpPr>
        <p:spPr>
          <a:xfrm>
            <a:off x="474901" y="5900432"/>
            <a:ext cx="8409123" cy="584775"/>
          </a:xfrm>
          <a:prstGeom prst="rect">
            <a:avLst/>
          </a:prstGeom>
          <a:solidFill>
            <a:srgbClr val="FFFF00"/>
          </a:solidFill>
          <a:scene3d>
            <a:camera prst="orthographicFront"/>
            <a:lightRig rig="threePt" dir="t"/>
          </a:scene3d>
          <a:sp3d>
            <a:bevelT/>
          </a:sp3d>
        </p:spPr>
        <p:txBody>
          <a:bodyPr wrap="square">
            <a:spAutoFit/>
          </a:bodyPr>
          <a:lstStyle/>
          <a:p>
            <a:pPr algn="l"/>
            <a:r>
              <a:rPr lang="en-US" sz="1600" dirty="0">
                <a:solidFill>
                  <a:srgbClr val="0C38F4"/>
                </a:solidFill>
              </a:rPr>
              <a:t>Rearrangement of individual constituents of ensemble of atoms and molecules is associated with changes in potential (bonding) energy.</a:t>
            </a:r>
          </a:p>
        </p:txBody>
      </p:sp>
      <p:sp>
        <p:nvSpPr>
          <p:cNvPr id="8" name="TextBox 7"/>
          <p:cNvSpPr txBox="1"/>
          <p:nvPr/>
        </p:nvSpPr>
        <p:spPr>
          <a:xfrm>
            <a:off x="2967923" y="4063457"/>
            <a:ext cx="376518" cy="369332"/>
          </a:xfrm>
          <a:prstGeom prst="rect">
            <a:avLst/>
          </a:prstGeom>
          <a:noFill/>
        </p:spPr>
        <p:txBody>
          <a:bodyPr wrap="square" rtlCol="0">
            <a:spAutoFit/>
          </a:bodyPr>
          <a:lstStyle/>
          <a:p>
            <a:r>
              <a:rPr lang="en-US" sz="1800" dirty="0">
                <a:latin typeface="Times New Roman MT Extra Bold" pitchFamily="18" charset="0"/>
              </a:rPr>
              <a:t>2</a:t>
            </a:r>
          </a:p>
        </p:txBody>
      </p:sp>
      <p:grpSp>
        <p:nvGrpSpPr>
          <p:cNvPr id="7" name="Group 6"/>
          <p:cNvGrpSpPr/>
          <p:nvPr/>
        </p:nvGrpSpPr>
        <p:grpSpPr>
          <a:xfrm>
            <a:off x="519726" y="1581474"/>
            <a:ext cx="4251325" cy="4011613"/>
            <a:chOff x="519726" y="1581474"/>
            <a:chExt cx="4251325" cy="4011613"/>
          </a:xfrm>
        </p:grpSpPr>
        <p:grpSp>
          <p:nvGrpSpPr>
            <p:cNvPr id="4" name="Group 3"/>
            <p:cNvGrpSpPr/>
            <p:nvPr/>
          </p:nvGrpSpPr>
          <p:grpSpPr>
            <a:xfrm>
              <a:off x="519726" y="1581474"/>
              <a:ext cx="4251325" cy="4011613"/>
              <a:chOff x="701675" y="1572505"/>
              <a:chExt cx="4251325" cy="4011613"/>
            </a:xfrm>
          </p:grpSpPr>
          <p:pic>
            <p:nvPicPr>
              <p:cNvPr id="6" name="Picture 1029" descr="C:\My Webs\Chm104\PPT_shw\foo\2LJ_Po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675" y="1572505"/>
                <a:ext cx="4251325" cy="40116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171691" y="3637805"/>
                <a:ext cx="376518" cy="338554"/>
              </a:xfrm>
              <a:prstGeom prst="rect">
                <a:avLst/>
              </a:prstGeom>
              <a:noFill/>
            </p:spPr>
            <p:txBody>
              <a:bodyPr wrap="square" rtlCol="0">
                <a:spAutoFit/>
              </a:bodyPr>
              <a:lstStyle/>
              <a:p>
                <a:r>
                  <a:rPr lang="en-US" sz="1600" dirty="0"/>
                  <a:t>H</a:t>
                </a:r>
              </a:p>
            </p:txBody>
          </p:sp>
        </p:grpSp>
        <p:sp>
          <p:nvSpPr>
            <p:cNvPr id="9" name="TextBox 8"/>
            <p:cNvSpPr txBox="1"/>
            <p:nvPr/>
          </p:nvSpPr>
          <p:spPr>
            <a:xfrm>
              <a:off x="3535973" y="2991145"/>
              <a:ext cx="1160732" cy="369332"/>
            </a:xfrm>
            <a:prstGeom prst="rect">
              <a:avLst/>
            </a:prstGeom>
            <a:noFill/>
          </p:spPr>
          <p:txBody>
            <a:bodyPr wrap="square" rtlCol="0">
              <a:spAutoFit/>
            </a:bodyPr>
            <a:lstStyle/>
            <a:p>
              <a:r>
                <a:rPr lang="en-US" sz="1800" dirty="0">
                  <a:latin typeface="Times New Roman" pitchFamily="18" charset="0"/>
                  <a:cs typeface="Times New Roman" pitchFamily="18" charset="0"/>
                </a:rPr>
                <a:t>2 V(B)</a:t>
              </a:r>
            </a:p>
          </p:txBody>
        </p:sp>
        <p:sp>
          <p:nvSpPr>
            <p:cNvPr id="10" name="TextBox 9"/>
            <p:cNvSpPr txBox="1"/>
            <p:nvPr/>
          </p:nvSpPr>
          <p:spPr>
            <a:xfrm>
              <a:off x="2977448" y="4500925"/>
              <a:ext cx="376518" cy="369332"/>
            </a:xfrm>
            <a:prstGeom prst="rect">
              <a:avLst/>
            </a:prstGeom>
            <a:noFill/>
          </p:spPr>
          <p:txBody>
            <a:bodyPr wrap="square" rtlCol="0">
              <a:spAutoFit/>
            </a:bodyPr>
            <a:lstStyle/>
            <a:p>
              <a:r>
                <a:rPr lang="en-US" sz="1800" dirty="0">
                  <a:latin typeface="Times New Roman" pitchFamily="18" charset="0"/>
                  <a:cs typeface="Times New Roman" pitchFamily="18" charset="0"/>
                </a:rPr>
                <a:t>2</a:t>
              </a:r>
            </a:p>
          </p:txBody>
        </p:sp>
      </p:grpSp>
      <p:sp>
        <p:nvSpPr>
          <p:cNvPr id="5" name="TextBox 4"/>
          <p:cNvSpPr txBox="1"/>
          <p:nvPr/>
        </p:nvSpPr>
        <p:spPr>
          <a:xfrm>
            <a:off x="611315" y="859581"/>
            <a:ext cx="4159736" cy="584775"/>
          </a:xfrm>
          <a:prstGeom prst="rect">
            <a:avLst/>
          </a:prstGeom>
          <a:noFill/>
        </p:spPr>
        <p:txBody>
          <a:bodyPr wrap="square" rtlCol="0">
            <a:spAutoFit/>
          </a:bodyPr>
          <a:lstStyle/>
          <a:p>
            <a:pPr algn="l"/>
            <a:r>
              <a:rPr lang="en-US" sz="1600" dirty="0"/>
              <a:t>Example: Covalent bonding </a:t>
            </a:r>
            <a:br>
              <a:rPr lang="en-US" sz="1600" dirty="0"/>
            </a:br>
            <a:r>
              <a:rPr lang="en-US" sz="1600" dirty="0"/>
              <a:t>(Lennard-Jones potential)</a:t>
            </a:r>
          </a:p>
        </p:txBody>
      </p:sp>
      <p:sp>
        <p:nvSpPr>
          <p:cNvPr id="11" name="Left Brace 10"/>
          <p:cNvSpPr/>
          <p:nvPr/>
        </p:nvSpPr>
        <p:spPr bwMode="auto">
          <a:xfrm rot="16200000">
            <a:off x="7131845" y="4669630"/>
            <a:ext cx="123825" cy="376240"/>
          </a:xfrm>
          <a:prstGeom prst="leftBrace">
            <a:avLst/>
          </a:prstGeom>
          <a:noFill/>
          <a:ln w="28575" cap="flat" cmpd="sng" algn="ctr">
            <a:solidFill>
              <a:srgbClr val="0C38F4"/>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12" name="TextBox 11"/>
          <p:cNvSpPr txBox="1"/>
          <p:nvPr/>
        </p:nvSpPr>
        <p:spPr>
          <a:xfrm>
            <a:off x="7078800" y="4813399"/>
            <a:ext cx="445956" cy="307777"/>
          </a:xfrm>
          <a:prstGeom prst="rect">
            <a:avLst/>
          </a:prstGeom>
          <a:noFill/>
        </p:spPr>
        <p:txBody>
          <a:bodyPr wrap="none" rtlCol="0">
            <a:spAutoFit/>
          </a:bodyPr>
          <a:lstStyle/>
          <a:p>
            <a:r>
              <a:rPr lang="en-US" sz="1400" dirty="0"/>
              <a:t>=0</a:t>
            </a:r>
          </a:p>
        </p:txBody>
      </p:sp>
    </p:spTree>
    <p:extLst>
      <p:ext uri="{BB962C8B-B14F-4D97-AF65-F5344CB8AC3E}">
        <p14:creationId xmlns:p14="http://schemas.microsoft.com/office/powerpoint/2010/main" val="1090536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Slide Number Placeholder 3"/>
          <p:cNvSpPr>
            <a:spLocks noGrp="1"/>
          </p:cNvSpPr>
          <p:nvPr>
            <p:ph type="sldNum" sz="quarter" idx="12"/>
          </p:nvPr>
        </p:nvSpPr>
        <p:spPr/>
        <p:txBody>
          <a:bodyPr/>
          <a:lstStyle/>
          <a:p>
            <a:fld id="{438342DA-1449-41D2-8176-4C4B65D0B235}" type="slidenum">
              <a:rPr lang="en-US"/>
              <a:pPr/>
              <a:t>78</a:t>
            </a:fld>
            <a:endParaRPr lang="en-US"/>
          </a:p>
        </p:txBody>
      </p:sp>
      <p:sp>
        <p:nvSpPr>
          <p:cNvPr id="39939" name="Text Box 3"/>
          <p:cNvSpPr txBox="1">
            <a:spLocks noChangeArrowheads="1"/>
          </p:cNvSpPr>
          <p:nvPr/>
        </p:nvSpPr>
        <p:spPr bwMode="auto">
          <a:xfrm>
            <a:off x="3801634" y="4648993"/>
            <a:ext cx="5501316" cy="388938"/>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
                <a:srgbClr val="D2180A"/>
              </a:buClr>
              <a:buFont typeface="Wingdings" pitchFamily="2" charset="2"/>
              <a:buNone/>
            </a:pPr>
            <a:r>
              <a:rPr lang="en-US" dirty="0">
                <a:solidFill>
                  <a:srgbClr val="0000FF"/>
                </a:solidFill>
                <a:latin typeface="Comic Sans MS" pitchFamily="66" charset="0"/>
              </a:rPr>
              <a:t>Combustion Initial State </a:t>
            </a:r>
            <a:r>
              <a:rPr lang="en-US" dirty="0">
                <a:solidFill>
                  <a:sysClr val="windowText" lastClr="000000"/>
                </a:solidFill>
                <a:latin typeface="Comic Sans MS" pitchFamily="66" charset="0"/>
              </a:rPr>
              <a:t>Bond Energy </a:t>
            </a:r>
            <a:endParaRPr lang="en-US" sz="2000" dirty="0">
              <a:solidFill>
                <a:sysClr val="windowText" lastClr="000000"/>
              </a:solidFill>
              <a:cs typeface="Times New Roman" pitchFamily="18" charset="0"/>
            </a:endParaRPr>
          </a:p>
        </p:txBody>
      </p:sp>
      <p:sp>
        <p:nvSpPr>
          <p:cNvPr id="39940" name="Rectangle 4"/>
          <p:cNvSpPr>
            <a:spLocks noGrp="1" noChangeArrowheads="1"/>
          </p:cNvSpPr>
          <p:nvPr>
            <p:ph type="title" idx="4294967295"/>
          </p:nvPr>
        </p:nvSpPr>
        <p:spPr>
          <a:xfrm>
            <a:off x="457200" y="200025"/>
            <a:ext cx="8210550" cy="538163"/>
          </a:xfrm>
        </p:spPr>
        <p:txBody>
          <a:bodyPr/>
          <a:lstStyle/>
          <a:p>
            <a:r>
              <a:rPr lang="en-US" dirty="0">
                <a:effectLst>
                  <a:outerShdw blurRad="38100" dist="38100" dir="2700000" algn="tl">
                    <a:srgbClr val="C0C0C0"/>
                  </a:outerShdw>
                </a:effectLst>
              </a:rPr>
              <a:t>Example: Bond Energetics in Combustion</a:t>
            </a:r>
          </a:p>
        </p:txBody>
      </p:sp>
      <p:sp>
        <p:nvSpPr>
          <p:cNvPr id="39941" name="Text Box 5"/>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p>
        </p:txBody>
      </p:sp>
      <p:grpSp>
        <p:nvGrpSpPr>
          <p:cNvPr id="39944" name="Group 8"/>
          <p:cNvGrpSpPr>
            <a:grpSpLocks/>
          </p:cNvGrpSpPr>
          <p:nvPr/>
        </p:nvGrpSpPr>
        <p:grpSpPr bwMode="auto">
          <a:xfrm>
            <a:off x="1018063" y="1786388"/>
            <a:ext cx="4533353" cy="4640580"/>
            <a:chOff x="2136" y="6090"/>
            <a:chExt cx="7140" cy="7308"/>
          </a:xfrm>
        </p:grpSpPr>
        <p:sp>
          <p:nvSpPr>
            <p:cNvPr id="39945" name="Line 9"/>
            <p:cNvSpPr>
              <a:spLocks noChangeShapeType="1"/>
            </p:cNvSpPr>
            <p:nvPr/>
          </p:nvSpPr>
          <p:spPr bwMode="auto">
            <a:xfrm>
              <a:off x="2160" y="9045"/>
              <a:ext cx="495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6" name="Line 10"/>
            <p:cNvSpPr>
              <a:spLocks noChangeShapeType="1"/>
            </p:cNvSpPr>
            <p:nvPr/>
          </p:nvSpPr>
          <p:spPr bwMode="auto">
            <a:xfrm flipV="1">
              <a:off x="2136" y="6090"/>
              <a:ext cx="24" cy="7308"/>
            </a:xfrm>
            <a:prstGeom prst="line">
              <a:avLst/>
            </a:prstGeom>
            <a:noFill/>
            <a:ln w="38100">
              <a:solidFill>
                <a:srgbClr val="000000"/>
              </a:solidFill>
              <a:round/>
              <a:headEnd type="arrow" w="med" len="med"/>
              <a:tailEnd type="none" w="med" len="med"/>
            </a:ln>
            <a:extLst>
              <a:ext uri="{909E8E84-426E-40DD-AFC4-6F175D3DCCD1}">
                <a14:hiddenFill xmlns:a14="http://schemas.microsoft.com/office/drawing/2010/main">
                  <a:noFill/>
                </a14:hiddenFill>
              </a:ext>
            </a:extLst>
          </p:spPr>
          <p:txBody>
            <a:bodyPr/>
            <a:lstStyle/>
            <a:p>
              <a:endParaRPr lang="en-US"/>
            </a:p>
          </p:txBody>
        </p:sp>
        <p:sp>
          <p:nvSpPr>
            <p:cNvPr id="39947" name="Line 11"/>
            <p:cNvSpPr>
              <a:spLocks noChangeShapeType="1"/>
            </p:cNvSpPr>
            <p:nvPr/>
          </p:nvSpPr>
          <p:spPr bwMode="auto">
            <a:xfrm>
              <a:off x="2220" y="10965"/>
              <a:ext cx="357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48" name="Line 12"/>
            <p:cNvSpPr>
              <a:spLocks noChangeShapeType="1"/>
            </p:cNvSpPr>
            <p:nvPr/>
          </p:nvSpPr>
          <p:spPr bwMode="auto">
            <a:xfrm>
              <a:off x="2160" y="7245"/>
              <a:ext cx="513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951" name="Line 15"/>
            <p:cNvSpPr>
              <a:spLocks noChangeShapeType="1"/>
            </p:cNvSpPr>
            <p:nvPr/>
          </p:nvSpPr>
          <p:spPr bwMode="auto">
            <a:xfrm>
              <a:off x="2160" y="6525"/>
              <a:ext cx="711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9973" name="Group 37"/>
          <p:cNvGrpSpPr>
            <a:grpSpLocks/>
          </p:cNvGrpSpPr>
          <p:nvPr/>
        </p:nvGrpSpPr>
        <p:grpSpPr bwMode="auto">
          <a:xfrm>
            <a:off x="1149350" y="4591050"/>
            <a:ext cx="2215833" cy="581025"/>
            <a:chOff x="2283" y="10569"/>
            <a:chExt cx="3489" cy="915"/>
          </a:xfrm>
        </p:grpSpPr>
        <p:grpSp>
          <p:nvGrpSpPr>
            <p:cNvPr id="39974" name="Group 38"/>
            <p:cNvGrpSpPr>
              <a:grpSpLocks/>
            </p:cNvGrpSpPr>
            <p:nvPr/>
          </p:nvGrpSpPr>
          <p:grpSpPr bwMode="auto">
            <a:xfrm>
              <a:off x="4808" y="10579"/>
              <a:ext cx="964" cy="852"/>
              <a:chOff x="5828" y="5839"/>
              <a:chExt cx="964" cy="852"/>
            </a:xfrm>
          </p:grpSpPr>
          <p:grpSp>
            <p:nvGrpSpPr>
              <p:cNvPr id="39975" name="Group 39"/>
              <p:cNvGrpSpPr>
                <a:grpSpLocks/>
              </p:cNvGrpSpPr>
              <p:nvPr/>
            </p:nvGrpSpPr>
            <p:grpSpPr bwMode="auto">
              <a:xfrm rot="-2258687">
                <a:off x="5828" y="5839"/>
                <a:ext cx="964" cy="852"/>
                <a:chOff x="5456" y="4143"/>
                <a:chExt cx="964" cy="852"/>
              </a:xfrm>
            </p:grpSpPr>
            <p:sp>
              <p:nvSpPr>
                <p:cNvPr id="39976" name="Oval 40"/>
                <p:cNvSpPr>
                  <a:spLocks noChangeArrowheads="1"/>
                </p:cNvSpPr>
                <p:nvPr/>
              </p:nvSpPr>
              <p:spPr bwMode="auto">
                <a:xfrm>
                  <a:off x="5456" y="4143"/>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39977" name="Oval 41"/>
                <p:cNvSpPr>
                  <a:spLocks noChangeArrowheads="1"/>
                </p:cNvSpPr>
                <p:nvPr/>
              </p:nvSpPr>
              <p:spPr bwMode="auto">
                <a:xfrm>
                  <a:off x="5745" y="4320"/>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grpSp>
          <p:sp>
            <p:nvSpPr>
              <p:cNvPr id="39978" name="Text Box 42"/>
              <p:cNvSpPr txBox="1">
                <a:spLocks noChangeArrowheads="1"/>
              </p:cNvSpPr>
              <p:nvPr/>
            </p:nvSpPr>
            <p:spPr bwMode="auto">
              <a:xfrm>
                <a:off x="6060" y="5990"/>
                <a:ext cx="720"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r>
                  <a:rPr lang="en-US" sz="1200" baseline="-25000">
                    <a:latin typeface="Comic Sans MS" pitchFamily="66" charset="0"/>
                  </a:rPr>
                  <a:t>2</a:t>
                </a:r>
                <a:endParaRPr lang="en-US" sz="1200" baseline="30000">
                  <a:latin typeface="Comic Sans MS" pitchFamily="66" charset="0"/>
                </a:endParaRPr>
              </a:p>
              <a:p>
                <a:pPr eaLnBrk="0" hangingPunct="0"/>
                <a:endParaRPr lang="en-US" sz="1200"/>
              </a:p>
            </p:txBody>
          </p:sp>
        </p:grpSp>
        <p:grpSp>
          <p:nvGrpSpPr>
            <p:cNvPr id="39979" name="Group 43"/>
            <p:cNvGrpSpPr>
              <a:grpSpLocks/>
            </p:cNvGrpSpPr>
            <p:nvPr/>
          </p:nvGrpSpPr>
          <p:grpSpPr bwMode="auto">
            <a:xfrm>
              <a:off x="2283" y="10587"/>
              <a:ext cx="840" cy="870"/>
              <a:chOff x="3063" y="9327"/>
              <a:chExt cx="840" cy="870"/>
            </a:xfrm>
          </p:grpSpPr>
          <p:grpSp>
            <p:nvGrpSpPr>
              <p:cNvPr id="39980" name="Group 44"/>
              <p:cNvGrpSpPr>
                <a:grpSpLocks/>
              </p:cNvGrpSpPr>
              <p:nvPr/>
            </p:nvGrpSpPr>
            <p:grpSpPr bwMode="auto">
              <a:xfrm>
                <a:off x="3063" y="9327"/>
                <a:ext cx="840" cy="870"/>
                <a:chOff x="3063" y="9327"/>
                <a:chExt cx="840" cy="870"/>
              </a:xfrm>
            </p:grpSpPr>
            <p:sp>
              <p:nvSpPr>
                <p:cNvPr id="39981" name="Oval 45"/>
                <p:cNvSpPr>
                  <a:spLocks noChangeArrowheads="1"/>
                </p:cNvSpPr>
                <p:nvPr/>
              </p:nvSpPr>
              <p:spPr bwMode="auto">
                <a:xfrm>
                  <a:off x="3063" y="956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39982" name="Oval 46"/>
                <p:cNvSpPr>
                  <a:spLocks noChangeArrowheads="1"/>
                </p:cNvSpPr>
                <p:nvPr/>
              </p:nvSpPr>
              <p:spPr bwMode="auto">
                <a:xfrm>
                  <a:off x="3678" y="941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39983" name="Oval 47"/>
                <p:cNvSpPr>
                  <a:spLocks noChangeArrowheads="1"/>
                </p:cNvSpPr>
                <p:nvPr/>
              </p:nvSpPr>
              <p:spPr bwMode="auto">
                <a:xfrm>
                  <a:off x="3198" y="9447"/>
                  <a:ext cx="630" cy="645"/>
                </a:xfrm>
                <a:prstGeom prst="ellipse">
                  <a:avLst/>
                </a:prstGeom>
                <a:gradFill rotWithShape="0">
                  <a:gsLst>
                    <a:gs pos="0">
                      <a:srgbClr val="FFFFFF"/>
                    </a:gs>
                    <a:gs pos="100000">
                      <a:srgbClr val="FFFFFF">
                        <a:gamma/>
                        <a:shade val="46275"/>
                        <a:invGamma/>
                      </a:srgbClr>
                    </a:gs>
                  </a:gsLst>
                  <a:path path="shape">
                    <a:fillToRect l="50000" t="50000" r="50000" b="50000"/>
                  </a:path>
                </a:gradFill>
                <a:ln w="9525">
                  <a:solidFill>
                    <a:srgbClr val="000000"/>
                  </a:solidFill>
                  <a:round/>
                  <a:headEnd/>
                  <a:tailEnd/>
                </a:ln>
              </p:spPr>
              <p:txBody>
                <a:bodyPr/>
                <a:lstStyle/>
                <a:p>
                  <a:endParaRPr lang="en-US"/>
                </a:p>
              </p:txBody>
            </p:sp>
            <p:sp>
              <p:nvSpPr>
                <p:cNvPr id="39984" name="Oval 48"/>
                <p:cNvSpPr>
                  <a:spLocks noChangeArrowheads="1"/>
                </p:cNvSpPr>
                <p:nvPr/>
              </p:nvSpPr>
              <p:spPr bwMode="auto">
                <a:xfrm>
                  <a:off x="3453" y="9942"/>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39985" name="Oval 49"/>
                <p:cNvSpPr>
                  <a:spLocks noChangeArrowheads="1"/>
                </p:cNvSpPr>
                <p:nvPr/>
              </p:nvSpPr>
              <p:spPr bwMode="auto">
                <a:xfrm>
                  <a:off x="3348" y="932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grpSp>
          <p:sp>
            <p:nvSpPr>
              <p:cNvPr id="39986" name="Text Box 50"/>
              <p:cNvSpPr txBox="1">
                <a:spLocks noChangeArrowheads="1"/>
              </p:cNvSpPr>
              <p:nvPr/>
            </p:nvSpPr>
            <p:spPr bwMode="auto">
              <a:xfrm>
                <a:off x="3147" y="9471"/>
                <a:ext cx="7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CH</a:t>
                </a:r>
                <a:r>
                  <a:rPr lang="en-US" sz="1200" baseline="-25000">
                    <a:latin typeface="Comic Sans MS" pitchFamily="66" charset="0"/>
                  </a:rPr>
                  <a:t>4</a:t>
                </a:r>
                <a:endParaRPr lang="en-US" sz="1200" baseline="30000">
                  <a:latin typeface="Comic Sans MS" pitchFamily="66" charset="0"/>
                </a:endParaRPr>
              </a:p>
            </p:txBody>
          </p:sp>
        </p:grpSp>
        <p:grpSp>
          <p:nvGrpSpPr>
            <p:cNvPr id="39987" name="Group 51"/>
            <p:cNvGrpSpPr>
              <a:grpSpLocks/>
            </p:cNvGrpSpPr>
            <p:nvPr/>
          </p:nvGrpSpPr>
          <p:grpSpPr bwMode="auto">
            <a:xfrm>
              <a:off x="3516" y="10569"/>
              <a:ext cx="924" cy="915"/>
              <a:chOff x="5856" y="5769"/>
              <a:chExt cx="924" cy="915"/>
            </a:xfrm>
          </p:grpSpPr>
          <p:grpSp>
            <p:nvGrpSpPr>
              <p:cNvPr id="39988" name="Group 52"/>
              <p:cNvGrpSpPr>
                <a:grpSpLocks/>
              </p:cNvGrpSpPr>
              <p:nvPr/>
            </p:nvGrpSpPr>
            <p:grpSpPr bwMode="auto">
              <a:xfrm rot="-2258687">
                <a:off x="5856" y="5769"/>
                <a:ext cx="915" cy="915"/>
                <a:chOff x="5505" y="4080"/>
                <a:chExt cx="915" cy="915"/>
              </a:xfrm>
            </p:grpSpPr>
            <p:sp>
              <p:nvSpPr>
                <p:cNvPr id="39989" name="Oval 53"/>
                <p:cNvSpPr>
                  <a:spLocks noChangeArrowheads="1"/>
                </p:cNvSpPr>
                <p:nvPr/>
              </p:nvSpPr>
              <p:spPr bwMode="auto">
                <a:xfrm>
                  <a:off x="5505" y="4080"/>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39990" name="Oval 54"/>
                <p:cNvSpPr>
                  <a:spLocks noChangeArrowheads="1"/>
                </p:cNvSpPr>
                <p:nvPr/>
              </p:nvSpPr>
              <p:spPr bwMode="auto">
                <a:xfrm>
                  <a:off x="5745" y="4320"/>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grpSp>
          <p:sp>
            <p:nvSpPr>
              <p:cNvPr id="39991" name="Text Box 55"/>
              <p:cNvSpPr txBox="1">
                <a:spLocks noChangeArrowheads="1"/>
              </p:cNvSpPr>
              <p:nvPr/>
            </p:nvSpPr>
            <p:spPr bwMode="auto">
              <a:xfrm>
                <a:off x="6060" y="5913"/>
                <a:ext cx="720"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r>
                  <a:rPr lang="en-US" sz="1200" baseline="-25000">
                    <a:latin typeface="Comic Sans MS" pitchFamily="66" charset="0"/>
                  </a:rPr>
                  <a:t>2</a:t>
                </a:r>
                <a:endParaRPr lang="en-US" sz="1200" baseline="30000">
                  <a:latin typeface="Comic Sans MS" pitchFamily="66" charset="0"/>
                </a:endParaRPr>
              </a:p>
              <a:p>
                <a:pPr eaLnBrk="0" hangingPunct="0"/>
                <a:endParaRPr lang="en-US" sz="1200"/>
              </a:p>
            </p:txBody>
          </p:sp>
        </p:grpSp>
      </p:grpSp>
      <p:graphicFrame>
        <p:nvGraphicFramePr>
          <p:cNvPr id="39992" name="Object 56"/>
          <p:cNvGraphicFramePr>
            <a:graphicFrameLocks noChangeAspect="1"/>
          </p:cNvGraphicFramePr>
          <p:nvPr>
            <p:extLst>
              <p:ext uri="{D42A27DB-BD31-4B8C-83A1-F6EECF244321}">
                <p14:modId xmlns:p14="http://schemas.microsoft.com/office/powerpoint/2010/main" val="2264824097"/>
              </p:ext>
            </p:extLst>
          </p:nvPr>
        </p:nvGraphicFramePr>
        <p:xfrm>
          <a:off x="500937" y="1063758"/>
          <a:ext cx="7586662" cy="296863"/>
        </p:xfrm>
        <a:graphic>
          <a:graphicData uri="http://schemas.openxmlformats.org/presentationml/2006/ole">
            <mc:AlternateContent xmlns:mc="http://schemas.openxmlformats.org/markup-compatibility/2006">
              <mc:Choice xmlns:v="urn:schemas-microsoft-com:vml" Requires="v">
                <p:oleObj name="Equation" r:id="rId2" imgW="7162560" imgH="279360" progId="Equation.DSMT4">
                  <p:embed/>
                </p:oleObj>
              </mc:Choice>
              <mc:Fallback>
                <p:oleObj name="Equation" r:id="rId2" imgW="7162560" imgH="279360" progId="Equation.DSMT4">
                  <p:embed/>
                  <p:pic>
                    <p:nvPicPr>
                      <p:cNvPr id="39992" name="Object 56"/>
                      <p:cNvPicPr>
                        <a:picLocks noChangeAspect="1" noChangeArrowheads="1"/>
                      </p:cNvPicPr>
                      <p:nvPr/>
                    </p:nvPicPr>
                    <p:blipFill>
                      <a:blip r:embed="rId3"/>
                      <a:srcRect/>
                      <a:stretch>
                        <a:fillRect/>
                      </a:stretch>
                    </p:blipFill>
                    <p:spPr bwMode="auto">
                      <a:xfrm>
                        <a:off x="500937" y="1063758"/>
                        <a:ext cx="7586662" cy="296863"/>
                      </a:xfrm>
                      <a:prstGeom prst="rect">
                        <a:avLst/>
                      </a:prstGeom>
                      <a:noFill/>
                      <a:ln>
                        <a:noFill/>
                      </a:ln>
                      <a:effectLst/>
                    </p:spPr>
                  </p:pic>
                </p:oleObj>
              </mc:Fallback>
            </mc:AlternateContent>
          </a:graphicData>
        </a:graphic>
      </p:graphicFrame>
      <p:sp>
        <p:nvSpPr>
          <p:cNvPr id="36" name="Text Box 3"/>
          <p:cNvSpPr txBox="1">
            <a:spLocks noChangeArrowheads="1"/>
          </p:cNvSpPr>
          <p:nvPr/>
        </p:nvSpPr>
        <p:spPr bwMode="auto">
          <a:xfrm>
            <a:off x="4793712" y="3151781"/>
            <a:ext cx="3850475" cy="1082385"/>
          </a:xfrm>
          <a:prstGeom prst="rect">
            <a:avLst/>
          </a:prstGeom>
          <a:solidFill>
            <a:srgbClr val="FDFFE5"/>
          </a:solidFill>
          <a:ln>
            <a:solidFill>
              <a:schemeClr val="tx1"/>
            </a:solidFill>
          </a:ln>
        </p:spPr>
        <p:txBody>
          <a:bodyPr/>
          <a:lstStyle/>
          <a:p>
            <a:pPr algn="ctr" eaLnBrk="0" hangingPunct="0">
              <a:buClr>
                <a:srgbClr val="D2180A"/>
              </a:buClr>
              <a:buFont typeface="Wingdings" pitchFamily="2" charset="2"/>
              <a:buNone/>
            </a:pPr>
            <a:r>
              <a:rPr lang="en-US" dirty="0">
                <a:latin typeface="Comic Sans MS" pitchFamily="66" charset="0"/>
              </a:rPr>
              <a:t>Useful energy function for isobaric gas phase reactions: </a:t>
            </a:r>
            <a:r>
              <a:rPr lang="en-US" dirty="0">
                <a:solidFill>
                  <a:srgbClr val="0000FF"/>
                </a:solidFill>
                <a:latin typeface="Comic Sans MS" pitchFamily="66" charset="0"/>
              </a:rPr>
              <a:t>Enthalpy H = </a:t>
            </a:r>
            <a:r>
              <a:rPr lang="en-US" dirty="0" err="1">
                <a:solidFill>
                  <a:srgbClr val="0000FF"/>
                </a:solidFill>
                <a:latin typeface="Comic Sans MS" pitchFamily="66" charset="0"/>
              </a:rPr>
              <a:t>U+p</a:t>
            </a:r>
            <a:r>
              <a:rPr lang="en-US" dirty="0" err="1">
                <a:solidFill>
                  <a:srgbClr val="0000FF"/>
                </a:solidFill>
                <a:latin typeface="Verdana"/>
                <a:ea typeface="Verdana"/>
                <a:cs typeface="Verdana"/>
              </a:rPr>
              <a:t>·</a:t>
            </a:r>
            <a:r>
              <a:rPr lang="en-US" dirty="0" err="1">
                <a:solidFill>
                  <a:srgbClr val="0000FF"/>
                </a:solidFill>
                <a:latin typeface="Comic Sans MS" pitchFamily="66" charset="0"/>
              </a:rPr>
              <a:t>V</a:t>
            </a:r>
            <a:endParaRPr lang="en-US" sz="2000" dirty="0">
              <a:solidFill>
                <a:srgbClr val="0000FF"/>
              </a:solidFill>
              <a:cs typeface="Times New Roman" pitchFamily="18" charset="0"/>
            </a:endParaRPr>
          </a:p>
        </p:txBody>
      </p:sp>
      <p:sp>
        <p:nvSpPr>
          <p:cNvPr id="37" name="Text Box 1037">
            <a:extLst>
              <a:ext uri="{FF2B5EF4-FFF2-40B4-BE49-F238E27FC236}">
                <a16:creationId xmlns:a16="http://schemas.microsoft.com/office/drawing/2014/main" id="{57FF3591-8AE9-4095-06D1-1B76FFB17238}"/>
              </a:ext>
            </a:extLst>
          </p:cNvPr>
          <p:cNvSpPr txBox="1">
            <a:spLocks noChangeArrowheads="1"/>
          </p:cNvSpPr>
          <p:nvPr/>
        </p:nvSpPr>
        <p:spPr bwMode="auto">
          <a:xfrm>
            <a:off x="187970" y="3451543"/>
            <a:ext cx="923814"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dirty="0">
                <a:latin typeface="Comic Sans MS" pitchFamily="66" charset="0"/>
              </a:rPr>
              <a:t>-324kJ</a:t>
            </a:r>
          </a:p>
        </p:txBody>
      </p:sp>
      <p:sp>
        <p:nvSpPr>
          <p:cNvPr id="39" name="Text Box 1038">
            <a:extLst>
              <a:ext uri="{FF2B5EF4-FFF2-40B4-BE49-F238E27FC236}">
                <a16:creationId xmlns:a16="http://schemas.microsoft.com/office/drawing/2014/main" id="{564B51B2-A791-044D-00D9-C49771F1588C}"/>
              </a:ext>
            </a:extLst>
          </p:cNvPr>
          <p:cNvSpPr txBox="1">
            <a:spLocks noChangeArrowheads="1"/>
          </p:cNvSpPr>
          <p:nvPr/>
        </p:nvSpPr>
        <p:spPr bwMode="auto">
          <a:xfrm>
            <a:off x="184160" y="2297113"/>
            <a:ext cx="95238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dirty="0">
                <a:latin typeface="Comic Sans MS" pitchFamily="66" charset="0"/>
              </a:rPr>
              <a:t>-75 kJ</a:t>
            </a:r>
            <a:endParaRPr lang="en-US" sz="1200" dirty="0"/>
          </a:p>
        </p:txBody>
      </p:sp>
      <p:sp>
        <p:nvSpPr>
          <p:cNvPr id="40" name="Text Box 1040">
            <a:extLst>
              <a:ext uri="{FF2B5EF4-FFF2-40B4-BE49-F238E27FC236}">
                <a16:creationId xmlns:a16="http://schemas.microsoft.com/office/drawing/2014/main" id="{A7AC86D2-8E1A-46ED-304B-6DB6B92F7AE0}"/>
              </a:ext>
            </a:extLst>
          </p:cNvPr>
          <p:cNvSpPr txBox="1">
            <a:spLocks noChangeArrowheads="1"/>
          </p:cNvSpPr>
          <p:nvPr/>
        </p:nvSpPr>
        <p:spPr bwMode="auto">
          <a:xfrm>
            <a:off x="298446" y="1801813"/>
            <a:ext cx="914290"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b="1" dirty="0">
                <a:effectLst>
                  <a:outerShdw blurRad="38100" dist="38100" dir="2700000" algn="tl">
                    <a:srgbClr val="000000">
                      <a:alpha val="43137"/>
                    </a:srgbClr>
                  </a:outerShdw>
                </a:effectLst>
                <a:latin typeface="Comic Sans MS" pitchFamily="66" charset="0"/>
              </a:rPr>
              <a:t>0</a:t>
            </a:r>
            <a:r>
              <a:rPr lang="en-US" sz="1600" dirty="0">
                <a:latin typeface="Comic Sans MS" pitchFamily="66" charset="0"/>
              </a:rPr>
              <a:t> kJ</a:t>
            </a:r>
            <a:endParaRPr lang="en-US" sz="1200" dirty="0"/>
          </a:p>
          <a:p>
            <a:pPr eaLnBrk="0" hangingPunct="0"/>
            <a:endParaRPr lang="en-US" sz="1200" dirty="0"/>
          </a:p>
        </p:txBody>
      </p:sp>
      <p:sp>
        <p:nvSpPr>
          <p:cNvPr id="41" name="Text Box 1041">
            <a:extLst>
              <a:ext uri="{FF2B5EF4-FFF2-40B4-BE49-F238E27FC236}">
                <a16:creationId xmlns:a16="http://schemas.microsoft.com/office/drawing/2014/main" id="{5F88E8EE-ACB7-ACC0-3934-A9CB000467B1}"/>
              </a:ext>
            </a:extLst>
          </p:cNvPr>
          <p:cNvSpPr txBox="1">
            <a:spLocks noChangeArrowheads="1"/>
          </p:cNvSpPr>
          <p:nvPr/>
        </p:nvSpPr>
        <p:spPr bwMode="auto">
          <a:xfrm>
            <a:off x="212732" y="4697413"/>
            <a:ext cx="923814"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dirty="0">
                <a:latin typeface="Comic Sans MS" pitchFamily="66" charset="0"/>
              </a:rPr>
              <a:t>-573kJ</a:t>
            </a:r>
            <a:endParaRPr lang="en-US" sz="1200" dirty="0"/>
          </a:p>
          <a:p>
            <a:pPr eaLnBrk="0" hangingPunct="0"/>
            <a:endParaRPr lang="en-US" sz="1200" dirty="0"/>
          </a:p>
        </p:txBody>
      </p:sp>
      <p:grpSp>
        <p:nvGrpSpPr>
          <p:cNvPr id="42" name="Group 1041">
            <a:extLst>
              <a:ext uri="{FF2B5EF4-FFF2-40B4-BE49-F238E27FC236}">
                <a16:creationId xmlns:a16="http://schemas.microsoft.com/office/drawing/2014/main" id="{35AC7770-C475-1DD7-B297-C7323FEDF318}"/>
              </a:ext>
            </a:extLst>
          </p:cNvPr>
          <p:cNvGrpSpPr>
            <a:grpSpLocks/>
          </p:cNvGrpSpPr>
          <p:nvPr/>
        </p:nvGrpSpPr>
        <p:grpSpPr bwMode="auto">
          <a:xfrm>
            <a:off x="1089025" y="1831023"/>
            <a:ext cx="4375150" cy="481965"/>
            <a:chOff x="2280" y="6189"/>
            <a:chExt cx="6891" cy="759"/>
          </a:xfrm>
        </p:grpSpPr>
        <p:grpSp>
          <p:nvGrpSpPr>
            <p:cNvPr id="43" name="Group 1042">
              <a:extLst>
                <a:ext uri="{FF2B5EF4-FFF2-40B4-BE49-F238E27FC236}">
                  <a16:creationId xmlns:a16="http://schemas.microsoft.com/office/drawing/2014/main" id="{E3C2B27E-8F89-428C-4F98-33FC2ECB6009}"/>
                </a:ext>
              </a:extLst>
            </p:cNvPr>
            <p:cNvGrpSpPr>
              <a:grpSpLocks/>
            </p:cNvGrpSpPr>
            <p:nvPr/>
          </p:nvGrpSpPr>
          <p:grpSpPr bwMode="auto">
            <a:xfrm>
              <a:off x="5496" y="6189"/>
              <a:ext cx="3675" cy="675"/>
              <a:chOff x="3396" y="6909"/>
              <a:chExt cx="3675" cy="675"/>
            </a:xfrm>
          </p:grpSpPr>
          <p:grpSp>
            <p:nvGrpSpPr>
              <p:cNvPr id="54" name="Group 1043">
                <a:extLst>
                  <a:ext uri="{FF2B5EF4-FFF2-40B4-BE49-F238E27FC236}">
                    <a16:creationId xmlns:a16="http://schemas.microsoft.com/office/drawing/2014/main" id="{C53BBADC-BDEF-6DC3-AAEF-07BDB2D2A058}"/>
                  </a:ext>
                </a:extLst>
              </p:cNvPr>
              <p:cNvGrpSpPr>
                <a:grpSpLocks/>
              </p:cNvGrpSpPr>
              <p:nvPr/>
            </p:nvGrpSpPr>
            <p:grpSpPr bwMode="auto">
              <a:xfrm>
                <a:off x="3396" y="6909"/>
                <a:ext cx="1695" cy="675"/>
                <a:chOff x="5136" y="8709"/>
                <a:chExt cx="1695" cy="675"/>
              </a:xfrm>
            </p:grpSpPr>
            <p:grpSp>
              <p:nvGrpSpPr>
                <p:cNvPr id="62" name="Group 1044">
                  <a:extLst>
                    <a:ext uri="{FF2B5EF4-FFF2-40B4-BE49-F238E27FC236}">
                      <a16:creationId xmlns:a16="http://schemas.microsoft.com/office/drawing/2014/main" id="{E6BAFFDA-3B37-B980-E44E-8EA72F46FA79}"/>
                    </a:ext>
                  </a:extLst>
                </p:cNvPr>
                <p:cNvGrpSpPr>
                  <a:grpSpLocks/>
                </p:cNvGrpSpPr>
                <p:nvPr/>
              </p:nvGrpSpPr>
              <p:grpSpPr bwMode="auto">
                <a:xfrm>
                  <a:off x="6156" y="8709"/>
                  <a:ext cx="675" cy="675"/>
                  <a:chOff x="6276" y="5589"/>
                  <a:chExt cx="675" cy="675"/>
                </a:xfrm>
              </p:grpSpPr>
              <p:sp>
                <p:nvSpPr>
                  <p:cNvPr id="66" name="Oval 1045">
                    <a:extLst>
                      <a:ext uri="{FF2B5EF4-FFF2-40B4-BE49-F238E27FC236}">
                        <a16:creationId xmlns:a16="http://schemas.microsoft.com/office/drawing/2014/main" id="{D4CBBEC4-4978-7346-1B91-41158D0716BA}"/>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67" name="Text Box 1046">
                    <a:extLst>
                      <a:ext uri="{FF2B5EF4-FFF2-40B4-BE49-F238E27FC236}">
                        <a16:creationId xmlns:a16="http://schemas.microsoft.com/office/drawing/2014/main" id="{7B876B4F-764F-186A-00B0-2955FD87B315}"/>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nvGrpSpPr>
                <p:cNvPr id="63" name="Group 1047">
                  <a:extLst>
                    <a:ext uri="{FF2B5EF4-FFF2-40B4-BE49-F238E27FC236}">
                      <a16:creationId xmlns:a16="http://schemas.microsoft.com/office/drawing/2014/main" id="{BB2FB0D7-0C49-635C-569E-A01E416D5AE8}"/>
                    </a:ext>
                  </a:extLst>
                </p:cNvPr>
                <p:cNvGrpSpPr>
                  <a:grpSpLocks/>
                </p:cNvGrpSpPr>
                <p:nvPr/>
              </p:nvGrpSpPr>
              <p:grpSpPr bwMode="auto">
                <a:xfrm>
                  <a:off x="5136" y="8709"/>
                  <a:ext cx="675" cy="675"/>
                  <a:chOff x="6276" y="5589"/>
                  <a:chExt cx="675" cy="675"/>
                </a:xfrm>
              </p:grpSpPr>
              <p:sp>
                <p:nvSpPr>
                  <p:cNvPr id="64" name="Oval 1048">
                    <a:extLst>
                      <a:ext uri="{FF2B5EF4-FFF2-40B4-BE49-F238E27FC236}">
                        <a16:creationId xmlns:a16="http://schemas.microsoft.com/office/drawing/2014/main" id="{5889F206-B7C6-33D4-7624-09B6CA6C99B8}"/>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65" name="Text Box 1049">
                    <a:extLst>
                      <a:ext uri="{FF2B5EF4-FFF2-40B4-BE49-F238E27FC236}">
                        <a16:creationId xmlns:a16="http://schemas.microsoft.com/office/drawing/2014/main" id="{7C586900-0F30-BF7B-CFD0-F517072B6968}"/>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grpSp>
            <p:nvGrpSpPr>
              <p:cNvPr id="55" name="Group 1050">
                <a:extLst>
                  <a:ext uri="{FF2B5EF4-FFF2-40B4-BE49-F238E27FC236}">
                    <a16:creationId xmlns:a16="http://schemas.microsoft.com/office/drawing/2014/main" id="{2F028BD3-6FD4-9A6C-6C43-346363EF249E}"/>
                  </a:ext>
                </a:extLst>
              </p:cNvPr>
              <p:cNvGrpSpPr>
                <a:grpSpLocks/>
              </p:cNvGrpSpPr>
              <p:nvPr/>
            </p:nvGrpSpPr>
            <p:grpSpPr bwMode="auto">
              <a:xfrm>
                <a:off x="5376" y="6909"/>
                <a:ext cx="1695" cy="675"/>
                <a:chOff x="5136" y="8709"/>
                <a:chExt cx="1695" cy="675"/>
              </a:xfrm>
            </p:grpSpPr>
            <p:grpSp>
              <p:nvGrpSpPr>
                <p:cNvPr id="56" name="Group 1051">
                  <a:extLst>
                    <a:ext uri="{FF2B5EF4-FFF2-40B4-BE49-F238E27FC236}">
                      <a16:creationId xmlns:a16="http://schemas.microsoft.com/office/drawing/2014/main" id="{DDD22203-D13C-4B40-550A-781454D308E1}"/>
                    </a:ext>
                  </a:extLst>
                </p:cNvPr>
                <p:cNvGrpSpPr>
                  <a:grpSpLocks/>
                </p:cNvGrpSpPr>
                <p:nvPr/>
              </p:nvGrpSpPr>
              <p:grpSpPr bwMode="auto">
                <a:xfrm>
                  <a:off x="6156" y="8709"/>
                  <a:ext cx="675" cy="675"/>
                  <a:chOff x="6276" y="5589"/>
                  <a:chExt cx="675" cy="675"/>
                </a:xfrm>
              </p:grpSpPr>
              <p:sp>
                <p:nvSpPr>
                  <p:cNvPr id="60" name="Oval 1052">
                    <a:extLst>
                      <a:ext uri="{FF2B5EF4-FFF2-40B4-BE49-F238E27FC236}">
                        <a16:creationId xmlns:a16="http://schemas.microsoft.com/office/drawing/2014/main" id="{18740415-EBEB-CE53-3E29-B9AFA135A708}"/>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61" name="Text Box 1053">
                    <a:extLst>
                      <a:ext uri="{FF2B5EF4-FFF2-40B4-BE49-F238E27FC236}">
                        <a16:creationId xmlns:a16="http://schemas.microsoft.com/office/drawing/2014/main" id="{E4AD9333-D8B2-CC73-8793-5422B19C06F5}"/>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nvGrpSpPr>
                <p:cNvPr id="57" name="Group 1054">
                  <a:extLst>
                    <a:ext uri="{FF2B5EF4-FFF2-40B4-BE49-F238E27FC236}">
                      <a16:creationId xmlns:a16="http://schemas.microsoft.com/office/drawing/2014/main" id="{A305154A-60F4-42BD-6C9F-56D9E496A59D}"/>
                    </a:ext>
                  </a:extLst>
                </p:cNvPr>
                <p:cNvGrpSpPr>
                  <a:grpSpLocks/>
                </p:cNvGrpSpPr>
                <p:nvPr/>
              </p:nvGrpSpPr>
              <p:grpSpPr bwMode="auto">
                <a:xfrm>
                  <a:off x="5136" y="8709"/>
                  <a:ext cx="675" cy="675"/>
                  <a:chOff x="6276" y="5589"/>
                  <a:chExt cx="675" cy="675"/>
                </a:xfrm>
              </p:grpSpPr>
              <p:sp>
                <p:nvSpPr>
                  <p:cNvPr id="58" name="Oval 1055">
                    <a:extLst>
                      <a:ext uri="{FF2B5EF4-FFF2-40B4-BE49-F238E27FC236}">
                        <a16:creationId xmlns:a16="http://schemas.microsoft.com/office/drawing/2014/main" id="{B018D9E4-3F18-4DD3-52DE-324BEF653207}"/>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59" name="Text Box 1056">
                    <a:extLst>
                      <a:ext uri="{FF2B5EF4-FFF2-40B4-BE49-F238E27FC236}">
                        <a16:creationId xmlns:a16="http://schemas.microsoft.com/office/drawing/2014/main" id="{13390716-E2BB-EEB7-568D-4FBC42BDD865}"/>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grpSp>
        <p:grpSp>
          <p:nvGrpSpPr>
            <p:cNvPr id="44" name="Group 1057">
              <a:extLst>
                <a:ext uri="{FF2B5EF4-FFF2-40B4-BE49-F238E27FC236}">
                  <a16:creationId xmlns:a16="http://schemas.microsoft.com/office/drawing/2014/main" id="{E8BD6261-78D2-4A4A-2F97-E36FB16E2E10}"/>
                </a:ext>
              </a:extLst>
            </p:cNvPr>
            <p:cNvGrpSpPr>
              <a:grpSpLocks/>
            </p:cNvGrpSpPr>
            <p:nvPr/>
          </p:nvGrpSpPr>
          <p:grpSpPr bwMode="auto">
            <a:xfrm>
              <a:off x="2280" y="6234"/>
              <a:ext cx="2960" cy="714"/>
              <a:chOff x="2115" y="8271"/>
              <a:chExt cx="2961" cy="714"/>
            </a:xfrm>
          </p:grpSpPr>
          <p:grpSp>
            <p:nvGrpSpPr>
              <p:cNvPr id="45" name="Group 1058">
                <a:extLst>
                  <a:ext uri="{FF2B5EF4-FFF2-40B4-BE49-F238E27FC236}">
                    <a16:creationId xmlns:a16="http://schemas.microsoft.com/office/drawing/2014/main" id="{6792FC0F-431B-BD99-E6DC-776BEBBB8884}"/>
                  </a:ext>
                </a:extLst>
              </p:cNvPr>
              <p:cNvGrpSpPr>
                <a:grpSpLocks/>
              </p:cNvGrpSpPr>
              <p:nvPr/>
            </p:nvGrpSpPr>
            <p:grpSpPr bwMode="auto">
              <a:xfrm>
                <a:off x="2115" y="8271"/>
                <a:ext cx="2961" cy="645"/>
                <a:chOff x="2055" y="8031"/>
                <a:chExt cx="2961" cy="645"/>
              </a:xfrm>
            </p:grpSpPr>
            <p:sp>
              <p:nvSpPr>
                <p:cNvPr id="49" name="Oval 1059">
                  <a:extLst>
                    <a:ext uri="{FF2B5EF4-FFF2-40B4-BE49-F238E27FC236}">
                      <a16:creationId xmlns:a16="http://schemas.microsoft.com/office/drawing/2014/main" id="{DE99DE6D-8F8B-8250-D579-1319E3BA9C30}"/>
                    </a:ext>
                  </a:extLst>
                </p:cNvPr>
                <p:cNvSpPr>
                  <a:spLocks noChangeArrowheads="1"/>
                </p:cNvSpPr>
                <p:nvPr/>
              </p:nvSpPr>
              <p:spPr bwMode="auto">
                <a:xfrm>
                  <a:off x="3207" y="8031"/>
                  <a:ext cx="630" cy="645"/>
                </a:xfrm>
                <a:prstGeom prst="ellipse">
                  <a:avLst/>
                </a:prstGeom>
                <a:gradFill rotWithShape="0">
                  <a:gsLst>
                    <a:gs pos="0">
                      <a:srgbClr val="FFFFFF"/>
                    </a:gs>
                    <a:gs pos="100000">
                      <a:srgbClr val="FFFFFF">
                        <a:gamma/>
                        <a:shade val="46275"/>
                        <a:invGamma/>
                      </a:srgbClr>
                    </a:gs>
                  </a:gsLst>
                  <a:path path="shape">
                    <a:fillToRect l="50000" t="50000" r="50000" b="50000"/>
                  </a:path>
                </a:gradFill>
                <a:ln w="9525">
                  <a:solidFill>
                    <a:srgbClr val="000000"/>
                  </a:solidFill>
                  <a:round/>
                  <a:headEnd/>
                  <a:tailEnd/>
                </a:ln>
              </p:spPr>
              <p:txBody>
                <a:bodyPr/>
                <a:lstStyle/>
                <a:p>
                  <a:endParaRPr lang="en-US"/>
                </a:p>
              </p:txBody>
            </p:sp>
            <p:sp>
              <p:nvSpPr>
                <p:cNvPr id="50" name="Oval 1060">
                  <a:extLst>
                    <a:ext uri="{FF2B5EF4-FFF2-40B4-BE49-F238E27FC236}">
                      <a16:creationId xmlns:a16="http://schemas.microsoft.com/office/drawing/2014/main" id="{8B48B6D2-9FCF-844B-B286-8855A3532709}"/>
                    </a:ext>
                  </a:extLst>
                </p:cNvPr>
                <p:cNvSpPr>
                  <a:spLocks noChangeArrowheads="1"/>
                </p:cNvSpPr>
                <p:nvPr/>
              </p:nvSpPr>
              <p:spPr bwMode="auto">
                <a:xfrm>
                  <a:off x="2055" y="8175"/>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51" name="Oval 1061">
                  <a:extLst>
                    <a:ext uri="{FF2B5EF4-FFF2-40B4-BE49-F238E27FC236}">
                      <a16:creationId xmlns:a16="http://schemas.microsoft.com/office/drawing/2014/main" id="{436D007F-ED82-33D4-36DF-F9138A3F2689}"/>
                    </a:ext>
                  </a:extLst>
                </p:cNvPr>
                <p:cNvSpPr>
                  <a:spLocks noChangeArrowheads="1"/>
                </p:cNvSpPr>
                <p:nvPr/>
              </p:nvSpPr>
              <p:spPr bwMode="auto">
                <a:xfrm>
                  <a:off x="2631" y="8175"/>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52" name="Oval 1062">
                  <a:extLst>
                    <a:ext uri="{FF2B5EF4-FFF2-40B4-BE49-F238E27FC236}">
                      <a16:creationId xmlns:a16="http://schemas.microsoft.com/office/drawing/2014/main" id="{3F65DACB-AF1E-15C4-AD43-AF71087F7BDD}"/>
                    </a:ext>
                  </a:extLst>
                </p:cNvPr>
                <p:cNvSpPr>
                  <a:spLocks noChangeArrowheads="1"/>
                </p:cNvSpPr>
                <p:nvPr/>
              </p:nvSpPr>
              <p:spPr bwMode="auto">
                <a:xfrm>
                  <a:off x="4071" y="8175"/>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53" name="Oval 1063">
                  <a:extLst>
                    <a:ext uri="{FF2B5EF4-FFF2-40B4-BE49-F238E27FC236}">
                      <a16:creationId xmlns:a16="http://schemas.microsoft.com/office/drawing/2014/main" id="{F128E8AC-03E6-7A3D-779E-3D34CB47FCC5}"/>
                    </a:ext>
                  </a:extLst>
                </p:cNvPr>
                <p:cNvSpPr>
                  <a:spLocks noChangeArrowheads="1"/>
                </p:cNvSpPr>
                <p:nvPr/>
              </p:nvSpPr>
              <p:spPr bwMode="auto">
                <a:xfrm>
                  <a:off x="4791" y="8175"/>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grpSp>
          <p:grpSp>
            <p:nvGrpSpPr>
              <p:cNvPr id="46" name="Group 1064">
                <a:extLst>
                  <a:ext uri="{FF2B5EF4-FFF2-40B4-BE49-F238E27FC236}">
                    <a16:creationId xmlns:a16="http://schemas.microsoft.com/office/drawing/2014/main" id="{57E1AA27-2B2B-685D-CE48-B25D847E1EFA}"/>
                  </a:ext>
                </a:extLst>
              </p:cNvPr>
              <p:cNvGrpSpPr>
                <a:grpSpLocks/>
              </p:cNvGrpSpPr>
              <p:nvPr/>
            </p:nvGrpSpPr>
            <p:grpSpPr bwMode="auto">
              <a:xfrm>
                <a:off x="2580" y="8325"/>
                <a:ext cx="1290" cy="660"/>
                <a:chOff x="2160" y="4545"/>
                <a:chExt cx="1290" cy="660"/>
              </a:xfrm>
            </p:grpSpPr>
            <p:sp>
              <p:nvSpPr>
                <p:cNvPr id="47" name="Text Box 1065">
                  <a:extLst>
                    <a:ext uri="{FF2B5EF4-FFF2-40B4-BE49-F238E27FC236}">
                      <a16:creationId xmlns:a16="http://schemas.microsoft.com/office/drawing/2014/main" id="{FD2326D9-0EE0-978D-7705-47EF9B0112F8}"/>
                    </a:ext>
                  </a:extLst>
                </p:cNvPr>
                <p:cNvSpPr txBox="1">
                  <a:spLocks noChangeArrowheads="1"/>
                </p:cNvSpPr>
                <p:nvPr/>
              </p:nvSpPr>
              <p:spPr bwMode="auto">
                <a:xfrm>
                  <a:off x="2850" y="4605"/>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dirty="0">
                      <a:solidFill>
                        <a:srgbClr val="000000"/>
                      </a:solidFill>
                      <a:latin typeface="Comic Sans MS" pitchFamily="66" charset="0"/>
                    </a:rPr>
                    <a:t>C</a:t>
                  </a:r>
                  <a:endParaRPr lang="en-US" sz="1200" baseline="30000" dirty="0">
                    <a:solidFill>
                      <a:srgbClr val="000000"/>
                    </a:solidFill>
                    <a:latin typeface="Comic Sans MS" pitchFamily="66" charset="0"/>
                  </a:endParaRPr>
                </a:p>
                <a:p>
                  <a:pPr eaLnBrk="0" hangingPunct="0"/>
                  <a:endParaRPr lang="en-US" sz="1200" dirty="0">
                    <a:solidFill>
                      <a:srgbClr val="000000"/>
                    </a:solidFill>
                  </a:endParaRPr>
                </a:p>
              </p:txBody>
            </p:sp>
            <p:sp>
              <p:nvSpPr>
                <p:cNvPr id="48" name="Text Box 1066">
                  <a:extLst>
                    <a:ext uri="{FF2B5EF4-FFF2-40B4-BE49-F238E27FC236}">
                      <a16:creationId xmlns:a16="http://schemas.microsoft.com/office/drawing/2014/main" id="{9F7A3639-EE88-5F7F-07F5-CFB4E8FD0107}"/>
                    </a:ext>
                  </a:extLst>
                </p:cNvPr>
                <p:cNvSpPr txBox="1">
                  <a:spLocks noChangeArrowheads="1"/>
                </p:cNvSpPr>
                <p:nvPr/>
              </p:nvSpPr>
              <p:spPr bwMode="auto">
                <a:xfrm>
                  <a:off x="2160" y="4545"/>
                  <a:ext cx="480" cy="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solidFill>
                        <a:srgbClr val="000000"/>
                      </a:solidFill>
                      <a:latin typeface="Comic Sans MS" pitchFamily="66" charset="0"/>
                    </a:rPr>
                    <a:t>H</a:t>
                  </a:r>
                  <a:endParaRPr lang="en-US" sz="1200">
                    <a:solidFill>
                      <a:srgbClr val="000000"/>
                    </a:solidFill>
                  </a:endParaRPr>
                </a:p>
              </p:txBody>
            </p:sp>
          </p:grpSp>
        </p:grpSp>
      </p:grpSp>
      <p:sp>
        <p:nvSpPr>
          <p:cNvPr id="69" name="Line 64">
            <a:extLst>
              <a:ext uri="{FF2B5EF4-FFF2-40B4-BE49-F238E27FC236}">
                <a16:creationId xmlns:a16="http://schemas.microsoft.com/office/drawing/2014/main" id="{4686AD82-10FB-A4EE-CD00-037EB7CE5937}"/>
              </a:ext>
            </a:extLst>
          </p:cNvPr>
          <p:cNvSpPr>
            <a:spLocks noChangeShapeType="1"/>
          </p:cNvSpPr>
          <p:nvPr/>
        </p:nvSpPr>
        <p:spPr bwMode="auto">
          <a:xfrm flipV="1">
            <a:off x="969651" y="6218099"/>
            <a:ext cx="3370871" cy="7229"/>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0" name="Group 44">
            <a:extLst>
              <a:ext uri="{FF2B5EF4-FFF2-40B4-BE49-F238E27FC236}">
                <a16:creationId xmlns:a16="http://schemas.microsoft.com/office/drawing/2014/main" id="{4E9B8455-1848-192E-4F00-4EEF86932415}"/>
              </a:ext>
            </a:extLst>
          </p:cNvPr>
          <p:cNvGrpSpPr>
            <a:grpSpLocks/>
          </p:cNvGrpSpPr>
          <p:nvPr/>
        </p:nvGrpSpPr>
        <p:grpSpPr bwMode="auto">
          <a:xfrm>
            <a:off x="3283602" y="5872605"/>
            <a:ext cx="808043" cy="612775"/>
            <a:chOff x="9435" y="4581"/>
            <a:chExt cx="1251" cy="963"/>
          </a:xfrm>
        </p:grpSpPr>
        <p:grpSp>
          <p:nvGrpSpPr>
            <p:cNvPr id="90" name="Group 45">
              <a:extLst>
                <a:ext uri="{FF2B5EF4-FFF2-40B4-BE49-F238E27FC236}">
                  <a16:creationId xmlns:a16="http://schemas.microsoft.com/office/drawing/2014/main" id="{4FC7BE70-086F-51C2-93C5-51D98A685769}"/>
                </a:ext>
              </a:extLst>
            </p:cNvPr>
            <p:cNvGrpSpPr>
              <a:grpSpLocks/>
            </p:cNvGrpSpPr>
            <p:nvPr/>
          </p:nvGrpSpPr>
          <p:grpSpPr bwMode="auto">
            <a:xfrm>
              <a:off x="9435" y="4581"/>
              <a:ext cx="1251" cy="963"/>
              <a:chOff x="9435" y="4581"/>
              <a:chExt cx="1251" cy="963"/>
            </a:xfrm>
          </p:grpSpPr>
          <p:grpSp>
            <p:nvGrpSpPr>
              <p:cNvPr id="92" name="Group 46">
                <a:extLst>
                  <a:ext uri="{FF2B5EF4-FFF2-40B4-BE49-F238E27FC236}">
                    <a16:creationId xmlns:a16="http://schemas.microsoft.com/office/drawing/2014/main" id="{4CCF5DF3-54E9-0224-D74B-116A74FEC22A}"/>
                  </a:ext>
                </a:extLst>
              </p:cNvPr>
              <p:cNvGrpSpPr>
                <a:grpSpLocks/>
              </p:cNvGrpSpPr>
              <p:nvPr/>
            </p:nvGrpSpPr>
            <p:grpSpPr bwMode="auto">
              <a:xfrm>
                <a:off x="9435" y="4581"/>
                <a:ext cx="1251" cy="963"/>
                <a:chOff x="9435" y="4581"/>
                <a:chExt cx="1251" cy="963"/>
              </a:xfrm>
            </p:grpSpPr>
            <p:sp>
              <p:nvSpPr>
                <p:cNvPr id="94" name="Oval 47">
                  <a:extLst>
                    <a:ext uri="{FF2B5EF4-FFF2-40B4-BE49-F238E27FC236}">
                      <a16:creationId xmlns:a16="http://schemas.microsoft.com/office/drawing/2014/main" id="{E2432C23-8C47-ED1B-FFAB-556A1DDC013D}"/>
                    </a:ext>
                  </a:extLst>
                </p:cNvPr>
                <p:cNvSpPr>
                  <a:spLocks noChangeArrowheads="1"/>
                </p:cNvSpPr>
                <p:nvPr/>
              </p:nvSpPr>
              <p:spPr bwMode="auto">
                <a:xfrm>
                  <a:off x="9435" y="486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95" name="Oval 48">
                  <a:extLst>
                    <a:ext uri="{FF2B5EF4-FFF2-40B4-BE49-F238E27FC236}">
                      <a16:creationId xmlns:a16="http://schemas.microsoft.com/office/drawing/2014/main" id="{6CF14C2A-F728-124A-F645-DCA58365348A}"/>
                    </a:ext>
                  </a:extLst>
                </p:cNvPr>
                <p:cNvSpPr>
                  <a:spLocks noChangeArrowheads="1"/>
                </p:cNvSpPr>
                <p:nvPr/>
              </p:nvSpPr>
              <p:spPr bwMode="auto">
                <a:xfrm>
                  <a:off x="10011" y="4581"/>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grpSp>
          <p:sp>
            <p:nvSpPr>
              <p:cNvPr id="93" name="Oval 49">
                <a:extLst>
                  <a:ext uri="{FF2B5EF4-FFF2-40B4-BE49-F238E27FC236}">
                    <a16:creationId xmlns:a16="http://schemas.microsoft.com/office/drawing/2014/main" id="{06926F15-6788-EC0D-DA4D-D1CBF824CEFD}"/>
                  </a:ext>
                </a:extLst>
              </p:cNvPr>
              <p:cNvSpPr>
                <a:spLocks noChangeArrowheads="1"/>
              </p:cNvSpPr>
              <p:nvPr/>
            </p:nvSpPr>
            <p:spPr bwMode="auto">
              <a:xfrm>
                <a:off x="9867" y="4869"/>
                <a:ext cx="630" cy="645"/>
              </a:xfrm>
              <a:prstGeom prst="ellipse">
                <a:avLst/>
              </a:prstGeom>
              <a:gradFill rotWithShape="0">
                <a:gsLst>
                  <a:gs pos="0">
                    <a:srgbClr val="FFFFFF"/>
                  </a:gs>
                  <a:gs pos="100000">
                    <a:srgbClr val="FFFFFF">
                      <a:gamma/>
                      <a:shade val="46275"/>
                      <a:invGamma/>
                    </a:srgbClr>
                  </a:gs>
                </a:gsLst>
                <a:path path="shape">
                  <a:fillToRect l="50000" t="50000" r="50000" b="50000"/>
                </a:path>
              </a:gradFill>
              <a:ln w="9525">
                <a:solidFill>
                  <a:srgbClr val="000000"/>
                </a:solidFill>
                <a:round/>
                <a:headEnd/>
                <a:tailEnd/>
              </a:ln>
            </p:spPr>
            <p:txBody>
              <a:bodyPr/>
              <a:lstStyle/>
              <a:p>
                <a:endParaRPr lang="en-US"/>
              </a:p>
            </p:txBody>
          </p:sp>
        </p:grpSp>
        <p:sp>
          <p:nvSpPr>
            <p:cNvPr id="91" name="Text Box 50">
              <a:extLst>
                <a:ext uri="{FF2B5EF4-FFF2-40B4-BE49-F238E27FC236}">
                  <a16:creationId xmlns:a16="http://schemas.microsoft.com/office/drawing/2014/main" id="{7105B26A-8E6E-79D7-0386-B1F77D76B83D}"/>
                </a:ext>
              </a:extLst>
            </p:cNvPr>
            <p:cNvSpPr txBox="1">
              <a:spLocks noChangeArrowheads="1"/>
            </p:cNvSpPr>
            <p:nvPr/>
          </p:nvSpPr>
          <p:spPr bwMode="auto">
            <a:xfrm>
              <a:off x="9807" y="4893"/>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CO</a:t>
              </a:r>
              <a:r>
                <a:rPr lang="en-US" sz="1200" baseline="-25000">
                  <a:latin typeface="Comic Sans MS" pitchFamily="66" charset="0"/>
                </a:rPr>
                <a:t>2</a:t>
              </a:r>
              <a:endParaRPr lang="en-US" sz="1200" baseline="30000">
                <a:latin typeface="Comic Sans MS" pitchFamily="66" charset="0"/>
              </a:endParaRPr>
            </a:p>
            <a:p>
              <a:pPr eaLnBrk="0" hangingPunct="0"/>
              <a:endParaRPr lang="en-US" sz="1200"/>
            </a:p>
          </p:txBody>
        </p:sp>
      </p:grpSp>
      <p:grpSp>
        <p:nvGrpSpPr>
          <p:cNvPr id="71" name="Group 65">
            <a:extLst>
              <a:ext uri="{FF2B5EF4-FFF2-40B4-BE49-F238E27FC236}">
                <a16:creationId xmlns:a16="http://schemas.microsoft.com/office/drawing/2014/main" id="{9536E008-7F76-2F15-B533-2857A604BEB0}"/>
              </a:ext>
            </a:extLst>
          </p:cNvPr>
          <p:cNvGrpSpPr>
            <a:grpSpLocks/>
          </p:cNvGrpSpPr>
          <p:nvPr/>
        </p:nvGrpSpPr>
        <p:grpSpPr bwMode="auto">
          <a:xfrm>
            <a:off x="1295816" y="5975212"/>
            <a:ext cx="1242771" cy="455613"/>
            <a:chOff x="9723" y="7377"/>
            <a:chExt cx="1923" cy="717"/>
          </a:xfrm>
        </p:grpSpPr>
        <p:grpSp>
          <p:nvGrpSpPr>
            <p:cNvPr id="78" name="Group 66">
              <a:extLst>
                <a:ext uri="{FF2B5EF4-FFF2-40B4-BE49-F238E27FC236}">
                  <a16:creationId xmlns:a16="http://schemas.microsoft.com/office/drawing/2014/main" id="{05B2B188-7DC8-AA20-63CD-A333780B70CB}"/>
                </a:ext>
              </a:extLst>
            </p:cNvPr>
            <p:cNvGrpSpPr>
              <a:grpSpLocks/>
            </p:cNvGrpSpPr>
            <p:nvPr/>
          </p:nvGrpSpPr>
          <p:grpSpPr bwMode="auto">
            <a:xfrm>
              <a:off x="9723" y="7407"/>
              <a:ext cx="933" cy="687"/>
              <a:chOff x="9723" y="7407"/>
              <a:chExt cx="933" cy="687"/>
            </a:xfrm>
          </p:grpSpPr>
          <p:grpSp>
            <p:nvGrpSpPr>
              <p:cNvPr id="85" name="Group 67">
                <a:extLst>
                  <a:ext uri="{FF2B5EF4-FFF2-40B4-BE49-F238E27FC236}">
                    <a16:creationId xmlns:a16="http://schemas.microsoft.com/office/drawing/2014/main" id="{FCD21AD0-8BEE-E1A0-B694-217ECFBA0EF4}"/>
                  </a:ext>
                </a:extLst>
              </p:cNvPr>
              <p:cNvGrpSpPr>
                <a:grpSpLocks/>
              </p:cNvGrpSpPr>
              <p:nvPr/>
            </p:nvGrpSpPr>
            <p:grpSpPr bwMode="auto">
              <a:xfrm>
                <a:off x="9723" y="7407"/>
                <a:ext cx="819" cy="687"/>
                <a:chOff x="9723" y="7407"/>
                <a:chExt cx="819" cy="687"/>
              </a:xfrm>
            </p:grpSpPr>
            <p:sp>
              <p:nvSpPr>
                <p:cNvPr id="87" name="Oval 68">
                  <a:extLst>
                    <a:ext uri="{FF2B5EF4-FFF2-40B4-BE49-F238E27FC236}">
                      <a16:creationId xmlns:a16="http://schemas.microsoft.com/office/drawing/2014/main" id="{745F6B97-2D36-BBA4-53C6-F574EF08CF2D}"/>
                    </a:ext>
                  </a:extLst>
                </p:cNvPr>
                <p:cNvSpPr>
                  <a:spLocks noChangeArrowheads="1"/>
                </p:cNvSpPr>
                <p:nvPr/>
              </p:nvSpPr>
              <p:spPr bwMode="auto">
                <a:xfrm>
                  <a:off x="9723" y="7551"/>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88" name="Oval 69">
                  <a:extLst>
                    <a:ext uri="{FF2B5EF4-FFF2-40B4-BE49-F238E27FC236}">
                      <a16:creationId xmlns:a16="http://schemas.microsoft.com/office/drawing/2014/main" id="{04104906-7360-D184-702B-264196B9DA49}"/>
                    </a:ext>
                  </a:extLst>
                </p:cNvPr>
                <p:cNvSpPr>
                  <a:spLocks noChangeArrowheads="1"/>
                </p:cNvSpPr>
                <p:nvPr/>
              </p:nvSpPr>
              <p:spPr bwMode="auto">
                <a:xfrm>
                  <a:off x="9867" y="7407"/>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89" name="Oval 70">
                  <a:extLst>
                    <a:ext uri="{FF2B5EF4-FFF2-40B4-BE49-F238E27FC236}">
                      <a16:creationId xmlns:a16="http://schemas.microsoft.com/office/drawing/2014/main" id="{83BDEC6A-45E0-AE73-8267-5B14F8B876B9}"/>
                    </a:ext>
                  </a:extLst>
                </p:cNvPr>
                <p:cNvSpPr>
                  <a:spLocks noChangeArrowheads="1"/>
                </p:cNvSpPr>
                <p:nvPr/>
              </p:nvSpPr>
              <p:spPr bwMode="auto">
                <a:xfrm>
                  <a:off x="10011" y="7839"/>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grpSp>
          <p:sp>
            <p:nvSpPr>
              <p:cNvPr id="86" name="Text Box 71">
                <a:extLst>
                  <a:ext uri="{FF2B5EF4-FFF2-40B4-BE49-F238E27FC236}">
                    <a16:creationId xmlns:a16="http://schemas.microsoft.com/office/drawing/2014/main" id="{2CAA137A-4AA4-9360-5E19-A3020E8DA9D0}"/>
                  </a:ext>
                </a:extLst>
              </p:cNvPr>
              <p:cNvSpPr txBox="1">
                <a:spLocks noChangeArrowheads="1"/>
              </p:cNvSpPr>
              <p:nvPr/>
            </p:nvSpPr>
            <p:spPr bwMode="auto">
              <a:xfrm>
                <a:off x="9792" y="7422"/>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dirty="0">
                    <a:latin typeface="Comic Sans MS" pitchFamily="66" charset="0"/>
                  </a:rPr>
                  <a:t>H</a:t>
                </a:r>
                <a:r>
                  <a:rPr lang="en-US" sz="1200" baseline="-25000" dirty="0">
                    <a:latin typeface="Comic Sans MS" pitchFamily="66" charset="0"/>
                  </a:rPr>
                  <a:t>2</a:t>
                </a:r>
                <a:r>
                  <a:rPr lang="en-US" sz="1200" dirty="0"/>
                  <a:t>O</a:t>
                </a:r>
              </a:p>
            </p:txBody>
          </p:sp>
        </p:grpSp>
        <p:grpSp>
          <p:nvGrpSpPr>
            <p:cNvPr id="79" name="Group 72">
              <a:extLst>
                <a:ext uri="{FF2B5EF4-FFF2-40B4-BE49-F238E27FC236}">
                  <a16:creationId xmlns:a16="http://schemas.microsoft.com/office/drawing/2014/main" id="{9913906D-009F-F595-D5CD-99F427708E3A}"/>
                </a:ext>
              </a:extLst>
            </p:cNvPr>
            <p:cNvGrpSpPr>
              <a:grpSpLocks/>
            </p:cNvGrpSpPr>
            <p:nvPr/>
          </p:nvGrpSpPr>
          <p:grpSpPr bwMode="auto">
            <a:xfrm>
              <a:off x="10713" y="7377"/>
              <a:ext cx="933" cy="687"/>
              <a:chOff x="9723" y="7407"/>
              <a:chExt cx="933" cy="687"/>
            </a:xfrm>
          </p:grpSpPr>
          <p:grpSp>
            <p:nvGrpSpPr>
              <p:cNvPr id="80" name="Group 73">
                <a:extLst>
                  <a:ext uri="{FF2B5EF4-FFF2-40B4-BE49-F238E27FC236}">
                    <a16:creationId xmlns:a16="http://schemas.microsoft.com/office/drawing/2014/main" id="{F67BD0BD-5735-2B6A-036A-B5591BD2E8B2}"/>
                  </a:ext>
                </a:extLst>
              </p:cNvPr>
              <p:cNvGrpSpPr>
                <a:grpSpLocks/>
              </p:cNvGrpSpPr>
              <p:nvPr/>
            </p:nvGrpSpPr>
            <p:grpSpPr bwMode="auto">
              <a:xfrm>
                <a:off x="9723" y="7407"/>
                <a:ext cx="819" cy="687"/>
                <a:chOff x="9723" y="7407"/>
                <a:chExt cx="819" cy="687"/>
              </a:xfrm>
            </p:grpSpPr>
            <p:sp>
              <p:nvSpPr>
                <p:cNvPr id="82" name="Oval 74">
                  <a:extLst>
                    <a:ext uri="{FF2B5EF4-FFF2-40B4-BE49-F238E27FC236}">
                      <a16:creationId xmlns:a16="http://schemas.microsoft.com/office/drawing/2014/main" id="{AF5EBE6B-5768-A0F1-94F0-01C1E23103A3}"/>
                    </a:ext>
                  </a:extLst>
                </p:cNvPr>
                <p:cNvSpPr>
                  <a:spLocks noChangeArrowheads="1"/>
                </p:cNvSpPr>
                <p:nvPr/>
              </p:nvSpPr>
              <p:spPr bwMode="auto">
                <a:xfrm>
                  <a:off x="9723" y="7551"/>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83" name="Oval 75">
                  <a:extLst>
                    <a:ext uri="{FF2B5EF4-FFF2-40B4-BE49-F238E27FC236}">
                      <a16:creationId xmlns:a16="http://schemas.microsoft.com/office/drawing/2014/main" id="{A797E547-6E59-4CAC-0A72-8ACCEDEF58DA}"/>
                    </a:ext>
                  </a:extLst>
                </p:cNvPr>
                <p:cNvSpPr>
                  <a:spLocks noChangeArrowheads="1"/>
                </p:cNvSpPr>
                <p:nvPr/>
              </p:nvSpPr>
              <p:spPr bwMode="auto">
                <a:xfrm>
                  <a:off x="9867" y="7407"/>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84" name="Oval 76">
                  <a:extLst>
                    <a:ext uri="{FF2B5EF4-FFF2-40B4-BE49-F238E27FC236}">
                      <a16:creationId xmlns:a16="http://schemas.microsoft.com/office/drawing/2014/main" id="{E12EB70B-3B2A-FFA8-8B74-8D6155E196A6}"/>
                    </a:ext>
                  </a:extLst>
                </p:cNvPr>
                <p:cNvSpPr>
                  <a:spLocks noChangeArrowheads="1"/>
                </p:cNvSpPr>
                <p:nvPr/>
              </p:nvSpPr>
              <p:spPr bwMode="auto">
                <a:xfrm>
                  <a:off x="10011" y="7839"/>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grpSp>
          <p:sp>
            <p:nvSpPr>
              <p:cNvPr id="81" name="Text Box 77">
                <a:extLst>
                  <a:ext uri="{FF2B5EF4-FFF2-40B4-BE49-F238E27FC236}">
                    <a16:creationId xmlns:a16="http://schemas.microsoft.com/office/drawing/2014/main" id="{C6D383A3-C3E0-202F-28F4-C3F442DB7CB4}"/>
                  </a:ext>
                </a:extLst>
              </p:cNvPr>
              <p:cNvSpPr txBox="1">
                <a:spLocks noChangeArrowheads="1"/>
              </p:cNvSpPr>
              <p:nvPr/>
            </p:nvSpPr>
            <p:spPr bwMode="auto">
              <a:xfrm>
                <a:off x="9792" y="7422"/>
                <a:ext cx="864"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dirty="0">
                    <a:latin typeface="Comic Sans MS" pitchFamily="66" charset="0"/>
                  </a:rPr>
                  <a:t>H</a:t>
                </a:r>
                <a:r>
                  <a:rPr lang="en-US" sz="1200" baseline="-25000" dirty="0">
                    <a:latin typeface="Comic Sans MS" pitchFamily="66" charset="0"/>
                  </a:rPr>
                  <a:t>2</a:t>
                </a:r>
                <a:r>
                  <a:rPr lang="en-US" sz="1200" dirty="0"/>
                  <a:t>O</a:t>
                </a:r>
              </a:p>
            </p:txBody>
          </p:sp>
        </p:grpSp>
      </p:grpSp>
      <p:sp>
        <p:nvSpPr>
          <p:cNvPr id="72" name="Text Box 78">
            <a:extLst>
              <a:ext uri="{FF2B5EF4-FFF2-40B4-BE49-F238E27FC236}">
                <a16:creationId xmlns:a16="http://schemas.microsoft.com/office/drawing/2014/main" id="{A5AABA63-49AE-4BC4-04D1-BD51F80F404F}"/>
              </a:ext>
            </a:extLst>
          </p:cNvPr>
          <p:cNvSpPr txBox="1">
            <a:spLocks noChangeArrowheads="1"/>
          </p:cNvSpPr>
          <p:nvPr/>
        </p:nvSpPr>
        <p:spPr bwMode="auto">
          <a:xfrm>
            <a:off x="125640" y="6025643"/>
            <a:ext cx="969652"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dirty="0">
                <a:solidFill>
                  <a:srgbClr val="0000FF"/>
                </a:solidFill>
                <a:latin typeface="Comic Sans MS" pitchFamily="66" charset="0"/>
              </a:rPr>
              <a:t>-890kJ</a:t>
            </a:r>
            <a:endParaRPr lang="en-US" sz="1200" dirty="0">
              <a:solidFill>
                <a:srgbClr val="0000FF"/>
              </a:solidFill>
            </a:endParaRPr>
          </a:p>
        </p:txBody>
      </p:sp>
      <p:sp>
        <p:nvSpPr>
          <p:cNvPr id="74" name="Down Arrow 1">
            <a:extLst>
              <a:ext uri="{FF2B5EF4-FFF2-40B4-BE49-F238E27FC236}">
                <a16:creationId xmlns:a16="http://schemas.microsoft.com/office/drawing/2014/main" id="{9EF2C3B3-4971-CB91-8D21-0E5C58615752}"/>
              </a:ext>
            </a:extLst>
          </p:cNvPr>
          <p:cNvSpPr/>
          <p:nvPr/>
        </p:nvSpPr>
        <p:spPr bwMode="auto">
          <a:xfrm>
            <a:off x="4727859" y="5080634"/>
            <a:ext cx="358771" cy="986081"/>
          </a:xfrm>
          <a:prstGeom prst="downArrow">
            <a:avLst/>
          </a:prstGeom>
          <a:solidFill>
            <a:srgbClr val="FF3333"/>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a:ln>
                <a:noFill/>
              </a:ln>
              <a:solidFill>
                <a:schemeClr val="tx1"/>
              </a:solidFill>
              <a:effectLst/>
              <a:latin typeface="Verdana" pitchFamily="34" charset="0"/>
            </a:endParaRPr>
          </a:p>
        </p:txBody>
      </p:sp>
      <p:sp>
        <p:nvSpPr>
          <p:cNvPr id="75" name="Text Box 78">
            <a:extLst>
              <a:ext uri="{FF2B5EF4-FFF2-40B4-BE49-F238E27FC236}">
                <a16:creationId xmlns:a16="http://schemas.microsoft.com/office/drawing/2014/main" id="{2C90800D-4C9F-B65F-7142-BA6F54E2A327}"/>
              </a:ext>
            </a:extLst>
          </p:cNvPr>
          <p:cNvSpPr txBox="1">
            <a:spLocks noChangeArrowheads="1"/>
          </p:cNvSpPr>
          <p:nvPr/>
        </p:nvSpPr>
        <p:spPr bwMode="auto">
          <a:xfrm>
            <a:off x="4756072" y="5230813"/>
            <a:ext cx="3340556" cy="330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600" b="1" dirty="0">
                <a:solidFill>
                  <a:srgbClr val="FF0000"/>
                </a:solidFill>
                <a:latin typeface="Symbol" pitchFamily="18" charset="2"/>
              </a:rPr>
              <a:t>D</a:t>
            </a:r>
            <a:r>
              <a:rPr lang="en-US" sz="1600" b="1" dirty="0">
                <a:solidFill>
                  <a:srgbClr val="FF0000"/>
                </a:solidFill>
                <a:latin typeface="Comic Sans MS" pitchFamily="66" charset="0"/>
              </a:rPr>
              <a:t>H = q&lt;0  </a:t>
            </a:r>
            <a:r>
              <a:rPr lang="en-US" sz="1600" b="1" dirty="0">
                <a:solidFill>
                  <a:srgbClr val="0000FF"/>
                </a:solidFill>
                <a:latin typeface="Comic Sans MS" pitchFamily="66" charset="0"/>
              </a:rPr>
              <a:t>Energy Release </a:t>
            </a:r>
            <a:endParaRPr lang="en-US" sz="1200" b="1" dirty="0">
              <a:solidFill>
                <a:srgbClr val="0000FF"/>
              </a:solidFill>
            </a:endParaRPr>
          </a:p>
        </p:txBody>
      </p:sp>
      <p:cxnSp>
        <p:nvCxnSpPr>
          <p:cNvPr id="76" name="Straight Connector 75">
            <a:extLst>
              <a:ext uri="{FF2B5EF4-FFF2-40B4-BE49-F238E27FC236}">
                <a16:creationId xmlns:a16="http://schemas.microsoft.com/office/drawing/2014/main" id="{31E342C7-1219-A9BF-38F9-A9C839197516}"/>
              </a:ext>
            </a:extLst>
          </p:cNvPr>
          <p:cNvCxnSpPr/>
          <p:nvPr/>
        </p:nvCxnSpPr>
        <p:spPr bwMode="auto">
          <a:xfrm flipV="1">
            <a:off x="806480" y="5295762"/>
            <a:ext cx="438846" cy="265778"/>
          </a:xfrm>
          <a:prstGeom prst="line">
            <a:avLst/>
          </a:prstGeom>
          <a:solidFill>
            <a:schemeClr val="accent1"/>
          </a:solidFill>
          <a:ln w="38100" cap="flat" cmpd="sng" algn="ctr">
            <a:solidFill>
              <a:srgbClr val="00B050"/>
            </a:solidFill>
            <a:prstDash val="solid"/>
            <a:round/>
            <a:headEnd type="none" w="med" len="med"/>
            <a:tailEnd type="none" w="med" len="med"/>
          </a:ln>
          <a:effectLst/>
        </p:spPr>
      </p:cxnSp>
      <p:cxnSp>
        <p:nvCxnSpPr>
          <p:cNvPr id="77" name="Straight Connector 76">
            <a:extLst>
              <a:ext uri="{FF2B5EF4-FFF2-40B4-BE49-F238E27FC236}">
                <a16:creationId xmlns:a16="http://schemas.microsoft.com/office/drawing/2014/main" id="{21853191-DFCE-26DD-4614-05D9408796A0}"/>
              </a:ext>
            </a:extLst>
          </p:cNvPr>
          <p:cNvCxnSpPr/>
          <p:nvPr/>
        </p:nvCxnSpPr>
        <p:spPr bwMode="auto">
          <a:xfrm flipV="1">
            <a:off x="801476" y="5399002"/>
            <a:ext cx="438846" cy="265778"/>
          </a:xfrm>
          <a:prstGeom prst="line">
            <a:avLst/>
          </a:prstGeom>
          <a:solidFill>
            <a:schemeClr val="accent1"/>
          </a:solidFill>
          <a:ln w="38100" cap="flat" cmpd="sng" algn="ctr">
            <a:solidFill>
              <a:srgbClr val="00B050"/>
            </a:solidFill>
            <a:prstDash val="solid"/>
            <a:round/>
            <a:headEnd type="none" w="med" len="med"/>
            <a:tailEnd type="none" w="med" len="med"/>
          </a:ln>
          <a:effectLst/>
        </p:spPr>
      </p:cxnSp>
      <p:sp>
        <p:nvSpPr>
          <p:cNvPr id="96" name="Text Box 3">
            <a:extLst>
              <a:ext uri="{FF2B5EF4-FFF2-40B4-BE49-F238E27FC236}">
                <a16:creationId xmlns:a16="http://schemas.microsoft.com/office/drawing/2014/main" id="{DDECA896-BF23-F885-6390-06D20C3AFC2C}"/>
              </a:ext>
            </a:extLst>
          </p:cNvPr>
          <p:cNvSpPr txBox="1">
            <a:spLocks noChangeArrowheads="1"/>
          </p:cNvSpPr>
          <p:nvPr/>
        </p:nvSpPr>
        <p:spPr bwMode="auto">
          <a:xfrm>
            <a:off x="3992776" y="5981623"/>
            <a:ext cx="5063960" cy="388938"/>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
                <a:srgbClr val="D2180A"/>
              </a:buClr>
              <a:buFont typeface="Wingdings" pitchFamily="2" charset="2"/>
              <a:buNone/>
            </a:pPr>
            <a:r>
              <a:rPr lang="en-US" dirty="0">
                <a:solidFill>
                  <a:srgbClr val="0000FF"/>
                </a:solidFill>
                <a:latin typeface="Comic Sans MS" pitchFamily="66" charset="0"/>
              </a:rPr>
              <a:t>Combustion Final State </a:t>
            </a:r>
            <a:r>
              <a:rPr lang="en-US" dirty="0">
                <a:solidFill>
                  <a:sysClr val="windowText" lastClr="000000"/>
                </a:solidFill>
                <a:latin typeface="Comic Sans MS" pitchFamily="66" charset="0"/>
              </a:rPr>
              <a:t>Bond Energy</a:t>
            </a:r>
            <a:endParaRPr lang="en-US" sz="2000" dirty="0">
              <a:solidFill>
                <a:srgbClr val="0000FF"/>
              </a:solidFill>
              <a:cs typeface="Times New Roman" pitchFamily="18" charset="0"/>
            </a:endParaRPr>
          </a:p>
        </p:txBody>
      </p:sp>
      <p:sp>
        <p:nvSpPr>
          <p:cNvPr id="97" name="Text Box 3">
            <a:extLst>
              <a:ext uri="{FF2B5EF4-FFF2-40B4-BE49-F238E27FC236}">
                <a16:creationId xmlns:a16="http://schemas.microsoft.com/office/drawing/2014/main" id="{FAEA0B63-B652-9A3F-F482-68C873D5196A}"/>
              </a:ext>
            </a:extLst>
          </p:cNvPr>
          <p:cNvSpPr txBox="1">
            <a:spLocks noChangeArrowheads="1"/>
          </p:cNvSpPr>
          <p:nvPr/>
        </p:nvSpPr>
        <p:spPr bwMode="auto">
          <a:xfrm>
            <a:off x="5615753" y="1793639"/>
            <a:ext cx="3051997" cy="657697"/>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buClr>
                <a:srgbClr val="D2180A"/>
              </a:buClr>
              <a:buFont typeface="Wingdings" pitchFamily="2" charset="2"/>
              <a:buNone/>
            </a:pPr>
            <a:r>
              <a:rPr lang="en-US" dirty="0">
                <a:latin typeface="Comic Sans MS" pitchFamily="66" charset="0"/>
              </a:rPr>
              <a:t>Constituents in</a:t>
            </a:r>
            <a:r>
              <a:rPr lang="en-US" dirty="0">
                <a:solidFill>
                  <a:srgbClr val="C00000"/>
                </a:solidFill>
                <a:latin typeface="Comic Sans MS" pitchFamily="66" charset="0"/>
              </a:rPr>
              <a:t> unbound </a:t>
            </a:r>
            <a:r>
              <a:rPr lang="en-US" dirty="0">
                <a:latin typeface="Comic Sans MS" pitchFamily="66" charset="0"/>
              </a:rPr>
              <a:t>(free) states</a:t>
            </a:r>
            <a:endParaRPr lang="en-US" sz="2000" dirty="0">
              <a:cs typeface="Times New Roman" pitchFamily="18" charset="0"/>
            </a:endParaRPr>
          </a:p>
        </p:txBody>
      </p:sp>
      <p:sp>
        <p:nvSpPr>
          <p:cNvPr id="2" name="Date Placeholder 1">
            <a:extLst>
              <a:ext uri="{FF2B5EF4-FFF2-40B4-BE49-F238E27FC236}">
                <a16:creationId xmlns:a16="http://schemas.microsoft.com/office/drawing/2014/main" id="{1D8BE47F-CD19-B6C5-27F7-0ED13F498078}"/>
              </a:ext>
            </a:extLst>
          </p:cNvPr>
          <p:cNvSpPr>
            <a:spLocks noGrp="1"/>
          </p:cNvSpPr>
          <p:nvPr>
            <p:ph type="dt" sz="half" idx="10"/>
          </p:nvPr>
        </p:nvSpPr>
        <p:spPr/>
        <p:txBody>
          <a:bodyPr/>
          <a:lstStyle/>
          <a:p>
            <a:r>
              <a:rPr lang="en-US"/>
              <a:t>W. Udo Schröder 2023</a:t>
            </a:r>
          </a:p>
        </p:txBody>
      </p:sp>
      <p:sp>
        <p:nvSpPr>
          <p:cNvPr id="3" name="Footer Placeholder 2">
            <a:extLst>
              <a:ext uri="{FF2B5EF4-FFF2-40B4-BE49-F238E27FC236}">
                <a16:creationId xmlns:a16="http://schemas.microsoft.com/office/drawing/2014/main" id="{EDFAB6E7-A8AF-FAE1-7CE7-1D3F5A554555}"/>
              </a:ext>
            </a:extLst>
          </p:cNvPr>
          <p:cNvSpPr>
            <a:spLocks noGrp="1"/>
          </p:cNvSpPr>
          <p:nvPr>
            <p:ph type="ftr" sz="quarter" idx="11"/>
          </p:nvPr>
        </p:nvSpPr>
        <p:spPr/>
        <p:txBody>
          <a:bodyPr/>
          <a:lstStyle/>
          <a:p>
            <a:r>
              <a:rPr lang="en-US"/>
              <a:t>Compl MP TD</a:t>
            </a:r>
          </a:p>
        </p:txBody>
      </p:sp>
      <p:grpSp>
        <p:nvGrpSpPr>
          <p:cNvPr id="98" name="Group 1041">
            <a:extLst>
              <a:ext uri="{FF2B5EF4-FFF2-40B4-BE49-F238E27FC236}">
                <a16:creationId xmlns:a16="http://schemas.microsoft.com/office/drawing/2014/main" id="{7A27371F-A1B7-6FB3-459C-CF6407CDD72B}"/>
              </a:ext>
            </a:extLst>
          </p:cNvPr>
          <p:cNvGrpSpPr>
            <a:grpSpLocks/>
          </p:cNvGrpSpPr>
          <p:nvPr/>
        </p:nvGrpSpPr>
        <p:grpSpPr bwMode="auto">
          <a:xfrm>
            <a:off x="1149350" y="2262188"/>
            <a:ext cx="3040063" cy="552450"/>
            <a:chOff x="2283" y="6867"/>
            <a:chExt cx="4788" cy="870"/>
          </a:xfrm>
        </p:grpSpPr>
        <p:grpSp>
          <p:nvGrpSpPr>
            <p:cNvPr id="99" name="Group 1042">
              <a:extLst>
                <a:ext uri="{FF2B5EF4-FFF2-40B4-BE49-F238E27FC236}">
                  <a16:creationId xmlns:a16="http://schemas.microsoft.com/office/drawing/2014/main" id="{BEC1E63E-5E61-0FC9-E5A8-E360299CF765}"/>
                </a:ext>
              </a:extLst>
            </p:cNvPr>
            <p:cNvGrpSpPr>
              <a:grpSpLocks/>
            </p:cNvGrpSpPr>
            <p:nvPr/>
          </p:nvGrpSpPr>
          <p:grpSpPr bwMode="auto">
            <a:xfrm>
              <a:off x="2283" y="6867"/>
              <a:ext cx="840" cy="870"/>
              <a:chOff x="3063" y="9327"/>
              <a:chExt cx="840" cy="870"/>
            </a:xfrm>
          </p:grpSpPr>
          <p:grpSp>
            <p:nvGrpSpPr>
              <p:cNvPr id="115" name="Group 1043">
                <a:extLst>
                  <a:ext uri="{FF2B5EF4-FFF2-40B4-BE49-F238E27FC236}">
                    <a16:creationId xmlns:a16="http://schemas.microsoft.com/office/drawing/2014/main" id="{40F1FE40-B6B5-EA46-55D2-A40562BF3618}"/>
                  </a:ext>
                </a:extLst>
              </p:cNvPr>
              <p:cNvGrpSpPr>
                <a:grpSpLocks/>
              </p:cNvGrpSpPr>
              <p:nvPr/>
            </p:nvGrpSpPr>
            <p:grpSpPr bwMode="auto">
              <a:xfrm>
                <a:off x="3063" y="9327"/>
                <a:ext cx="840" cy="870"/>
                <a:chOff x="3063" y="9327"/>
                <a:chExt cx="840" cy="870"/>
              </a:xfrm>
            </p:grpSpPr>
            <p:sp>
              <p:nvSpPr>
                <p:cNvPr id="117" name="Oval 1044">
                  <a:extLst>
                    <a:ext uri="{FF2B5EF4-FFF2-40B4-BE49-F238E27FC236}">
                      <a16:creationId xmlns:a16="http://schemas.microsoft.com/office/drawing/2014/main" id="{42CA58E1-9262-1780-43EB-8F3DD0F9E219}"/>
                    </a:ext>
                  </a:extLst>
                </p:cNvPr>
                <p:cNvSpPr>
                  <a:spLocks noChangeArrowheads="1"/>
                </p:cNvSpPr>
                <p:nvPr/>
              </p:nvSpPr>
              <p:spPr bwMode="auto">
                <a:xfrm>
                  <a:off x="3063" y="956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118" name="Oval 1045">
                  <a:extLst>
                    <a:ext uri="{FF2B5EF4-FFF2-40B4-BE49-F238E27FC236}">
                      <a16:creationId xmlns:a16="http://schemas.microsoft.com/office/drawing/2014/main" id="{5E4C2846-363C-3C43-8DC7-4BF3FF85B9FB}"/>
                    </a:ext>
                  </a:extLst>
                </p:cNvPr>
                <p:cNvSpPr>
                  <a:spLocks noChangeArrowheads="1"/>
                </p:cNvSpPr>
                <p:nvPr/>
              </p:nvSpPr>
              <p:spPr bwMode="auto">
                <a:xfrm>
                  <a:off x="3678" y="941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119" name="Oval 1046">
                  <a:extLst>
                    <a:ext uri="{FF2B5EF4-FFF2-40B4-BE49-F238E27FC236}">
                      <a16:creationId xmlns:a16="http://schemas.microsoft.com/office/drawing/2014/main" id="{EB5ECC06-DBCA-C6AA-89F9-494495236FC7}"/>
                    </a:ext>
                  </a:extLst>
                </p:cNvPr>
                <p:cNvSpPr>
                  <a:spLocks noChangeArrowheads="1"/>
                </p:cNvSpPr>
                <p:nvPr/>
              </p:nvSpPr>
              <p:spPr bwMode="auto">
                <a:xfrm>
                  <a:off x="3198" y="9447"/>
                  <a:ext cx="630" cy="645"/>
                </a:xfrm>
                <a:prstGeom prst="ellipse">
                  <a:avLst/>
                </a:prstGeom>
                <a:gradFill rotWithShape="0">
                  <a:gsLst>
                    <a:gs pos="0">
                      <a:srgbClr val="FFFFFF"/>
                    </a:gs>
                    <a:gs pos="100000">
                      <a:srgbClr val="FFFFFF">
                        <a:gamma/>
                        <a:shade val="46275"/>
                        <a:invGamma/>
                      </a:srgbClr>
                    </a:gs>
                  </a:gsLst>
                  <a:path path="shape">
                    <a:fillToRect l="50000" t="50000" r="50000" b="50000"/>
                  </a:path>
                </a:gradFill>
                <a:ln w="9525">
                  <a:solidFill>
                    <a:srgbClr val="000000"/>
                  </a:solidFill>
                  <a:round/>
                  <a:headEnd/>
                  <a:tailEnd/>
                </a:ln>
              </p:spPr>
              <p:txBody>
                <a:bodyPr/>
                <a:lstStyle/>
                <a:p>
                  <a:endParaRPr lang="en-US"/>
                </a:p>
              </p:txBody>
            </p:sp>
            <p:sp>
              <p:nvSpPr>
                <p:cNvPr id="120" name="Oval 1047">
                  <a:extLst>
                    <a:ext uri="{FF2B5EF4-FFF2-40B4-BE49-F238E27FC236}">
                      <a16:creationId xmlns:a16="http://schemas.microsoft.com/office/drawing/2014/main" id="{D5B7ED54-F456-62C9-940E-C9D45FAB78E4}"/>
                    </a:ext>
                  </a:extLst>
                </p:cNvPr>
                <p:cNvSpPr>
                  <a:spLocks noChangeArrowheads="1"/>
                </p:cNvSpPr>
                <p:nvPr/>
              </p:nvSpPr>
              <p:spPr bwMode="auto">
                <a:xfrm>
                  <a:off x="3453" y="9942"/>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121" name="Oval 1048">
                  <a:extLst>
                    <a:ext uri="{FF2B5EF4-FFF2-40B4-BE49-F238E27FC236}">
                      <a16:creationId xmlns:a16="http://schemas.microsoft.com/office/drawing/2014/main" id="{1737CB14-8D17-8CF8-4337-1C29356FFE05}"/>
                    </a:ext>
                  </a:extLst>
                </p:cNvPr>
                <p:cNvSpPr>
                  <a:spLocks noChangeArrowheads="1"/>
                </p:cNvSpPr>
                <p:nvPr/>
              </p:nvSpPr>
              <p:spPr bwMode="auto">
                <a:xfrm>
                  <a:off x="3348" y="932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grpSp>
          <p:sp>
            <p:nvSpPr>
              <p:cNvPr id="116" name="Text Box 1049">
                <a:extLst>
                  <a:ext uri="{FF2B5EF4-FFF2-40B4-BE49-F238E27FC236}">
                    <a16:creationId xmlns:a16="http://schemas.microsoft.com/office/drawing/2014/main" id="{3F91C40D-EB34-A137-FFD3-BC8C3722840A}"/>
                  </a:ext>
                </a:extLst>
              </p:cNvPr>
              <p:cNvSpPr txBox="1">
                <a:spLocks noChangeArrowheads="1"/>
              </p:cNvSpPr>
              <p:nvPr/>
            </p:nvSpPr>
            <p:spPr bwMode="auto">
              <a:xfrm>
                <a:off x="3147" y="9471"/>
                <a:ext cx="7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CH</a:t>
                </a:r>
                <a:r>
                  <a:rPr lang="en-US" sz="1200" baseline="-25000">
                    <a:latin typeface="Comic Sans MS" pitchFamily="66" charset="0"/>
                  </a:rPr>
                  <a:t>4</a:t>
                </a:r>
                <a:endParaRPr lang="en-US" sz="1200" baseline="30000">
                  <a:latin typeface="Comic Sans MS" pitchFamily="66" charset="0"/>
                </a:endParaRPr>
              </a:p>
            </p:txBody>
          </p:sp>
        </p:grpSp>
        <p:grpSp>
          <p:nvGrpSpPr>
            <p:cNvPr id="100" name="Group 1050">
              <a:extLst>
                <a:ext uri="{FF2B5EF4-FFF2-40B4-BE49-F238E27FC236}">
                  <a16:creationId xmlns:a16="http://schemas.microsoft.com/office/drawing/2014/main" id="{6BD108D5-4F10-707A-C670-2DC179D36561}"/>
                </a:ext>
              </a:extLst>
            </p:cNvPr>
            <p:cNvGrpSpPr>
              <a:grpSpLocks/>
            </p:cNvGrpSpPr>
            <p:nvPr/>
          </p:nvGrpSpPr>
          <p:grpSpPr bwMode="auto">
            <a:xfrm>
              <a:off x="3396" y="6909"/>
              <a:ext cx="3675" cy="675"/>
              <a:chOff x="3396" y="6909"/>
              <a:chExt cx="3675" cy="675"/>
            </a:xfrm>
          </p:grpSpPr>
          <p:grpSp>
            <p:nvGrpSpPr>
              <p:cNvPr id="101" name="Group 1051">
                <a:extLst>
                  <a:ext uri="{FF2B5EF4-FFF2-40B4-BE49-F238E27FC236}">
                    <a16:creationId xmlns:a16="http://schemas.microsoft.com/office/drawing/2014/main" id="{D8CD60D1-93CD-9C52-EC65-520EAEA8DA1F}"/>
                  </a:ext>
                </a:extLst>
              </p:cNvPr>
              <p:cNvGrpSpPr>
                <a:grpSpLocks/>
              </p:cNvGrpSpPr>
              <p:nvPr/>
            </p:nvGrpSpPr>
            <p:grpSpPr bwMode="auto">
              <a:xfrm>
                <a:off x="3396" y="6909"/>
                <a:ext cx="1695" cy="675"/>
                <a:chOff x="5136" y="8709"/>
                <a:chExt cx="1695" cy="675"/>
              </a:xfrm>
            </p:grpSpPr>
            <p:grpSp>
              <p:nvGrpSpPr>
                <p:cNvPr id="109" name="Group 1052">
                  <a:extLst>
                    <a:ext uri="{FF2B5EF4-FFF2-40B4-BE49-F238E27FC236}">
                      <a16:creationId xmlns:a16="http://schemas.microsoft.com/office/drawing/2014/main" id="{1A491F00-F682-9E6A-ABAF-A45F1645E7D8}"/>
                    </a:ext>
                  </a:extLst>
                </p:cNvPr>
                <p:cNvGrpSpPr>
                  <a:grpSpLocks/>
                </p:cNvGrpSpPr>
                <p:nvPr/>
              </p:nvGrpSpPr>
              <p:grpSpPr bwMode="auto">
                <a:xfrm>
                  <a:off x="6156" y="8709"/>
                  <a:ext cx="675" cy="675"/>
                  <a:chOff x="6276" y="5589"/>
                  <a:chExt cx="675" cy="675"/>
                </a:xfrm>
              </p:grpSpPr>
              <p:sp>
                <p:nvSpPr>
                  <p:cNvPr id="113" name="Oval 1053">
                    <a:extLst>
                      <a:ext uri="{FF2B5EF4-FFF2-40B4-BE49-F238E27FC236}">
                        <a16:creationId xmlns:a16="http://schemas.microsoft.com/office/drawing/2014/main" id="{EB16BFC6-3080-BB33-3467-C91D7004D91E}"/>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114" name="Text Box 1054">
                    <a:extLst>
                      <a:ext uri="{FF2B5EF4-FFF2-40B4-BE49-F238E27FC236}">
                        <a16:creationId xmlns:a16="http://schemas.microsoft.com/office/drawing/2014/main" id="{8C3C1DA7-72B8-40F5-4CE9-25330B6A6272}"/>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nvGrpSpPr>
                <p:cNvPr id="110" name="Group 1055">
                  <a:extLst>
                    <a:ext uri="{FF2B5EF4-FFF2-40B4-BE49-F238E27FC236}">
                      <a16:creationId xmlns:a16="http://schemas.microsoft.com/office/drawing/2014/main" id="{381E1AFF-893D-FF39-0650-88EDDDBD6BFD}"/>
                    </a:ext>
                  </a:extLst>
                </p:cNvPr>
                <p:cNvGrpSpPr>
                  <a:grpSpLocks/>
                </p:cNvGrpSpPr>
                <p:nvPr/>
              </p:nvGrpSpPr>
              <p:grpSpPr bwMode="auto">
                <a:xfrm>
                  <a:off x="5136" y="8709"/>
                  <a:ext cx="675" cy="675"/>
                  <a:chOff x="6276" y="5589"/>
                  <a:chExt cx="675" cy="675"/>
                </a:xfrm>
              </p:grpSpPr>
              <p:sp>
                <p:nvSpPr>
                  <p:cNvPr id="111" name="Oval 1056">
                    <a:extLst>
                      <a:ext uri="{FF2B5EF4-FFF2-40B4-BE49-F238E27FC236}">
                        <a16:creationId xmlns:a16="http://schemas.microsoft.com/office/drawing/2014/main" id="{D7E1B689-ADB3-E2C4-856D-0AF98377DAB9}"/>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112" name="Text Box 1057">
                    <a:extLst>
                      <a:ext uri="{FF2B5EF4-FFF2-40B4-BE49-F238E27FC236}">
                        <a16:creationId xmlns:a16="http://schemas.microsoft.com/office/drawing/2014/main" id="{6F208CD5-3F2E-EB28-2515-C5CDAF8AAC75}"/>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grpSp>
            <p:nvGrpSpPr>
              <p:cNvPr id="102" name="Group 1058">
                <a:extLst>
                  <a:ext uri="{FF2B5EF4-FFF2-40B4-BE49-F238E27FC236}">
                    <a16:creationId xmlns:a16="http://schemas.microsoft.com/office/drawing/2014/main" id="{045D42D1-806D-8121-B14F-E89CE47B8A51}"/>
                  </a:ext>
                </a:extLst>
              </p:cNvPr>
              <p:cNvGrpSpPr>
                <a:grpSpLocks/>
              </p:cNvGrpSpPr>
              <p:nvPr/>
            </p:nvGrpSpPr>
            <p:grpSpPr bwMode="auto">
              <a:xfrm>
                <a:off x="5376" y="6909"/>
                <a:ext cx="1695" cy="675"/>
                <a:chOff x="5136" y="8709"/>
                <a:chExt cx="1695" cy="675"/>
              </a:xfrm>
            </p:grpSpPr>
            <p:grpSp>
              <p:nvGrpSpPr>
                <p:cNvPr id="103" name="Group 1059">
                  <a:extLst>
                    <a:ext uri="{FF2B5EF4-FFF2-40B4-BE49-F238E27FC236}">
                      <a16:creationId xmlns:a16="http://schemas.microsoft.com/office/drawing/2014/main" id="{6EABCE64-08D7-EA97-E768-4992D85C0CD7}"/>
                    </a:ext>
                  </a:extLst>
                </p:cNvPr>
                <p:cNvGrpSpPr>
                  <a:grpSpLocks/>
                </p:cNvGrpSpPr>
                <p:nvPr/>
              </p:nvGrpSpPr>
              <p:grpSpPr bwMode="auto">
                <a:xfrm>
                  <a:off x="6156" y="8709"/>
                  <a:ext cx="675" cy="675"/>
                  <a:chOff x="6276" y="5589"/>
                  <a:chExt cx="675" cy="675"/>
                </a:xfrm>
              </p:grpSpPr>
              <p:sp>
                <p:nvSpPr>
                  <p:cNvPr id="107" name="Oval 1060">
                    <a:extLst>
                      <a:ext uri="{FF2B5EF4-FFF2-40B4-BE49-F238E27FC236}">
                        <a16:creationId xmlns:a16="http://schemas.microsoft.com/office/drawing/2014/main" id="{3DEBBE0C-6942-C013-EB29-E4DFFFB883CC}"/>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108" name="Text Box 1061">
                    <a:extLst>
                      <a:ext uri="{FF2B5EF4-FFF2-40B4-BE49-F238E27FC236}">
                        <a16:creationId xmlns:a16="http://schemas.microsoft.com/office/drawing/2014/main" id="{CF131ADD-E291-3F30-3545-9E5A989281A2}"/>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nvGrpSpPr>
                <p:cNvPr id="104" name="Group 1062">
                  <a:extLst>
                    <a:ext uri="{FF2B5EF4-FFF2-40B4-BE49-F238E27FC236}">
                      <a16:creationId xmlns:a16="http://schemas.microsoft.com/office/drawing/2014/main" id="{F6D073EE-6D40-DFCC-2ED1-278DF6D8DEA2}"/>
                    </a:ext>
                  </a:extLst>
                </p:cNvPr>
                <p:cNvGrpSpPr>
                  <a:grpSpLocks/>
                </p:cNvGrpSpPr>
                <p:nvPr/>
              </p:nvGrpSpPr>
              <p:grpSpPr bwMode="auto">
                <a:xfrm>
                  <a:off x="5136" y="8709"/>
                  <a:ext cx="675" cy="675"/>
                  <a:chOff x="6276" y="5589"/>
                  <a:chExt cx="675" cy="675"/>
                </a:xfrm>
              </p:grpSpPr>
              <p:sp>
                <p:nvSpPr>
                  <p:cNvPr id="105" name="Oval 1063">
                    <a:extLst>
                      <a:ext uri="{FF2B5EF4-FFF2-40B4-BE49-F238E27FC236}">
                        <a16:creationId xmlns:a16="http://schemas.microsoft.com/office/drawing/2014/main" id="{7A418A9F-642C-A61C-3BC2-7B11436282C3}"/>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106" name="Text Box 1064">
                    <a:extLst>
                      <a:ext uri="{FF2B5EF4-FFF2-40B4-BE49-F238E27FC236}">
                        <a16:creationId xmlns:a16="http://schemas.microsoft.com/office/drawing/2014/main" id="{64AFA46A-D0FB-E219-21F1-ED7FBBEDC5A5}"/>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p:txBody>
              </p:sp>
            </p:grpSp>
          </p:grpSp>
        </p:grpSp>
      </p:grpSp>
      <p:grpSp>
        <p:nvGrpSpPr>
          <p:cNvPr id="122" name="Group 17">
            <a:extLst>
              <a:ext uri="{FF2B5EF4-FFF2-40B4-BE49-F238E27FC236}">
                <a16:creationId xmlns:a16="http://schemas.microsoft.com/office/drawing/2014/main" id="{784E244D-6DFE-2D91-980E-3AEAA95A3D70}"/>
              </a:ext>
            </a:extLst>
          </p:cNvPr>
          <p:cNvGrpSpPr>
            <a:grpSpLocks/>
          </p:cNvGrpSpPr>
          <p:nvPr/>
        </p:nvGrpSpPr>
        <p:grpSpPr bwMode="auto">
          <a:xfrm>
            <a:off x="1149350" y="3354388"/>
            <a:ext cx="2887663" cy="581025"/>
            <a:chOff x="2283" y="8589"/>
            <a:chExt cx="4548" cy="915"/>
          </a:xfrm>
        </p:grpSpPr>
        <p:grpSp>
          <p:nvGrpSpPr>
            <p:cNvPr id="123" name="Group 18">
              <a:extLst>
                <a:ext uri="{FF2B5EF4-FFF2-40B4-BE49-F238E27FC236}">
                  <a16:creationId xmlns:a16="http://schemas.microsoft.com/office/drawing/2014/main" id="{AB58A81B-0C3F-55C3-4F5B-BA5BA2459668}"/>
                </a:ext>
              </a:extLst>
            </p:cNvPr>
            <p:cNvGrpSpPr>
              <a:grpSpLocks/>
            </p:cNvGrpSpPr>
            <p:nvPr/>
          </p:nvGrpSpPr>
          <p:grpSpPr bwMode="auto">
            <a:xfrm>
              <a:off x="5136" y="8709"/>
              <a:ext cx="1695" cy="675"/>
              <a:chOff x="5136" y="8709"/>
              <a:chExt cx="1695" cy="675"/>
            </a:xfrm>
          </p:grpSpPr>
          <p:grpSp>
            <p:nvGrpSpPr>
              <p:cNvPr id="137" name="Group 19">
                <a:extLst>
                  <a:ext uri="{FF2B5EF4-FFF2-40B4-BE49-F238E27FC236}">
                    <a16:creationId xmlns:a16="http://schemas.microsoft.com/office/drawing/2014/main" id="{DA39B24D-5E18-6DFB-A302-E80CB31B8D47}"/>
                  </a:ext>
                </a:extLst>
              </p:cNvPr>
              <p:cNvGrpSpPr>
                <a:grpSpLocks/>
              </p:cNvGrpSpPr>
              <p:nvPr/>
            </p:nvGrpSpPr>
            <p:grpSpPr bwMode="auto">
              <a:xfrm>
                <a:off x="6156" y="8709"/>
                <a:ext cx="675" cy="675"/>
                <a:chOff x="6276" y="5589"/>
                <a:chExt cx="675" cy="675"/>
              </a:xfrm>
            </p:grpSpPr>
            <p:sp>
              <p:nvSpPr>
                <p:cNvPr id="141" name="Oval 20">
                  <a:extLst>
                    <a:ext uri="{FF2B5EF4-FFF2-40B4-BE49-F238E27FC236}">
                      <a16:creationId xmlns:a16="http://schemas.microsoft.com/office/drawing/2014/main" id="{0E41E0A2-C624-CB31-3AAC-39D4BA686810}"/>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142" name="Text Box 21">
                  <a:extLst>
                    <a:ext uri="{FF2B5EF4-FFF2-40B4-BE49-F238E27FC236}">
                      <a16:creationId xmlns:a16="http://schemas.microsoft.com/office/drawing/2014/main" id="{F8D0669D-80C6-ED41-B568-F521DC470277}"/>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a:p>
                  <a:pPr eaLnBrk="0" hangingPunct="0"/>
                  <a:endParaRPr lang="en-US" sz="1200"/>
                </a:p>
              </p:txBody>
            </p:sp>
          </p:grpSp>
          <p:grpSp>
            <p:nvGrpSpPr>
              <p:cNvPr id="138" name="Group 22">
                <a:extLst>
                  <a:ext uri="{FF2B5EF4-FFF2-40B4-BE49-F238E27FC236}">
                    <a16:creationId xmlns:a16="http://schemas.microsoft.com/office/drawing/2014/main" id="{FED8B3CC-4F78-A2AE-718F-3E170FEFA23A}"/>
                  </a:ext>
                </a:extLst>
              </p:cNvPr>
              <p:cNvGrpSpPr>
                <a:grpSpLocks/>
              </p:cNvGrpSpPr>
              <p:nvPr/>
            </p:nvGrpSpPr>
            <p:grpSpPr bwMode="auto">
              <a:xfrm>
                <a:off x="5136" y="8709"/>
                <a:ext cx="675" cy="675"/>
                <a:chOff x="6276" y="5589"/>
                <a:chExt cx="675" cy="675"/>
              </a:xfrm>
            </p:grpSpPr>
            <p:sp>
              <p:nvSpPr>
                <p:cNvPr id="139" name="Oval 23">
                  <a:extLst>
                    <a:ext uri="{FF2B5EF4-FFF2-40B4-BE49-F238E27FC236}">
                      <a16:creationId xmlns:a16="http://schemas.microsoft.com/office/drawing/2014/main" id="{EFBCAA77-EAE9-8C49-0BB3-DA19884CCA17}"/>
                    </a:ext>
                  </a:extLst>
                </p:cNvPr>
                <p:cNvSpPr>
                  <a:spLocks noChangeArrowheads="1"/>
                </p:cNvSpPr>
                <p:nvPr/>
              </p:nvSpPr>
              <p:spPr bwMode="auto">
                <a:xfrm>
                  <a:off x="6276" y="5589"/>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140" name="Text Box 24">
                  <a:extLst>
                    <a:ext uri="{FF2B5EF4-FFF2-40B4-BE49-F238E27FC236}">
                      <a16:creationId xmlns:a16="http://schemas.microsoft.com/office/drawing/2014/main" id="{6D0EF87A-5639-D668-4D67-86980E1F0459}"/>
                    </a:ext>
                  </a:extLst>
                </p:cNvPr>
                <p:cNvSpPr txBox="1">
                  <a:spLocks noChangeArrowheads="1"/>
                </p:cNvSpPr>
                <p:nvPr/>
              </p:nvSpPr>
              <p:spPr bwMode="auto">
                <a:xfrm>
                  <a:off x="6315" y="5700"/>
                  <a:ext cx="60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endParaRPr lang="en-US" sz="1200"/>
                </a:p>
                <a:p>
                  <a:pPr eaLnBrk="0" hangingPunct="0"/>
                  <a:endParaRPr lang="en-US" sz="1200"/>
                </a:p>
              </p:txBody>
            </p:sp>
          </p:grpSp>
        </p:grpSp>
        <p:grpSp>
          <p:nvGrpSpPr>
            <p:cNvPr id="124" name="Group 25">
              <a:extLst>
                <a:ext uri="{FF2B5EF4-FFF2-40B4-BE49-F238E27FC236}">
                  <a16:creationId xmlns:a16="http://schemas.microsoft.com/office/drawing/2014/main" id="{0DD0AD9D-2802-93A1-F5F2-9C761204C4FD}"/>
                </a:ext>
              </a:extLst>
            </p:cNvPr>
            <p:cNvGrpSpPr>
              <a:grpSpLocks/>
            </p:cNvGrpSpPr>
            <p:nvPr/>
          </p:nvGrpSpPr>
          <p:grpSpPr bwMode="auto">
            <a:xfrm>
              <a:off x="2283" y="8607"/>
              <a:ext cx="840" cy="870"/>
              <a:chOff x="3063" y="9327"/>
              <a:chExt cx="840" cy="870"/>
            </a:xfrm>
          </p:grpSpPr>
          <p:grpSp>
            <p:nvGrpSpPr>
              <p:cNvPr id="130" name="Group 26">
                <a:extLst>
                  <a:ext uri="{FF2B5EF4-FFF2-40B4-BE49-F238E27FC236}">
                    <a16:creationId xmlns:a16="http://schemas.microsoft.com/office/drawing/2014/main" id="{D9272998-8DAA-8CF0-E8B1-DBCBB25C652D}"/>
                  </a:ext>
                </a:extLst>
              </p:cNvPr>
              <p:cNvGrpSpPr>
                <a:grpSpLocks/>
              </p:cNvGrpSpPr>
              <p:nvPr/>
            </p:nvGrpSpPr>
            <p:grpSpPr bwMode="auto">
              <a:xfrm>
                <a:off x="3063" y="9327"/>
                <a:ext cx="840" cy="870"/>
                <a:chOff x="3063" y="9327"/>
                <a:chExt cx="840" cy="870"/>
              </a:xfrm>
            </p:grpSpPr>
            <p:sp>
              <p:nvSpPr>
                <p:cNvPr id="132" name="Oval 27">
                  <a:extLst>
                    <a:ext uri="{FF2B5EF4-FFF2-40B4-BE49-F238E27FC236}">
                      <a16:creationId xmlns:a16="http://schemas.microsoft.com/office/drawing/2014/main" id="{0B0A1043-43A8-3F07-04DD-9A975CC83B4B}"/>
                    </a:ext>
                  </a:extLst>
                </p:cNvPr>
                <p:cNvSpPr>
                  <a:spLocks noChangeArrowheads="1"/>
                </p:cNvSpPr>
                <p:nvPr/>
              </p:nvSpPr>
              <p:spPr bwMode="auto">
                <a:xfrm>
                  <a:off x="3063" y="956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133" name="Oval 28">
                  <a:extLst>
                    <a:ext uri="{FF2B5EF4-FFF2-40B4-BE49-F238E27FC236}">
                      <a16:creationId xmlns:a16="http://schemas.microsoft.com/office/drawing/2014/main" id="{D66937D6-9D3D-3CFD-A921-06334DAAD893}"/>
                    </a:ext>
                  </a:extLst>
                </p:cNvPr>
                <p:cNvSpPr>
                  <a:spLocks noChangeArrowheads="1"/>
                </p:cNvSpPr>
                <p:nvPr/>
              </p:nvSpPr>
              <p:spPr bwMode="auto">
                <a:xfrm>
                  <a:off x="3678" y="941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134" name="Oval 29">
                  <a:extLst>
                    <a:ext uri="{FF2B5EF4-FFF2-40B4-BE49-F238E27FC236}">
                      <a16:creationId xmlns:a16="http://schemas.microsoft.com/office/drawing/2014/main" id="{02A402A0-B3E7-AFE8-25CF-6709F65933AA}"/>
                    </a:ext>
                  </a:extLst>
                </p:cNvPr>
                <p:cNvSpPr>
                  <a:spLocks noChangeArrowheads="1"/>
                </p:cNvSpPr>
                <p:nvPr/>
              </p:nvSpPr>
              <p:spPr bwMode="auto">
                <a:xfrm>
                  <a:off x="3198" y="9447"/>
                  <a:ext cx="630" cy="645"/>
                </a:xfrm>
                <a:prstGeom prst="ellipse">
                  <a:avLst/>
                </a:prstGeom>
                <a:gradFill rotWithShape="0">
                  <a:gsLst>
                    <a:gs pos="0">
                      <a:srgbClr val="FFFFFF"/>
                    </a:gs>
                    <a:gs pos="100000">
                      <a:srgbClr val="FFFFFF">
                        <a:gamma/>
                        <a:shade val="46275"/>
                        <a:invGamma/>
                      </a:srgbClr>
                    </a:gs>
                  </a:gsLst>
                  <a:path path="shape">
                    <a:fillToRect l="50000" t="50000" r="50000" b="50000"/>
                  </a:path>
                </a:gradFill>
                <a:ln w="9525">
                  <a:solidFill>
                    <a:srgbClr val="000000"/>
                  </a:solidFill>
                  <a:round/>
                  <a:headEnd/>
                  <a:tailEnd/>
                </a:ln>
              </p:spPr>
              <p:txBody>
                <a:bodyPr/>
                <a:lstStyle/>
                <a:p>
                  <a:endParaRPr lang="en-US"/>
                </a:p>
              </p:txBody>
            </p:sp>
            <p:sp>
              <p:nvSpPr>
                <p:cNvPr id="135" name="Oval 30">
                  <a:extLst>
                    <a:ext uri="{FF2B5EF4-FFF2-40B4-BE49-F238E27FC236}">
                      <a16:creationId xmlns:a16="http://schemas.microsoft.com/office/drawing/2014/main" id="{5FBC16D5-87AD-6A3C-7FEB-293EBC7AB1F3}"/>
                    </a:ext>
                  </a:extLst>
                </p:cNvPr>
                <p:cNvSpPr>
                  <a:spLocks noChangeArrowheads="1"/>
                </p:cNvSpPr>
                <p:nvPr/>
              </p:nvSpPr>
              <p:spPr bwMode="auto">
                <a:xfrm>
                  <a:off x="3453" y="9942"/>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sp>
              <p:nvSpPr>
                <p:cNvPr id="136" name="Oval 31">
                  <a:extLst>
                    <a:ext uri="{FF2B5EF4-FFF2-40B4-BE49-F238E27FC236}">
                      <a16:creationId xmlns:a16="http://schemas.microsoft.com/office/drawing/2014/main" id="{62ADC1FB-48E8-AABF-9C80-3956C50D1D64}"/>
                    </a:ext>
                  </a:extLst>
                </p:cNvPr>
                <p:cNvSpPr>
                  <a:spLocks noChangeArrowheads="1"/>
                </p:cNvSpPr>
                <p:nvPr/>
              </p:nvSpPr>
              <p:spPr bwMode="auto">
                <a:xfrm>
                  <a:off x="3348" y="9327"/>
                  <a:ext cx="225" cy="255"/>
                </a:xfrm>
                <a:prstGeom prst="ellipse">
                  <a:avLst/>
                </a:prstGeom>
                <a:gradFill rotWithShape="0">
                  <a:gsLst>
                    <a:gs pos="0">
                      <a:srgbClr val="000080">
                        <a:gamma/>
                        <a:tint val="33725"/>
                        <a:invGamma/>
                      </a:srgbClr>
                    </a:gs>
                    <a:gs pos="100000">
                      <a:srgbClr val="000080"/>
                    </a:gs>
                  </a:gsLst>
                  <a:lin ang="2700000" scaled="1"/>
                </a:gradFill>
                <a:ln w="9525">
                  <a:solidFill>
                    <a:srgbClr val="000000"/>
                  </a:solidFill>
                  <a:round/>
                  <a:headEnd/>
                  <a:tailEnd/>
                </a:ln>
              </p:spPr>
              <p:txBody>
                <a:bodyPr/>
                <a:lstStyle/>
                <a:p>
                  <a:endParaRPr lang="en-US"/>
                </a:p>
              </p:txBody>
            </p:sp>
          </p:grpSp>
          <p:sp>
            <p:nvSpPr>
              <p:cNvPr id="131" name="Text Box 32">
                <a:extLst>
                  <a:ext uri="{FF2B5EF4-FFF2-40B4-BE49-F238E27FC236}">
                    <a16:creationId xmlns:a16="http://schemas.microsoft.com/office/drawing/2014/main" id="{BEC91E71-FDDB-2259-2A97-140D11D324A4}"/>
                  </a:ext>
                </a:extLst>
              </p:cNvPr>
              <p:cNvSpPr txBox="1">
                <a:spLocks noChangeArrowheads="1"/>
              </p:cNvSpPr>
              <p:nvPr/>
            </p:nvSpPr>
            <p:spPr bwMode="auto">
              <a:xfrm>
                <a:off x="3147" y="9471"/>
                <a:ext cx="720" cy="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CH</a:t>
                </a:r>
                <a:r>
                  <a:rPr lang="en-US" sz="1200" baseline="-25000">
                    <a:latin typeface="Comic Sans MS" pitchFamily="66" charset="0"/>
                  </a:rPr>
                  <a:t>4</a:t>
                </a:r>
                <a:endParaRPr lang="en-US" sz="1200" baseline="30000">
                  <a:latin typeface="Comic Sans MS" pitchFamily="66" charset="0"/>
                </a:endParaRPr>
              </a:p>
            </p:txBody>
          </p:sp>
        </p:grpSp>
        <p:grpSp>
          <p:nvGrpSpPr>
            <p:cNvPr id="125" name="Group 33">
              <a:extLst>
                <a:ext uri="{FF2B5EF4-FFF2-40B4-BE49-F238E27FC236}">
                  <a16:creationId xmlns:a16="http://schemas.microsoft.com/office/drawing/2014/main" id="{84AAA1EF-22A1-A93C-EFAE-69817450506D}"/>
                </a:ext>
              </a:extLst>
            </p:cNvPr>
            <p:cNvGrpSpPr>
              <a:grpSpLocks/>
            </p:cNvGrpSpPr>
            <p:nvPr/>
          </p:nvGrpSpPr>
          <p:grpSpPr bwMode="auto">
            <a:xfrm>
              <a:off x="3456" y="8589"/>
              <a:ext cx="924" cy="915"/>
              <a:chOff x="5856" y="5769"/>
              <a:chExt cx="924" cy="915"/>
            </a:xfrm>
          </p:grpSpPr>
          <p:grpSp>
            <p:nvGrpSpPr>
              <p:cNvPr id="126" name="Group 34">
                <a:extLst>
                  <a:ext uri="{FF2B5EF4-FFF2-40B4-BE49-F238E27FC236}">
                    <a16:creationId xmlns:a16="http://schemas.microsoft.com/office/drawing/2014/main" id="{D4127AEC-7394-7B9F-56DA-61928E7A7314}"/>
                  </a:ext>
                </a:extLst>
              </p:cNvPr>
              <p:cNvGrpSpPr>
                <a:grpSpLocks/>
              </p:cNvGrpSpPr>
              <p:nvPr/>
            </p:nvGrpSpPr>
            <p:grpSpPr bwMode="auto">
              <a:xfrm rot="-2258687">
                <a:off x="5856" y="5769"/>
                <a:ext cx="915" cy="915"/>
                <a:chOff x="5505" y="4080"/>
                <a:chExt cx="915" cy="915"/>
              </a:xfrm>
            </p:grpSpPr>
            <p:sp>
              <p:nvSpPr>
                <p:cNvPr id="128" name="Oval 35">
                  <a:extLst>
                    <a:ext uri="{FF2B5EF4-FFF2-40B4-BE49-F238E27FC236}">
                      <a16:creationId xmlns:a16="http://schemas.microsoft.com/office/drawing/2014/main" id="{0980A6C5-5D43-37BE-B89D-A06C26619AE8}"/>
                    </a:ext>
                  </a:extLst>
                </p:cNvPr>
                <p:cNvSpPr>
                  <a:spLocks noChangeArrowheads="1"/>
                </p:cNvSpPr>
                <p:nvPr/>
              </p:nvSpPr>
              <p:spPr bwMode="auto">
                <a:xfrm>
                  <a:off x="5505" y="4080"/>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sp>
              <p:nvSpPr>
                <p:cNvPr id="129" name="Oval 36">
                  <a:extLst>
                    <a:ext uri="{FF2B5EF4-FFF2-40B4-BE49-F238E27FC236}">
                      <a16:creationId xmlns:a16="http://schemas.microsoft.com/office/drawing/2014/main" id="{33C2DDB6-4FDC-3F68-164E-F3F752CF67F1}"/>
                    </a:ext>
                  </a:extLst>
                </p:cNvPr>
                <p:cNvSpPr>
                  <a:spLocks noChangeArrowheads="1"/>
                </p:cNvSpPr>
                <p:nvPr/>
              </p:nvSpPr>
              <p:spPr bwMode="auto">
                <a:xfrm>
                  <a:off x="5745" y="4320"/>
                  <a:ext cx="675" cy="675"/>
                </a:xfrm>
                <a:prstGeom prst="ellipse">
                  <a:avLst/>
                </a:prstGeom>
                <a:gradFill rotWithShape="0">
                  <a:gsLst>
                    <a:gs pos="0">
                      <a:srgbClr val="FF0000"/>
                    </a:gs>
                    <a:gs pos="100000">
                      <a:srgbClr val="FF0000">
                        <a:gamma/>
                        <a:shade val="46275"/>
                        <a:invGamma/>
                      </a:srgbClr>
                    </a:gs>
                  </a:gsLst>
                  <a:path path="rect">
                    <a:fillToRect r="100000" b="100000"/>
                  </a:path>
                </a:gradFill>
                <a:ln w="9525">
                  <a:solidFill>
                    <a:srgbClr val="000000"/>
                  </a:solidFill>
                  <a:round/>
                  <a:headEnd/>
                  <a:tailEnd/>
                </a:ln>
              </p:spPr>
              <p:txBody>
                <a:bodyPr/>
                <a:lstStyle/>
                <a:p>
                  <a:endParaRPr lang="en-US"/>
                </a:p>
              </p:txBody>
            </p:sp>
          </p:grpSp>
          <p:sp>
            <p:nvSpPr>
              <p:cNvPr id="127" name="Text Box 37">
                <a:extLst>
                  <a:ext uri="{FF2B5EF4-FFF2-40B4-BE49-F238E27FC236}">
                    <a16:creationId xmlns:a16="http://schemas.microsoft.com/office/drawing/2014/main" id="{1B89CC7D-2BC0-DD43-C1A9-A1045979C1B3}"/>
                  </a:ext>
                </a:extLst>
              </p:cNvPr>
              <p:cNvSpPr txBox="1">
                <a:spLocks noChangeArrowheads="1"/>
              </p:cNvSpPr>
              <p:nvPr/>
            </p:nvSpPr>
            <p:spPr bwMode="auto">
              <a:xfrm>
                <a:off x="6060" y="5913"/>
                <a:ext cx="720" cy="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r>
                  <a:rPr lang="en-US" sz="1200">
                    <a:latin typeface="Comic Sans MS" pitchFamily="66" charset="0"/>
                  </a:rPr>
                  <a:t>O</a:t>
                </a:r>
                <a:r>
                  <a:rPr lang="en-US" sz="1200" baseline="-25000">
                    <a:latin typeface="Comic Sans MS" pitchFamily="66" charset="0"/>
                  </a:rPr>
                  <a:t>2</a:t>
                </a:r>
                <a:endParaRPr lang="en-US" sz="1200" baseline="30000">
                  <a:latin typeface="Comic Sans MS" pitchFamily="66" charset="0"/>
                </a:endParaRPr>
              </a:p>
              <a:p>
                <a:pPr eaLnBrk="0" hangingPunct="0"/>
                <a:endParaRPr lang="en-US" sz="1200"/>
              </a:p>
            </p:txBody>
          </p:sp>
        </p:grpSp>
      </p:grpSp>
    </p:spTree>
    <p:extLst>
      <p:ext uri="{BB962C8B-B14F-4D97-AF65-F5344CB8AC3E}">
        <p14:creationId xmlns:p14="http://schemas.microsoft.com/office/powerpoint/2010/main" val="84708611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7C03-2736-3CC9-1EAD-60155F84CF0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590974E-DF52-9B15-2E39-FC3F9415687A}"/>
              </a:ext>
            </a:extLst>
          </p:cNvPr>
          <p:cNvSpPr>
            <a:spLocks noGrp="1"/>
          </p:cNvSpPr>
          <p:nvPr>
            <p:ph idx="1"/>
          </p:nvPr>
        </p:nvSpPr>
        <p:spPr>
          <a:xfrm>
            <a:off x="5388678" y="4767444"/>
            <a:ext cx="3298122" cy="1358719"/>
          </a:xfrm>
        </p:spPr>
        <p:txBody>
          <a:bodyPr/>
          <a:lstStyle/>
          <a:p>
            <a:endParaRPr lang="en-US"/>
          </a:p>
        </p:txBody>
      </p:sp>
      <p:sp>
        <p:nvSpPr>
          <p:cNvPr id="4" name="Date Placeholder 3">
            <a:extLst>
              <a:ext uri="{FF2B5EF4-FFF2-40B4-BE49-F238E27FC236}">
                <a16:creationId xmlns:a16="http://schemas.microsoft.com/office/drawing/2014/main" id="{D38D6A52-B70D-5F1D-45D6-6070D267DB63}"/>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3F37F3D4-648E-63B7-8D54-0C46D71F28C4}"/>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FB997AD0-2E2D-A531-5954-D16CB1482390}"/>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79</a:t>
            </a:fld>
            <a:endParaRPr lang="en-US">
              <a:solidFill>
                <a:srgbClr val="C0C0C0"/>
              </a:solidFill>
            </a:endParaRPr>
          </a:p>
        </p:txBody>
      </p:sp>
      <p:cxnSp>
        <p:nvCxnSpPr>
          <p:cNvPr id="15" name="Straight Connector 14">
            <a:extLst>
              <a:ext uri="{FF2B5EF4-FFF2-40B4-BE49-F238E27FC236}">
                <a16:creationId xmlns:a16="http://schemas.microsoft.com/office/drawing/2014/main" id="{6E09D46A-E845-8F6A-5762-953BF483B609}"/>
              </a:ext>
            </a:extLst>
          </p:cNvPr>
          <p:cNvCxnSpPr/>
          <p:nvPr/>
        </p:nvCxnSpPr>
        <p:spPr bwMode="auto">
          <a:xfrm flipV="1">
            <a:off x="1038309" y="3162588"/>
            <a:ext cx="1368110" cy="11636"/>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95B481BF-29A8-1F50-6BF0-E1C1D6348180}"/>
              </a:ext>
            </a:extLst>
          </p:cNvPr>
          <p:cNvCxnSpPr>
            <a:cxnSpLocks/>
          </p:cNvCxnSpPr>
          <p:nvPr/>
        </p:nvCxnSpPr>
        <p:spPr bwMode="auto">
          <a:xfrm flipH="1">
            <a:off x="2136158" y="2737908"/>
            <a:ext cx="153332" cy="26212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19" name="Straight Connector 18">
            <a:extLst>
              <a:ext uri="{FF2B5EF4-FFF2-40B4-BE49-F238E27FC236}">
                <a16:creationId xmlns:a16="http://schemas.microsoft.com/office/drawing/2014/main" id="{59B5BFBA-096D-CA35-1755-74C0C560594E}"/>
              </a:ext>
            </a:extLst>
          </p:cNvPr>
          <p:cNvCxnSpPr>
            <a:cxnSpLocks/>
          </p:cNvCxnSpPr>
          <p:nvPr/>
        </p:nvCxnSpPr>
        <p:spPr bwMode="auto">
          <a:xfrm flipH="1">
            <a:off x="1953437" y="2737913"/>
            <a:ext cx="153332" cy="26212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0" name="Straight Connector 19">
            <a:extLst>
              <a:ext uri="{FF2B5EF4-FFF2-40B4-BE49-F238E27FC236}">
                <a16:creationId xmlns:a16="http://schemas.microsoft.com/office/drawing/2014/main" id="{E7C6BB2C-F2A7-027D-4C4B-37C875A627A1}"/>
              </a:ext>
            </a:extLst>
          </p:cNvPr>
          <p:cNvCxnSpPr>
            <a:cxnSpLocks/>
          </p:cNvCxnSpPr>
          <p:nvPr/>
        </p:nvCxnSpPr>
        <p:spPr bwMode="auto">
          <a:xfrm flipH="1">
            <a:off x="1743884" y="2725206"/>
            <a:ext cx="153332" cy="26212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1" name="Straight Connector 20">
            <a:extLst>
              <a:ext uri="{FF2B5EF4-FFF2-40B4-BE49-F238E27FC236}">
                <a16:creationId xmlns:a16="http://schemas.microsoft.com/office/drawing/2014/main" id="{284D3431-D471-26C0-27BA-2E4809D54185}"/>
              </a:ext>
            </a:extLst>
          </p:cNvPr>
          <p:cNvCxnSpPr>
            <a:cxnSpLocks/>
          </p:cNvCxnSpPr>
          <p:nvPr/>
        </p:nvCxnSpPr>
        <p:spPr bwMode="auto">
          <a:xfrm flipH="1">
            <a:off x="1534331" y="2725205"/>
            <a:ext cx="153332" cy="262125"/>
          </a:xfrm>
          <a:prstGeom prst="line">
            <a:avLst/>
          </a:prstGeom>
          <a:solidFill>
            <a:schemeClr val="accent1"/>
          </a:solidFill>
          <a:ln w="28575" cap="flat" cmpd="sng" algn="ctr">
            <a:solidFill>
              <a:schemeClr val="tx1"/>
            </a:solidFill>
            <a:prstDash val="solid"/>
            <a:round/>
            <a:headEnd type="none" w="med" len="med"/>
            <a:tailEnd type="none" w="med" len="med"/>
          </a:ln>
          <a:effectLst/>
        </p:spPr>
      </p:cxnSp>
      <p:cxnSp>
        <p:nvCxnSpPr>
          <p:cNvPr id="22" name="Straight Connector 21">
            <a:extLst>
              <a:ext uri="{FF2B5EF4-FFF2-40B4-BE49-F238E27FC236}">
                <a16:creationId xmlns:a16="http://schemas.microsoft.com/office/drawing/2014/main" id="{8EB00A26-E803-421D-3CB7-49504A35C2FB}"/>
              </a:ext>
            </a:extLst>
          </p:cNvPr>
          <p:cNvCxnSpPr>
            <a:cxnSpLocks/>
          </p:cNvCxnSpPr>
          <p:nvPr/>
        </p:nvCxnSpPr>
        <p:spPr bwMode="auto">
          <a:xfrm flipH="1">
            <a:off x="1389755" y="2832406"/>
            <a:ext cx="71263" cy="255202"/>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cxnSp>
        <p:nvCxnSpPr>
          <p:cNvPr id="23" name="Straight Connector 22">
            <a:extLst>
              <a:ext uri="{FF2B5EF4-FFF2-40B4-BE49-F238E27FC236}">
                <a16:creationId xmlns:a16="http://schemas.microsoft.com/office/drawing/2014/main" id="{8C416D07-9248-248A-3EAD-805D3C93620C}"/>
              </a:ext>
            </a:extLst>
          </p:cNvPr>
          <p:cNvCxnSpPr>
            <a:cxnSpLocks/>
          </p:cNvCxnSpPr>
          <p:nvPr/>
        </p:nvCxnSpPr>
        <p:spPr bwMode="auto">
          <a:xfrm flipH="1">
            <a:off x="1149181" y="2818310"/>
            <a:ext cx="62875" cy="287740"/>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C32F43F6-D43E-3179-7D24-34AD0F7B5D2B}"/>
              </a:ext>
            </a:extLst>
          </p:cNvPr>
          <p:cNvCxnSpPr/>
          <p:nvPr/>
        </p:nvCxnSpPr>
        <p:spPr bwMode="auto">
          <a:xfrm flipV="1">
            <a:off x="2755039" y="2744250"/>
            <a:ext cx="207240" cy="273055"/>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grpSp>
        <p:nvGrpSpPr>
          <p:cNvPr id="48" name="Group 47">
            <a:extLst>
              <a:ext uri="{FF2B5EF4-FFF2-40B4-BE49-F238E27FC236}">
                <a16:creationId xmlns:a16="http://schemas.microsoft.com/office/drawing/2014/main" id="{41E5B086-2A5D-51F8-2516-5AAEC5EABDA4}"/>
              </a:ext>
            </a:extLst>
          </p:cNvPr>
          <p:cNvGrpSpPr/>
          <p:nvPr/>
        </p:nvGrpSpPr>
        <p:grpSpPr>
          <a:xfrm>
            <a:off x="986136" y="1903913"/>
            <a:ext cx="911080" cy="287740"/>
            <a:chOff x="986135" y="1903913"/>
            <a:chExt cx="2120033" cy="287740"/>
          </a:xfrm>
        </p:grpSpPr>
        <p:grpSp>
          <p:nvGrpSpPr>
            <p:cNvPr id="16" name="Group 15">
              <a:extLst>
                <a:ext uri="{FF2B5EF4-FFF2-40B4-BE49-F238E27FC236}">
                  <a16:creationId xmlns:a16="http://schemas.microsoft.com/office/drawing/2014/main" id="{E67451B7-AEF1-D1BC-B452-423E4D8979AE}"/>
                </a:ext>
              </a:extLst>
            </p:cNvPr>
            <p:cNvGrpSpPr/>
            <p:nvPr/>
          </p:nvGrpSpPr>
          <p:grpSpPr>
            <a:xfrm>
              <a:off x="986135" y="1903913"/>
              <a:ext cx="2120033" cy="287740"/>
              <a:chOff x="977221" y="1956766"/>
              <a:chExt cx="1028443" cy="228022"/>
            </a:xfrm>
          </p:grpSpPr>
          <p:cxnSp>
            <p:nvCxnSpPr>
              <p:cNvPr id="8" name="Straight Connector 7">
                <a:extLst>
                  <a:ext uri="{FF2B5EF4-FFF2-40B4-BE49-F238E27FC236}">
                    <a16:creationId xmlns:a16="http://schemas.microsoft.com/office/drawing/2014/main" id="{FDA9DA49-2BDE-1779-79BB-A4C0380857EF}"/>
                  </a:ext>
                </a:extLst>
              </p:cNvPr>
              <p:cNvCxnSpPr/>
              <p:nvPr/>
            </p:nvCxnSpPr>
            <p:spPr bwMode="auto">
              <a:xfrm>
                <a:off x="977221" y="1968403"/>
                <a:ext cx="139603" cy="216385"/>
              </a:xfrm>
              <a:prstGeom prst="line">
                <a:avLst/>
              </a:prstGeom>
              <a:solidFill>
                <a:schemeClr val="accent1"/>
              </a:solidFill>
              <a:ln w="28575" cap="flat" cmpd="sng" algn="ctr">
                <a:solidFill>
                  <a:srgbClr val="FF3333"/>
                </a:solidFill>
                <a:prstDash val="solid"/>
                <a:round/>
                <a:headEnd type="none" w="med" len="med"/>
                <a:tailEnd type="none" w="med" len="med"/>
              </a:ln>
              <a:effectLst/>
            </p:spPr>
          </p:cxnSp>
          <p:cxnSp>
            <p:nvCxnSpPr>
              <p:cNvPr id="9" name="Straight Connector 8">
                <a:extLst>
                  <a:ext uri="{FF2B5EF4-FFF2-40B4-BE49-F238E27FC236}">
                    <a16:creationId xmlns:a16="http://schemas.microsoft.com/office/drawing/2014/main" id="{15B55DAE-54F6-A192-AA9C-194BECFDB71C}"/>
                  </a:ext>
                </a:extLst>
              </p:cNvPr>
              <p:cNvCxnSpPr/>
              <p:nvPr/>
            </p:nvCxnSpPr>
            <p:spPr bwMode="auto">
              <a:xfrm>
                <a:off x="1160102" y="1968402"/>
                <a:ext cx="139603" cy="216385"/>
              </a:xfrm>
              <a:prstGeom prst="line">
                <a:avLst/>
              </a:prstGeom>
              <a:solidFill>
                <a:schemeClr val="accent1"/>
              </a:solidFill>
              <a:ln w="28575" cap="flat" cmpd="sng" algn="ctr">
                <a:solidFill>
                  <a:srgbClr val="FF3333"/>
                </a:solidFill>
                <a:prstDash val="solid"/>
                <a:round/>
                <a:headEnd type="none" w="med" len="med"/>
                <a:tailEnd type="none" w="med" len="med"/>
              </a:ln>
              <a:effectLst/>
            </p:spPr>
          </p:cxnSp>
          <p:cxnSp>
            <p:nvCxnSpPr>
              <p:cNvPr id="10" name="Straight Connector 9">
                <a:extLst>
                  <a:ext uri="{FF2B5EF4-FFF2-40B4-BE49-F238E27FC236}">
                    <a16:creationId xmlns:a16="http://schemas.microsoft.com/office/drawing/2014/main" id="{21FC081C-0C7B-DB40-93AE-C6DAA056E2BC}"/>
                  </a:ext>
                </a:extLst>
              </p:cNvPr>
              <p:cNvCxnSpPr/>
              <p:nvPr/>
            </p:nvCxnSpPr>
            <p:spPr bwMode="auto">
              <a:xfrm>
                <a:off x="1334371" y="1957932"/>
                <a:ext cx="139603" cy="216385"/>
              </a:xfrm>
              <a:prstGeom prst="line">
                <a:avLst/>
              </a:prstGeom>
              <a:solidFill>
                <a:schemeClr val="accent1"/>
              </a:solidFill>
              <a:ln w="28575" cap="flat" cmpd="sng" algn="ctr">
                <a:solidFill>
                  <a:srgbClr val="FF3333"/>
                </a:solidFill>
                <a:prstDash val="solid"/>
                <a:round/>
                <a:headEnd type="none" w="med" len="med"/>
                <a:tailEnd type="none" w="med" len="med"/>
              </a:ln>
              <a:effectLst/>
            </p:spPr>
          </p:cxnSp>
          <p:cxnSp>
            <p:nvCxnSpPr>
              <p:cNvPr id="11" name="Straight Connector 10">
                <a:extLst>
                  <a:ext uri="{FF2B5EF4-FFF2-40B4-BE49-F238E27FC236}">
                    <a16:creationId xmlns:a16="http://schemas.microsoft.com/office/drawing/2014/main" id="{F855400C-1548-62E2-A8CE-30C3C278D831}"/>
                  </a:ext>
                </a:extLst>
              </p:cNvPr>
              <p:cNvCxnSpPr/>
              <p:nvPr/>
            </p:nvCxnSpPr>
            <p:spPr bwMode="auto">
              <a:xfrm>
                <a:off x="1525161" y="1957931"/>
                <a:ext cx="139603" cy="216385"/>
              </a:xfrm>
              <a:prstGeom prst="line">
                <a:avLst/>
              </a:prstGeom>
              <a:solidFill>
                <a:schemeClr val="accent1"/>
              </a:solidFill>
              <a:ln w="28575" cap="flat" cmpd="sng" algn="ctr">
                <a:solidFill>
                  <a:srgbClr val="FF3333"/>
                </a:solidFill>
                <a:prstDash val="solid"/>
                <a:round/>
                <a:headEnd type="none" w="med" len="med"/>
                <a:tailEnd type="none" w="med" len="med"/>
              </a:ln>
              <a:effectLst/>
            </p:spPr>
          </p:cxnSp>
          <p:cxnSp>
            <p:nvCxnSpPr>
              <p:cNvPr id="12" name="Straight Connector 11">
                <a:extLst>
                  <a:ext uri="{FF2B5EF4-FFF2-40B4-BE49-F238E27FC236}">
                    <a16:creationId xmlns:a16="http://schemas.microsoft.com/office/drawing/2014/main" id="{10C43CB6-6FA3-A819-6B71-62BF98C2078E}"/>
                  </a:ext>
                </a:extLst>
              </p:cNvPr>
              <p:cNvCxnSpPr/>
              <p:nvPr/>
            </p:nvCxnSpPr>
            <p:spPr bwMode="auto">
              <a:xfrm>
                <a:off x="1689231" y="1956767"/>
                <a:ext cx="139603" cy="216385"/>
              </a:xfrm>
              <a:prstGeom prst="line">
                <a:avLst/>
              </a:prstGeom>
              <a:solidFill>
                <a:schemeClr val="accent1"/>
              </a:solidFill>
              <a:ln w="28575" cap="flat" cmpd="sng" algn="ctr">
                <a:solidFill>
                  <a:srgbClr val="FF3333"/>
                </a:solidFill>
                <a:prstDash val="solid"/>
                <a:round/>
                <a:headEnd type="none" w="med" len="med"/>
                <a:tailEnd type="none" w="med" len="med"/>
              </a:ln>
              <a:effectLst/>
            </p:spPr>
          </p:cxnSp>
          <p:cxnSp>
            <p:nvCxnSpPr>
              <p:cNvPr id="13" name="Straight Connector 12">
                <a:extLst>
                  <a:ext uri="{FF2B5EF4-FFF2-40B4-BE49-F238E27FC236}">
                    <a16:creationId xmlns:a16="http://schemas.microsoft.com/office/drawing/2014/main" id="{BDEB8650-6C42-8A60-B1E1-0E710AC4860A}"/>
                  </a:ext>
                </a:extLst>
              </p:cNvPr>
              <p:cNvCxnSpPr/>
              <p:nvPr/>
            </p:nvCxnSpPr>
            <p:spPr bwMode="auto">
              <a:xfrm>
                <a:off x="1866061" y="1956766"/>
                <a:ext cx="139603" cy="216385"/>
              </a:xfrm>
              <a:prstGeom prst="line">
                <a:avLst/>
              </a:prstGeom>
              <a:solidFill>
                <a:schemeClr val="accent1"/>
              </a:solidFill>
              <a:ln w="28575" cap="flat" cmpd="sng" algn="ctr">
                <a:solidFill>
                  <a:srgbClr val="FF3333"/>
                </a:solidFill>
                <a:prstDash val="solid"/>
                <a:round/>
                <a:headEnd type="none" w="med" len="med"/>
                <a:tailEnd type="none" w="med" len="med"/>
              </a:ln>
              <a:effectLst/>
            </p:spPr>
          </p:cxnSp>
        </p:grpSp>
        <p:cxnSp>
          <p:nvCxnSpPr>
            <p:cNvPr id="33" name="Straight Connector 32">
              <a:extLst>
                <a:ext uri="{FF2B5EF4-FFF2-40B4-BE49-F238E27FC236}">
                  <a16:creationId xmlns:a16="http://schemas.microsoft.com/office/drawing/2014/main" id="{CD0949BE-B807-5666-A2AB-E14144A46D8D}"/>
                </a:ext>
              </a:extLst>
            </p:cNvPr>
            <p:cNvCxnSpPr>
              <a:cxnSpLocks/>
            </p:cNvCxnSpPr>
            <p:nvPr/>
          </p:nvCxnSpPr>
          <p:spPr bwMode="auto">
            <a:xfrm flipV="1">
              <a:off x="1283786" y="1946581"/>
              <a:ext cx="89139" cy="226570"/>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421F16A3-A984-5F6A-9565-6A3E0C52FD36}"/>
                </a:ext>
              </a:extLst>
            </p:cNvPr>
            <p:cNvCxnSpPr>
              <a:cxnSpLocks/>
            </p:cNvCxnSpPr>
            <p:nvPr/>
          </p:nvCxnSpPr>
          <p:spPr bwMode="auto">
            <a:xfrm flipV="1">
              <a:off x="1653698" y="1930805"/>
              <a:ext cx="86418" cy="232703"/>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cxnSp>
          <p:nvCxnSpPr>
            <p:cNvPr id="36" name="Straight Connector 35">
              <a:extLst>
                <a:ext uri="{FF2B5EF4-FFF2-40B4-BE49-F238E27FC236}">
                  <a16:creationId xmlns:a16="http://schemas.microsoft.com/office/drawing/2014/main" id="{6CA5A478-4333-304F-CFAD-0D478D38291A}"/>
                </a:ext>
              </a:extLst>
            </p:cNvPr>
            <p:cNvCxnSpPr>
              <a:cxnSpLocks/>
            </p:cNvCxnSpPr>
            <p:nvPr/>
          </p:nvCxnSpPr>
          <p:spPr bwMode="auto">
            <a:xfrm flipV="1">
              <a:off x="2003148" y="1918597"/>
              <a:ext cx="112511" cy="266189"/>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6AFA6874-B0E0-046F-5A96-A6D2F0D7481D}"/>
                </a:ext>
              </a:extLst>
            </p:cNvPr>
            <p:cNvCxnSpPr>
              <a:cxnSpLocks/>
            </p:cNvCxnSpPr>
            <p:nvPr/>
          </p:nvCxnSpPr>
          <p:spPr bwMode="auto">
            <a:xfrm flipV="1">
              <a:off x="2390959" y="1930802"/>
              <a:ext cx="76944" cy="246164"/>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414803D9-C2A4-8B37-ECD3-9773A1A1429C}"/>
                </a:ext>
              </a:extLst>
            </p:cNvPr>
            <p:cNvCxnSpPr>
              <a:cxnSpLocks/>
            </p:cNvCxnSpPr>
            <p:nvPr/>
          </p:nvCxnSpPr>
          <p:spPr bwMode="auto">
            <a:xfrm flipV="1">
              <a:off x="2715201" y="1930803"/>
              <a:ext cx="85810" cy="255651"/>
            </a:xfrm>
            <a:prstGeom prst="line">
              <a:avLst/>
            </a:prstGeom>
            <a:solidFill>
              <a:schemeClr val="accent1"/>
            </a:solidFill>
            <a:ln w="28575" cap="flat" cmpd="sng" algn="ctr">
              <a:solidFill>
                <a:schemeClr val="bg1">
                  <a:lumMod val="50000"/>
                </a:schemeClr>
              </a:solidFill>
              <a:prstDash val="solid"/>
              <a:round/>
              <a:headEnd type="none" w="med" len="med"/>
              <a:tailEnd type="none" w="med" len="med"/>
            </a:ln>
            <a:effectLst/>
          </p:spPr>
        </p:cxnSp>
      </p:grpSp>
    </p:spTree>
    <p:extLst>
      <p:ext uri="{BB962C8B-B14F-4D97-AF65-F5344CB8AC3E}">
        <p14:creationId xmlns:p14="http://schemas.microsoft.com/office/powerpoint/2010/main" val="1054041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990600" y="228600"/>
            <a:ext cx="7772400" cy="457200"/>
          </a:xfrm>
        </p:spPr>
        <p:txBody>
          <a:bodyPr anchor="ctr"/>
          <a:lstStyle/>
          <a:p>
            <a:r>
              <a:rPr lang="en-US" dirty="0">
                <a:effectLst>
                  <a:outerShdw blurRad="38100" dist="38100" dir="2700000" algn="tl">
                    <a:srgbClr val="C0C0C0"/>
                  </a:outerShdw>
                </a:effectLst>
              </a:rPr>
              <a:t>The Final State: Randomized Thermal Energy</a:t>
            </a:r>
          </a:p>
        </p:txBody>
      </p:sp>
      <p:sp>
        <p:nvSpPr>
          <p:cNvPr id="17412" name="Rectangle 4"/>
          <p:cNvSpPr>
            <a:spLocks noGrp="1" noChangeArrowheads="1"/>
          </p:cNvSpPr>
          <p:nvPr>
            <p:ph type="subTitle" idx="1"/>
          </p:nvPr>
        </p:nvSpPr>
        <p:spPr>
          <a:xfrm>
            <a:off x="451695" y="4896106"/>
            <a:ext cx="8136492" cy="1609654"/>
          </a:xfrm>
        </p:spPr>
        <p:txBody>
          <a:bodyPr/>
          <a:lstStyle/>
          <a:p>
            <a:pPr algn="just"/>
            <a:r>
              <a:rPr lang="en-US" sz="1600" dirty="0">
                <a:solidFill>
                  <a:srgbClr val="0C38F4"/>
                </a:solidFill>
                <a:latin typeface="+mj-lt"/>
              </a:rPr>
              <a:t>P</a:t>
            </a:r>
            <a:r>
              <a:rPr lang="en-US" sz="1600" dirty="0">
                <a:solidFill>
                  <a:srgbClr val="0C38F4"/>
                </a:solidFill>
                <a:latin typeface="Arial" panose="020B0604020202020204" pitchFamily="34" charset="0"/>
                <a:cs typeface="Arial" panose="020B0604020202020204" pitchFamily="34" charset="0"/>
              </a:rPr>
              <a:t>articles in gas volume collide continuously. Transfer of momentum and energy occur  depending centrality of collisions (head on,……., grazing)  like </a:t>
            </a:r>
            <a:r>
              <a:rPr lang="en-US" sz="1600" b="1" dirty="0">
                <a:solidFill>
                  <a:srgbClr val="FF3333"/>
                </a:solidFill>
                <a:effectLst>
                  <a:outerShdw blurRad="38100" dist="38100" dir="2700000" algn="tl">
                    <a:srgbClr val="000000">
                      <a:alpha val="43137"/>
                    </a:srgbClr>
                  </a:outerShdw>
                </a:effectLst>
                <a:latin typeface="Mathcad UniMath Prime" panose="02000503020000020003" pitchFamily="50" charset="0"/>
                <a:cs typeface="Arial" panose="020B0604020202020204" pitchFamily="34" charset="0"/>
              </a:rPr>
              <a:t>≙ hard spheres</a:t>
            </a:r>
            <a:r>
              <a:rPr lang="en-US" sz="1600" dirty="0">
                <a:solidFill>
                  <a:srgbClr val="0C38F4"/>
                </a:solidFill>
                <a:latin typeface="Arial" panose="020B0604020202020204" pitchFamily="34" charset="0"/>
                <a:cs typeface="Arial" panose="020B0604020202020204" pitchFamily="34" charset="0"/>
              </a:rPr>
              <a:t>. </a:t>
            </a:r>
          </a:p>
          <a:p>
            <a:pPr algn="just"/>
            <a:r>
              <a:rPr lang="en-US" sz="1600" dirty="0">
                <a:solidFill>
                  <a:srgbClr val="0C38F4"/>
                </a:solidFill>
                <a:latin typeface="Arial" panose="020B0604020202020204" pitchFamily="34" charset="0"/>
                <a:cs typeface="Arial" panose="020B0604020202020204" pitchFamily="34" charset="0"/>
                <a:sym typeface="Wingdings" panose="05000000000000000000" pitchFamily="2" charset="2"/>
              </a:rPr>
              <a:t></a:t>
            </a:r>
            <a:r>
              <a:rPr lang="en-US" sz="1600" dirty="0">
                <a:solidFill>
                  <a:srgbClr val="0C38F4"/>
                </a:solidFill>
                <a:latin typeface="Arial" panose="020B0604020202020204" pitchFamily="34" charset="0"/>
                <a:cs typeface="Arial" panose="020B0604020202020204" pitchFamily="34" charset="0"/>
              </a:rPr>
              <a:t> randomly fluctuating (“thermal”) “</a:t>
            </a:r>
            <a:r>
              <a:rPr lang="en-US" sz="1600" dirty="0">
                <a:solidFill>
                  <a:srgbClr val="0C38F4"/>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Maxwell-Boltzmann</a:t>
            </a:r>
            <a:r>
              <a:rPr lang="en-US" sz="1600" dirty="0">
                <a:solidFill>
                  <a:srgbClr val="0C38F4"/>
                </a:solidFill>
                <a:latin typeface="Arial" panose="020B0604020202020204" pitchFamily="34" charset="0"/>
                <a:cs typeface="Arial" panose="020B0604020202020204" pitchFamily="34" charset="0"/>
              </a:rPr>
              <a:t>” kinetic-energy spectrum.</a:t>
            </a:r>
          </a:p>
          <a:p>
            <a:pPr algn="just"/>
            <a:endParaRPr lang="en-US" sz="1600" dirty="0">
              <a:solidFill>
                <a:srgbClr val="00B050"/>
              </a:solidFill>
              <a:latin typeface="Arial" panose="020B0604020202020204" pitchFamily="34" charset="0"/>
              <a:cs typeface="Arial" panose="020B0604020202020204" pitchFamily="34" charset="0"/>
            </a:endParaRPr>
          </a:p>
          <a:p>
            <a:pPr algn="just"/>
            <a:r>
              <a:rPr lang="en-US" sz="1600" dirty="0">
                <a:solidFill>
                  <a:srgbClr val="00B050"/>
                </a:solidFill>
                <a:latin typeface="Arial" panose="020B0604020202020204" pitchFamily="34" charset="0"/>
                <a:cs typeface="Arial" panose="020B0604020202020204" pitchFamily="34" charset="0"/>
              </a:rPr>
              <a:t>   (</a:t>
            </a:r>
            <a:r>
              <a:rPr lang="en-US" sz="1800" dirty="0">
                <a:solidFill>
                  <a:srgbClr val="FF3333"/>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Ideal gas</a:t>
            </a:r>
            <a:r>
              <a:rPr lang="en-US" sz="1600" dirty="0">
                <a:solidFill>
                  <a:srgbClr val="FF3333"/>
                </a:solidFill>
                <a:latin typeface="Arial" panose="020B0604020202020204" pitchFamily="34" charset="0"/>
                <a:cs typeface="Arial" panose="020B0604020202020204" pitchFamily="34" charset="0"/>
              </a:rPr>
              <a:t>: internal U= </a:t>
            </a:r>
            <a:r>
              <a:rPr lang="en-US" sz="1600" dirty="0">
                <a:solidFill>
                  <a:srgbClr val="FF3333"/>
                </a:solidFill>
                <a:latin typeface="Symbol" panose="05050102010706020507" pitchFamily="18" charset="2"/>
                <a:cs typeface="Arial" panose="020B0604020202020204" pitchFamily="34" charset="0"/>
              </a:rPr>
              <a:t>e</a:t>
            </a:r>
            <a:r>
              <a:rPr lang="en-US" sz="1600" dirty="0">
                <a:solidFill>
                  <a:srgbClr val="FF3333"/>
                </a:solidFill>
                <a:latin typeface="Arial" panose="020B0604020202020204" pitchFamily="34" charset="0"/>
                <a:cs typeface="Arial" panose="020B0604020202020204" pitchFamily="34" charset="0"/>
              </a:rPr>
              <a:t> (kinetic energy), no potential energy </a:t>
            </a:r>
            <a:r>
              <a:rPr lang="en-US" sz="1600" b="1" dirty="0">
                <a:solidFill>
                  <a:srgbClr val="FF3333"/>
                </a:solidFill>
                <a:effectLst>
                  <a:outerShdw blurRad="38100" dist="38100" dir="2700000" algn="tl">
                    <a:srgbClr val="000000">
                      <a:alpha val="43137"/>
                    </a:srgbClr>
                  </a:outerShdw>
                </a:effectLst>
                <a:latin typeface="Mathcad UniMath Prime" panose="02000503020000020003" pitchFamily="50" charset="0"/>
                <a:cs typeface="Arial" panose="020B0604020202020204" pitchFamily="34" charset="0"/>
              </a:rPr>
              <a:t>≙</a:t>
            </a:r>
            <a:r>
              <a:rPr lang="en-US" sz="1600" dirty="0">
                <a:solidFill>
                  <a:srgbClr val="FF3333"/>
                </a:solidFill>
                <a:latin typeface="Mathcad UniMath Prime" panose="02000503020000020003" pitchFamily="50" charset="0"/>
                <a:cs typeface="Arial" panose="020B0604020202020204" pitchFamily="34" charset="0"/>
              </a:rPr>
              <a:t> </a:t>
            </a:r>
            <a:r>
              <a:rPr lang="en-US" sz="1600" dirty="0">
                <a:solidFill>
                  <a:srgbClr val="FF3333"/>
                </a:solidFill>
                <a:latin typeface="Arial" panose="020B0604020202020204" pitchFamily="34" charset="0"/>
                <a:cs typeface="Arial" panose="020B0604020202020204" pitchFamily="34" charset="0"/>
              </a:rPr>
              <a:t>no interactions</a:t>
            </a:r>
            <a:r>
              <a:rPr lang="en-US" sz="1600" dirty="0">
                <a:solidFill>
                  <a:srgbClr val="00B050"/>
                </a:solidFill>
                <a:latin typeface="Arial" panose="020B0604020202020204" pitchFamily="34" charset="0"/>
                <a:cs typeface="Arial" panose="020B0604020202020204" pitchFamily="34" charset="0"/>
              </a:rPr>
              <a:t>)</a:t>
            </a:r>
          </a:p>
        </p:txBody>
      </p:sp>
      <p:pic>
        <p:nvPicPr>
          <p:cNvPr id="17413" name="Rnd_Energie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451695" y="1076113"/>
            <a:ext cx="4416140" cy="316109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Object 4">
            <a:hlinkClick r:id="rId6" action="ppaction://hlinkfile"/>
          </p:cNvPr>
          <p:cNvGraphicFramePr>
            <a:graphicFrameLocks noChangeAspect="1"/>
          </p:cNvGraphicFramePr>
          <p:nvPr>
            <p:extLst>
              <p:ext uri="{D42A27DB-BD31-4B8C-83A1-F6EECF244321}">
                <p14:modId xmlns:p14="http://schemas.microsoft.com/office/powerpoint/2010/main" val="3103600418"/>
              </p:ext>
            </p:extLst>
          </p:nvPr>
        </p:nvGraphicFramePr>
        <p:xfrm>
          <a:off x="1401954" y="1426764"/>
          <a:ext cx="1409700" cy="685800"/>
        </p:xfrm>
        <a:graphic>
          <a:graphicData uri="http://schemas.openxmlformats.org/presentationml/2006/ole">
            <mc:AlternateContent xmlns:mc="http://schemas.openxmlformats.org/markup-compatibility/2006">
              <mc:Choice xmlns:v="urn:schemas-microsoft-com:vml" Requires="v">
                <p:oleObj name="Packager Shell Object" showAsIcon="1" r:id="rId7" imgW="1409040" imgH="685440" progId="Package">
                  <p:embed/>
                </p:oleObj>
              </mc:Choice>
              <mc:Fallback>
                <p:oleObj name="Packager Shell Object" showAsIcon="1" r:id="rId7" imgW="1409040" imgH="685440" progId="Package">
                  <p:embed/>
                  <p:pic>
                    <p:nvPicPr>
                      <p:cNvPr id="5" name="Object 4">
                        <a:hlinkClick r:id="rId6" action="ppaction://hlinkfile"/>
                      </p:cNvPr>
                      <p:cNvPicPr/>
                      <p:nvPr/>
                    </p:nvPicPr>
                    <p:blipFill>
                      <a:blip r:embed="rId8"/>
                      <a:stretch>
                        <a:fillRect/>
                      </a:stretch>
                    </p:blipFill>
                    <p:spPr>
                      <a:xfrm>
                        <a:off x="1401954" y="1426764"/>
                        <a:ext cx="1409700" cy="685800"/>
                      </a:xfrm>
                      <a:prstGeom prst="rect">
                        <a:avLst/>
                      </a:prstGeom>
                    </p:spPr>
                  </p:pic>
                </p:oleObj>
              </mc:Fallback>
            </mc:AlternateContent>
          </a:graphicData>
        </a:graphic>
      </p:graphicFrame>
      <p:pic>
        <p:nvPicPr>
          <p:cNvPr id="6" name="Picture 5"/>
          <p:cNvPicPr>
            <a:picLocks noChangeAspect="1"/>
          </p:cNvPicPr>
          <p:nvPr/>
        </p:nvPicPr>
        <p:blipFill rotWithShape="1">
          <a:blip r:embed="rId9">
            <a:extLst>
              <a:ext uri="{28A0092B-C50C-407E-A947-70E740481C1C}">
                <a14:useLocalDpi xmlns:a14="http://schemas.microsoft.com/office/drawing/2010/main" val="0"/>
              </a:ext>
            </a:extLst>
          </a:blip>
          <a:srcRect l="3220"/>
          <a:stretch/>
        </p:blipFill>
        <p:spPr>
          <a:xfrm>
            <a:off x="4874278" y="1426764"/>
            <a:ext cx="3772177" cy="2728378"/>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7" name="Object 6"/>
          <p:cNvGraphicFramePr>
            <a:graphicFrameLocks noChangeAspect="1"/>
          </p:cNvGraphicFramePr>
          <p:nvPr>
            <p:extLst>
              <p:ext uri="{D42A27DB-BD31-4B8C-83A1-F6EECF244321}">
                <p14:modId xmlns:p14="http://schemas.microsoft.com/office/powerpoint/2010/main" val="1030635277"/>
              </p:ext>
            </p:extLst>
          </p:nvPr>
        </p:nvGraphicFramePr>
        <p:xfrm>
          <a:off x="5426866" y="4248406"/>
          <a:ext cx="2667000" cy="647700"/>
        </p:xfrm>
        <a:graphic>
          <a:graphicData uri="http://schemas.openxmlformats.org/presentationml/2006/ole">
            <mc:AlternateContent xmlns:mc="http://schemas.openxmlformats.org/markup-compatibility/2006">
              <mc:Choice xmlns:v="urn:schemas-microsoft-com:vml" Requires="v">
                <p:oleObj name="Equation" r:id="rId10" imgW="2666880" imgH="647640" progId="Equation.DSMT4">
                  <p:embed/>
                </p:oleObj>
              </mc:Choice>
              <mc:Fallback>
                <p:oleObj name="Equation" r:id="rId10" imgW="2666880" imgH="647640" progId="Equation.DSMT4">
                  <p:embed/>
                  <p:pic>
                    <p:nvPicPr>
                      <p:cNvPr id="7" name="Object 6"/>
                      <p:cNvPicPr/>
                      <p:nvPr/>
                    </p:nvPicPr>
                    <p:blipFill>
                      <a:blip r:embed="rId11"/>
                      <a:stretch>
                        <a:fillRect/>
                      </a:stretch>
                    </p:blipFill>
                    <p:spPr>
                      <a:xfrm>
                        <a:off x="5426866" y="4248406"/>
                        <a:ext cx="2667000" cy="647700"/>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37DDFAF3-E18D-54E1-9BB4-BE28CBBC61EB}"/>
              </a:ext>
            </a:extLst>
          </p:cNvPr>
          <p:cNvGraphicFramePr>
            <a:graphicFrameLocks noChangeAspect="1"/>
          </p:cNvGraphicFramePr>
          <p:nvPr>
            <p:extLst>
              <p:ext uri="{D42A27DB-BD31-4B8C-83A1-F6EECF244321}">
                <p14:modId xmlns:p14="http://schemas.microsoft.com/office/powerpoint/2010/main" val="1817690252"/>
              </p:ext>
            </p:extLst>
          </p:nvPr>
        </p:nvGraphicFramePr>
        <p:xfrm>
          <a:off x="1236176" y="5781887"/>
          <a:ext cx="6273801" cy="342900"/>
        </p:xfrm>
        <a:graphic>
          <a:graphicData uri="http://schemas.openxmlformats.org/presentationml/2006/ole">
            <mc:AlternateContent xmlns:mc="http://schemas.openxmlformats.org/markup-compatibility/2006">
              <mc:Choice xmlns:v="urn:schemas-microsoft-com:vml" Requires="v">
                <p:oleObj name="Equation" r:id="rId12" imgW="6273720" imgH="342720" progId="Equation.DSMT4">
                  <p:embed/>
                </p:oleObj>
              </mc:Choice>
              <mc:Fallback>
                <p:oleObj name="Equation" r:id="rId12" imgW="6273720" imgH="342720" progId="Equation.DSMT4">
                  <p:embed/>
                  <p:pic>
                    <p:nvPicPr>
                      <p:cNvPr id="0" name=""/>
                      <p:cNvPicPr/>
                      <p:nvPr/>
                    </p:nvPicPr>
                    <p:blipFill>
                      <a:blip r:embed="rId13"/>
                      <a:stretch>
                        <a:fillRect/>
                      </a:stretch>
                    </p:blipFill>
                    <p:spPr>
                      <a:xfrm>
                        <a:off x="1236176" y="5781887"/>
                        <a:ext cx="6273801" cy="342900"/>
                      </a:xfrm>
                      <a:prstGeom prst="rect">
                        <a:avLst/>
                      </a:prstGeom>
                    </p:spPr>
                  </p:pic>
                </p:oleObj>
              </mc:Fallback>
            </mc:AlternateContent>
          </a:graphicData>
        </a:graphic>
      </p:graphicFrame>
      <p:sp>
        <p:nvSpPr>
          <p:cNvPr id="3" name="Arrow: Right 2">
            <a:extLst>
              <a:ext uri="{FF2B5EF4-FFF2-40B4-BE49-F238E27FC236}">
                <a16:creationId xmlns:a16="http://schemas.microsoft.com/office/drawing/2014/main" id="{3A0E791B-64D6-99A0-11EF-BA951DB582CE}"/>
              </a:ext>
            </a:extLst>
          </p:cNvPr>
          <p:cNvSpPr/>
          <p:nvPr/>
        </p:nvSpPr>
        <p:spPr bwMode="auto">
          <a:xfrm>
            <a:off x="307355" y="5900433"/>
            <a:ext cx="362968" cy="57727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179019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00" fill="hold"/>
                                        <p:tgtEl>
                                          <p:spTgt spid="174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413"/>
                </p:tgtEl>
              </p:cMediaNode>
            </p:video>
            <p:seq concurrent="1" nextAc="seek">
              <p:cTn id="8" restart="whenNotActive" fill="hold" evtFilter="cancelBubble" nodeType="interactiveSeq">
                <p:stCondLst>
                  <p:cond evt="onClick" delay="0">
                    <p:tgtEl>
                      <p:spTgt spid="17413"/>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7413"/>
                                        </p:tgtEl>
                                      </p:cBhvr>
                                    </p:cmd>
                                  </p:childTnLst>
                                </p:cTn>
                              </p:par>
                            </p:childTnLst>
                          </p:cTn>
                        </p:par>
                      </p:childTnLst>
                    </p:cTn>
                  </p:par>
                </p:childTnLst>
              </p:cTn>
              <p:nextCondLst>
                <p:cond evt="onClick" delay="0">
                  <p:tgtEl>
                    <p:spTgt spid="17413"/>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a:extLst>
              <a:ext uri="{FF2B5EF4-FFF2-40B4-BE49-F238E27FC236}">
                <a16:creationId xmlns:a16="http://schemas.microsoft.com/office/drawing/2014/main" id="{FD9C01F0-F466-4B96-BAA3-C80EBE5B7E2F}"/>
              </a:ext>
            </a:extLst>
          </p:cNvPr>
          <p:cNvSpPr>
            <a:spLocks noGrp="1" noChangeArrowheads="1"/>
          </p:cNvSpPr>
          <p:nvPr>
            <p:ph type="ctrTitle"/>
          </p:nvPr>
        </p:nvSpPr>
        <p:spPr>
          <a:xfrm>
            <a:off x="762000" y="228600"/>
            <a:ext cx="7772400" cy="609600"/>
          </a:xfrm>
        </p:spPr>
        <p:txBody>
          <a:bodyPr anchor="ctr"/>
          <a:lstStyle/>
          <a:p>
            <a:pPr eaLnBrk="1" hangingPunct="1">
              <a:defRPr/>
            </a:pPr>
            <a:r>
              <a:rPr lang="en-US" altLang="en-US" sz="2400" dirty="0">
                <a:effectLst>
                  <a:outerShdw blurRad="38100" dist="38100" dir="2700000" algn="tl">
                    <a:srgbClr val="C0C0C0"/>
                  </a:outerShdw>
                </a:effectLst>
              </a:rPr>
              <a:t>Potential </a:t>
            </a:r>
            <a:r>
              <a:rPr lang="en-US" altLang="en-US" dirty="0">
                <a:effectLst>
                  <a:outerShdw blurRad="38100" dist="38100" dir="2700000" algn="tl">
                    <a:srgbClr val="C0C0C0"/>
                  </a:outerShdw>
                </a:effectLst>
              </a:rPr>
              <a:t>Interacting Energies</a:t>
            </a:r>
            <a:endParaRPr lang="en-US" altLang="en-US" sz="2400" dirty="0">
              <a:effectLst>
                <a:outerShdw blurRad="38100" dist="38100" dir="2700000" algn="tl">
                  <a:srgbClr val="C0C0C0"/>
                </a:outerShdw>
              </a:effectLst>
            </a:endParaRPr>
          </a:p>
        </p:txBody>
      </p:sp>
      <p:sp>
        <p:nvSpPr>
          <p:cNvPr id="7172" name="Rectangle 4">
            <a:extLst>
              <a:ext uri="{FF2B5EF4-FFF2-40B4-BE49-F238E27FC236}">
                <a16:creationId xmlns:a16="http://schemas.microsoft.com/office/drawing/2014/main" id="{6E990A13-5D74-4172-8C7D-17D5E485FA79}"/>
              </a:ext>
            </a:extLst>
          </p:cNvPr>
          <p:cNvSpPr>
            <a:spLocks noGrp="1" noChangeArrowheads="1"/>
          </p:cNvSpPr>
          <p:nvPr>
            <p:ph type="subTitle" idx="1"/>
          </p:nvPr>
        </p:nvSpPr>
        <p:spPr>
          <a:xfrm>
            <a:off x="4735686" y="937166"/>
            <a:ext cx="3505200" cy="1371600"/>
          </a:xfrm>
        </p:spPr>
        <p:txBody>
          <a:bodyPr/>
          <a:lstStyle/>
          <a:p>
            <a:pPr algn="l" eaLnBrk="1" hangingPunct="1"/>
            <a:r>
              <a:rPr lang="en-US" altLang="en-US" sz="1600" b="1"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Multi-Particle Systems (3D):  N</a:t>
            </a:r>
            <a:r>
              <a:rPr lang="en-US" altLang="en-US" sz="1600" b="1" dirty="0">
                <a:solidFill>
                  <a:srgbClr val="0000FF"/>
                </a:solidFill>
                <a:effectLst>
                  <a:outerShdw blurRad="38100" dist="38100" dir="2700000" algn="tl">
                    <a:srgbClr val="000000">
                      <a:alpha val="43137"/>
                    </a:srgbClr>
                  </a:outerShdw>
                </a:effectLst>
                <a:latin typeface="Mathcad UniMath" panose="02000503020000020003" pitchFamily="50" charset="0"/>
                <a:cs typeface="Arial" panose="020B0604020202020204" pitchFamily="34" charset="0"/>
              </a:rPr>
              <a:t>≫1</a:t>
            </a:r>
            <a:br>
              <a:rPr lang="en-US" altLang="en-US" sz="1600" b="1" dirty="0">
                <a:solidFill>
                  <a:srgbClr val="CC0000"/>
                </a:solidFill>
                <a:latin typeface="Arial" panose="020B0604020202020204" pitchFamily="34" charset="0"/>
                <a:cs typeface="Arial" panose="020B0604020202020204" pitchFamily="34" charset="0"/>
              </a:rPr>
            </a:br>
            <a:br>
              <a:rPr lang="en-US" altLang="en-US" sz="1600" b="1" dirty="0">
                <a:solidFill>
                  <a:srgbClr val="CC0000"/>
                </a:solidFill>
                <a:latin typeface="Arial" panose="020B0604020202020204" pitchFamily="34" charset="0"/>
                <a:cs typeface="Arial" panose="020B0604020202020204" pitchFamily="34" charset="0"/>
              </a:rPr>
            </a:br>
            <a:r>
              <a:rPr lang="en-US" altLang="en-US" sz="1600" b="1" dirty="0">
                <a:solidFill>
                  <a:srgbClr val="CC0000"/>
                </a:solidFill>
                <a:latin typeface="Arial" panose="020B0604020202020204" pitchFamily="34" charset="0"/>
                <a:cs typeface="Arial" panose="020B0604020202020204" pitchFamily="34" charset="0"/>
              </a:rPr>
              <a:t>Lennard-Jones</a:t>
            </a:r>
            <a:r>
              <a:rPr lang="en-US" altLang="en-US" sz="1600" dirty="0">
                <a:latin typeface="Arial" panose="020B0604020202020204" pitchFamily="34" charset="0"/>
                <a:cs typeface="Arial" panose="020B0604020202020204" pitchFamily="34" charset="0"/>
              </a:rPr>
              <a:t> potential: Attractive (&lt; 0) at intermediate &amp; large distances, repulsive at small distances</a:t>
            </a:r>
          </a:p>
        </p:txBody>
      </p:sp>
      <p:graphicFrame>
        <p:nvGraphicFramePr>
          <p:cNvPr id="7174" name="Object 16">
            <a:extLst>
              <a:ext uri="{FF2B5EF4-FFF2-40B4-BE49-F238E27FC236}">
                <a16:creationId xmlns:a16="http://schemas.microsoft.com/office/drawing/2014/main" id="{387A67F3-FE45-42B9-AFCF-CA6330742488}"/>
              </a:ext>
            </a:extLst>
          </p:cNvPr>
          <p:cNvGraphicFramePr>
            <a:graphicFrameLocks noChangeAspect="1"/>
          </p:cNvGraphicFramePr>
          <p:nvPr/>
        </p:nvGraphicFramePr>
        <p:xfrm>
          <a:off x="4902200" y="3254517"/>
          <a:ext cx="2387600" cy="711200"/>
        </p:xfrm>
        <a:graphic>
          <a:graphicData uri="http://schemas.openxmlformats.org/presentationml/2006/ole">
            <mc:AlternateContent xmlns:mc="http://schemas.openxmlformats.org/markup-compatibility/2006">
              <mc:Choice xmlns:v="urn:schemas-microsoft-com:vml" Requires="v">
                <p:oleObj name="Equation" r:id="rId2" imgW="2387520" imgH="711000" progId="Equation.DSMT4">
                  <p:embed/>
                </p:oleObj>
              </mc:Choice>
              <mc:Fallback>
                <p:oleObj name="Equation" r:id="rId2" imgW="2387520" imgH="711000" progId="Equation.DSMT4">
                  <p:embed/>
                  <p:pic>
                    <p:nvPicPr>
                      <p:cNvPr id="7174" name="Object 16">
                        <a:extLst>
                          <a:ext uri="{FF2B5EF4-FFF2-40B4-BE49-F238E27FC236}">
                            <a16:creationId xmlns:a16="http://schemas.microsoft.com/office/drawing/2014/main" id="{387A67F3-FE45-42B9-AFCF-CA6330742488}"/>
                          </a:ext>
                        </a:extLst>
                      </p:cNvPr>
                      <p:cNvPicPr>
                        <a:picLocks noChangeAspect="1" noChangeArrowheads="1"/>
                      </p:cNvPicPr>
                      <p:nvPr/>
                    </p:nvPicPr>
                    <p:blipFill>
                      <a:blip r:embed="rId3"/>
                      <a:srcRect/>
                      <a:stretch>
                        <a:fillRect/>
                      </a:stretch>
                    </p:blipFill>
                    <p:spPr bwMode="auto">
                      <a:xfrm>
                        <a:off x="4902200" y="3254517"/>
                        <a:ext cx="2387600"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75" name="Object 17">
            <a:extLst>
              <a:ext uri="{FF2B5EF4-FFF2-40B4-BE49-F238E27FC236}">
                <a16:creationId xmlns:a16="http://schemas.microsoft.com/office/drawing/2014/main" id="{71DF3267-2704-4C3A-9340-533E50975CB3}"/>
              </a:ext>
            </a:extLst>
          </p:cNvPr>
          <p:cNvGraphicFramePr>
            <a:graphicFrameLocks noChangeAspect="1"/>
          </p:cNvGraphicFramePr>
          <p:nvPr/>
        </p:nvGraphicFramePr>
        <p:xfrm>
          <a:off x="5405438" y="4408488"/>
          <a:ext cx="2998787" cy="1471612"/>
        </p:xfrm>
        <a:graphic>
          <a:graphicData uri="http://schemas.openxmlformats.org/presentationml/2006/ole">
            <mc:AlternateContent xmlns:mc="http://schemas.openxmlformats.org/markup-compatibility/2006">
              <mc:Choice xmlns:v="urn:schemas-microsoft-com:vml" Requires="v">
                <p:oleObj name="Equation" r:id="rId4" imgW="2641320" imgH="1295280" progId="Equation.DSMT4">
                  <p:embed/>
                </p:oleObj>
              </mc:Choice>
              <mc:Fallback>
                <p:oleObj name="Equation" r:id="rId4" imgW="2641320" imgH="1295280" progId="Equation.DSMT4">
                  <p:embed/>
                  <p:pic>
                    <p:nvPicPr>
                      <p:cNvPr id="7175" name="Object 17">
                        <a:extLst>
                          <a:ext uri="{FF2B5EF4-FFF2-40B4-BE49-F238E27FC236}">
                            <a16:creationId xmlns:a16="http://schemas.microsoft.com/office/drawing/2014/main" id="{71DF3267-2704-4C3A-9340-533E50975CB3}"/>
                          </a:ext>
                        </a:extLst>
                      </p:cNvPr>
                      <p:cNvPicPr>
                        <a:picLocks noChangeAspect="1" noChangeArrowheads="1"/>
                      </p:cNvPicPr>
                      <p:nvPr/>
                    </p:nvPicPr>
                    <p:blipFill>
                      <a:blip r:embed="rId5"/>
                      <a:srcRect/>
                      <a:stretch>
                        <a:fillRect/>
                      </a:stretch>
                    </p:blipFill>
                    <p:spPr bwMode="auto">
                      <a:xfrm>
                        <a:off x="5405438" y="4408488"/>
                        <a:ext cx="2998787" cy="1471612"/>
                      </a:xfrm>
                      <a:prstGeom prst="rect">
                        <a:avLst/>
                      </a:prstGeom>
                      <a:noFill/>
                      <a:ln>
                        <a:noFill/>
                      </a:ln>
                      <a:effectLst/>
                    </p:spPr>
                  </p:pic>
                </p:oleObj>
              </mc:Fallback>
            </mc:AlternateContent>
          </a:graphicData>
        </a:graphic>
      </p:graphicFrame>
      <p:sp>
        <p:nvSpPr>
          <p:cNvPr id="7177" name="Line 19">
            <a:extLst>
              <a:ext uri="{FF2B5EF4-FFF2-40B4-BE49-F238E27FC236}">
                <a16:creationId xmlns:a16="http://schemas.microsoft.com/office/drawing/2014/main" id="{22A94271-EB1C-4C1D-BC56-6C118799CCC1}"/>
              </a:ext>
            </a:extLst>
          </p:cNvPr>
          <p:cNvSpPr>
            <a:spLocks noChangeShapeType="1"/>
          </p:cNvSpPr>
          <p:nvPr/>
        </p:nvSpPr>
        <p:spPr bwMode="auto">
          <a:xfrm>
            <a:off x="6165800" y="2667000"/>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178" name="Line 20">
            <a:extLst>
              <a:ext uri="{FF2B5EF4-FFF2-40B4-BE49-F238E27FC236}">
                <a16:creationId xmlns:a16="http://schemas.microsoft.com/office/drawing/2014/main" id="{81ECF85E-C6A1-421C-9C1E-FA179A9755BD}"/>
              </a:ext>
            </a:extLst>
          </p:cNvPr>
          <p:cNvSpPr>
            <a:spLocks noChangeShapeType="1"/>
          </p:cNvSpPr>
          <p:nvPr/>
        </p:nvSpPr>
        <p:spPr bwMode="auto">
          <a:xfrm>
            <a:off x="6877780" y="2590800"/>
            <a:ext cx="0" cy="609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dirty="0"/>
              <a:t>   </a:t>
            </a:r>
          </a:p>
        </p:txBody>
      </p:sp>
      <p:grpSp>
        <p:nvGrpSpPr>
          <p:cNvPr id="9" name="Group 8">
            <a:extLst>
              <a:ext uri="{FF2B5EF4-FFF2-40B4-BE49-F238E27FC236}">
                <a16:creationId xmlns:a16="http://schemas.microsoft.com/office/drawing/2014/main" id="{B8E7B10D-7DFB-4D4B-A64F-B261AE6E4460}"/>
              </a:ext>
            </a:extLst>
          </p:cNvPr>
          <p:cNvGrpSpPr/>
          <p:nvPr/>
        </p:nvGrpSpPr>
        <p:grpSpPr>
          <a:xfrm>
            <a:off x="914400" y="914400"/>
            <a:ext cx="3611563" cy="5565775"/>
            <a:chOff x="914400" y="914400"/>
            <a:chExt cx="3611563" cy="5565775"/>
          </a:xfrm>
        </p:grpSpPr>
        <p:grpSp>
          <p:nvGrpSpPr>
            <p:cNvPr id="13" name="Group 12">
              <a:extLst>
                <a:ext uri="{FF2B5EF4-FFF2-40B4-BE49-F238E27FC236}">
                  <a16:creationId xmlns:a16="http://schemas.microsoft.com/office/drawing/2014/main" id="{9F58BC6F-54BC-44C7-A126-C308965B539E}"/>
                </a:ext>
              </a:extLst>
            </p:cNvPr>
            <p:cNvGrpSpPr/>
            <p:nvPr/>
          </p:nvGrpSpPr>
          <p:grpSpPr>
            <a:xfrm>
              <a:off x="914400" y="914400"/>
              <a:ext cx="3611563" cy="5565775"/>
              <a:chOff x="914400" y="914400"/>
              <a:chExt cx="3611563" cy="5565775"/>
            </a:xfrm>
          </p:grpSpPr>
          <p:grpSp>
            <p:nvGrpSpPr>
              <p:cNvPr id="7173" name="Group 15">
                <a:extLst>
                  <a:ext uri="{FF2B5EF4-FFF2-40B4-BE49-F238E27FC236}">
                    <a16:creationId xmlns:a16="http://schemas.microsoft.com/office/drawing/2014/main" id="{9E86F68F-65F1-4D56-90EC-F20EE6BFF99D}"/>
                  </a:ext>
                </a:extLst>
              </p:cNvPr>
              <p:cNvGrpSpPr>
                <a:grpSpLocks/>
              </p:cNvGrpSpPr>
              <p:nvPr/>
            </p:nvGrpSpPr>
            <p:grpSpPr bwMode="auto">
              <a:xfrm>
                <a:off x="914400" y="914400"/>
                <a:ext cx="3611563" cy="5565775"/>
                <a:chOff x="576" y="576"/>
                <a:chExt cx="2275" cy="3506"/>
              </a:xfrm>
            </p:grpSpPr>
            <p:pic>
              <p:nvPicPr>
                <p:cNvPr id="7179" name="Picture 7">
                  <a:extLst>
                    <a:ext uri="{FF2B5EF4-FFF2-40B4-BE49-F238E27FC236}">
                      <a16:creationId xmlns:a16="http://schemas.microsoft.com/office/drawing/2014/main" id="{E43848E7-901B-4939-ABC2-22417E97BBD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 y="576"/>
                  <a:ext cx="2275" cy="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180" name="Group 8">
                  <a:extLst>
                    <a:ext uri="{FF2B5EF4-FFF2-40B4-BE49-F238E27FC236}">
                      <a16:creationId xmlns:a16="http://schemas.microsoft.com/office/drawing/2014/main" id="{0C3D56D5-CA3D-4E36-B3A7-C0407DB259A2}"/>
                    </a:ext>
                  </a:extLst>
                </p:cNvPr>
                <p:cNvGrpSpPr>
                  <a:grpSpLocks/>
                </p:cNvGrpSpPr>
                <p:nvPr/>
              </p:nvGrpSpPr>
              <p:grpSpPr bwMode="auto">
                <a:xfrm>
                  <a:off x="1488" y="912"/>
                  <a:ext cx="1272" cy="120"/>
                  <a:chOff x="6240" y="3270"/>
                  <a:chExt cx="3180" cy="300"/>
                </a:xfrm>
              </p:grpSpPr>
              <p:grpSp>
                <p:nvGrpSpPr>
                  <p:cNvPr id="7181" name="Group 9">
                    <a:extLst>
                      <a:ext uri="{FF2B5EF4-FFF2-40B4-BE49-F238E27FC236}">
                        <a16:creationId xmlns:a16="http://schemas.microsoft.com/office/drawing/2014/main" id="{AA003C37-B55D-42E9-9B76-4FC14CB17BBB}"/>
                      </a:ext>
                    </a:extLst>
                  </p:cNvPr>
                  <p:cNvGrpSpPr>
                    <a:grpSpLocks/>
                  </p:cNvGrpSpPr>
                  <p:nvPr/>
                </p:nvGrpSpPr>
                <p:grpSpPr bwMode="auto">
                  <a:xfrm>
                    <a:off x="8280" y="3270"/>
                    <a:ext cx="1140" cy="300"/>
                    <a:chOff x="8280" y="3270"/>
                    <a:chExt cx="1140" cy="300"/>
                  </a:xfrm>
                </p:grpSpPr>
                <p:sp>
                  <p:nvSpPr>
                    <p:cNvPr id="7185" name="Oval 10">
                      <a:extLst>
                        <a:ext uri="{FF2B5EF4-FFF2-40B4-BE49-F238E27FC236}">
                          <a16:creationId xmlns:a16="http://schemas.microsoft.com/office/drawing/2014/main" id="{79A99382-5580-4ECD-9454-7038F5061EAE}"/>
                        </a:ext>
                      </a:extLst>
                    </p:cNvPr>
                    <p:cNvSpPr>
                      <a:spLocks noChangeArrowheads="1"/>
                    </p:cNvSpPr>
                    <p:nvPr/>
                  </p:nvSpPr>
                  <p:spPr bwMode="auto">
                    <a:xfrm>
                      <a:off x="8280" y="3270"/>
                      <a:ext cx="300" cy="300"/>
                    </a:xfrm>
                    <a:prstGeom prst="ellipse">
                      <a:avLst/>
                    </a:prstGeom>
                    <a:solidFill>
                      <a:srgbClr val="FF0000"/>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186" name="Oval 11">
                      <a:extLst>
                        <a:ext uri="{FF2B5EF4-FFF2-40B4-BE49-F238E27FC236}">
                          <a16:creationId xmlns:a16="http://schemas.microsoft.com/office/drawing/2014/main" id="{1462BB16-E8C5-4A63-92AA-D87FE9BDA7BE}"/>
                        </a:ext>
                      </a:extLst>
                    </p:cNvPr>
                    <p:cNvSpPr>
                      <a:spLocks noChangeArrowheads="1"/>
                    </p:cNvSpPr>
                    <p:nvPr/>
                  </p:nvSpPr>
                  <p:spPr bwMode="auto">
                    <a:xfrm>
                      <a:off x="9120" y="3270"/>
                      <a:ext cx="300" cy="300"/>
                    </a:xfrm>
                    <a:prstGeom prst="ellipse">
                      <a:avLst/>
                    </a:prstGeom>
                    <a:gradFill rotWithShape="0">
                      <a:gsLst>
                        <a:gs pos="0">
                          <a:srgbClr val="0000FF"/>
                        </a:gs>
                        <a:gs pos="100000">
                          <a:srgbClr val="000076"/>
                        </a:gs>
                      </a:gsLst>
                      <a:lin ang="2700000" scaled="1"/>
                    </a:gra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7182" name="Group 12">
                    <a:extLst>
                      <a:ext uri="{FF2B5EF4-FFF2-40B4-BE49-F238E27FC236}">
                        <a16:creationId xmlns:a16="http://schemas.microsoft.com/office/drawing/2014/main" id="{DAF97AAF-F48B-44D2-8919-6759010C1E8B}"/>
                      </a:ext>
                    </a:extLst>
                  </p:cNvPr>
                  <p:cNvGrpSpPr>
                    <a:grpSpLocks/>
                  </p:cNvGrpSpPr>
                  <p:nvPr/>
                </p:nvGrpSpPr>
                <p:grpSpPr bwMode="auto">
                  <a:xfrm>
                    <a:off x="6240" y="3270"/>
                    <a:ext cx="720" cy="300"/>
                    <a:chOff x="7320" y="5130"/>
                    <a:chExt cx="720" cy="300"/>
                  </a:xfrm>
                </p:grpSpPr>
                <p:sp>
                  <p:nvSpPr>
                    <p:cNvPr id="7183" name="Oval 13">
                      <a:extLst>
                        <a:ext uri="{FF2B5EF4-FFF2-40B4-BE49-F238E27FC236}">
                          <a16:creationId xmlns:a16="http://schemas.microsoft.com/office/drawing/2014/main" id="{31BB23EA-EC0C-432D-AF05-60EA4A6B9F75}"/>
                        </a:ext>
                      </a:extLst>
                    </p:cNvPr>
                    <p:cNvSpPr>
                      <a:spLocks noChangeArrowheads="1"/>
                    </p:cNvSpPr>
                    <p:nvPr/>
                  </p:nvSpPr>
                  <p:spPr bwMode="auto">
                    <a:xfrm>
                      <a:off x="7740" y="5130"/>
                      <a:ext cx="300" cy="300"/>
                    </a:xfrm>
                    <a:prstGeom prst="ellipse">
                      <a:avLst/>
                    </a:prstGeom>
                    <a:gradFill rotWithShape="0">
                      <a:gsLst>
                        <a:gs pos="0">
                          <a:srgbClr val="0000FF"/>
                        </a:gs>
                        <a:gs pos="100000">
                          <a:srgbClr val="000076"/>
                        </a:gs>
                      </a:gsLst>
                      <a:lin ang="2700000" scaled="1"/>
                    </a:gra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184" name="Oval 14">
                      <a:extLst>
                        <a:ext uri="{FF2B5EF4-FFF2-40B4-BE49-F238E27FC236}">
                          <a16:creationId xmlns:a16="http://schemas.microsoft.com/office/drawing/2014/main" id="{7A10719B-BD06-4C3A-B05E-09A3AE3C43A1}"/>
                        </a:ext>
                      </a:extLst>
                    </p:cNvPr>
                    <p:cNvSpPr>
                      <a:spLocks noChangeArrowheads="1"/>
                    </p:cNvSpPr>
                    <p:nvPr/>
                  </p:nvSpPr>
                  <p:spPr bwMode="auto">
                    <a:xfrm>
                      <a:off x="7320" y="5130"/>
                      <a:ext cx="300" cy="300"/>
                    </a:xfrm>
                    <a:prstGeom prst="ellipse">
                      <a:avLst/>
                    </a:prstGeom>
                    <a:solidFill>
                      <a:srgbClr val="FF0000"/>
                    </a:solidFill>
                    <a:ln w="9525">
                      <a:solidFill>
                        <a:srgbClr val="000000"/>
                      </a:solidFill>
                      <a:round/>
                      <a:headEnd/>
                      <a:tailEnd/>
                    </a:ln>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grpSp>
          <p:grpSp>
            <p:nvGrpSpPr>
              <p:cNvPr id="12" name="Group 11">
                <a:extLst>
                  <a:ext uri="{FF2B5EF4-FFF2-40B4-BE49-F238E27FC236}">
                    <a16:creationId xmlns:a16="http://schemas.microsoft.com/office/drawing/2014/main" id="{08B3F573-FECF-4298-B7B9-329EBFC9F000}"/>
                  </a:ext>
                </a:extLst>
              </p:cNvPr>
              <p:cNvGrpSpPr/>
              <p:nvPr/>
            </p:nvGrpSpPr>
            <p:grpSpPr>
              <a:xfrm>
                <a:off x="2286000" y="2150016"/>
                <a:ext cx="1295400" cy="974184"/>
                <a:chOff x="2286000" y="2150016"/>
                <a:chExt cx="1295400" cy="974184"/>
              </a:xfrm>
            </p:grpSpPr>
            <p:cxnSp>
              <p:nvCxnSpPr>
                <p:cNvPr id="3" name="Straight Connector 2">
                  <a:extLst>
                    <a:ext uri="{FF2B5EF4-FFF2-40B4-BE49-F238E27FC236}">
                      <a16:creationId xmlns:a16="http://schemas.microsoft.com/office/drawing/2014/main" id="{A1358026-A252-49CC-8181-277129A4319D}"/>
                    </a:ext>
                  </a:extLst>
                </p:cNvPr>
                <p:cNvCxnSpPr/>
                <p:nvPr/>
              </p:nvCxnSpPr>
              <p:spPr>
                <a:xfrm>
                  <a:off x="2286000" y="31242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E86487C9-DCAE-4239-8ABC-19020E7A2172}"/>
                    </a:ext>
                  </a:extLst>
                </p:cNvPr>
                <p:cNvGrpSpPr/>
                <p:nvPr/>
              </p:nvGrpSpPr>
              <p:grpSpPr>
                <a:xfrm>
                  <a:off x="2370306" y="2819400"/>
                  <a:ext cx="440987" cy="303234"/>
                  <a:chOff x="4810897" y="5251672"/>
                  <a:chExt cx="1064535" cy="934944"/>
                </a:xfrm>
              </p:grpSpPr>
              <p:sp>
                <p:nvSpPr>
                  <p:cNvPr id="29" name="Freeform: Shape 28">
                    <a:extLst>
                      <a:ext uri="{FF2B5EF4-FFF2-40B4-BE49-F238E27FC236}">
                        <a16:creationId xmlns:a16="http://schemas.microsoft.com/office/drawing/2014/main" id="{DB831543-18B1-4A72-9AEB-0532E0C27888}"/>
                      </a:ext>
                    </a:extLst>
                  </p:cNvPr>
                  <p:cNvSpPr/>
                  <p:nvPr/>
                </p:nvSpPr>
                <p:spPr>
                  <a:xfrm>
                    <a:off x="4810897" y="5255741"/>
                    <a:ext cx="535460" cy="930875"/>
                  </a:xfrm>
                  <a:custGeom>
                    <a:avLst/>
                    <a:gdLst>
                      <a:gd name="connsiteX0" fmla="*/ 0 w 535460"/>
                      <a:gd name="connsiteY0" fmla="*/ 930875 h 930875"/>
                      <a:gd name="connsiteX1" fmla="*/ 140044 w 535460"/>
                      <a:gd name="connsiteY1" fmla="*/ 906162 h 930875"/>
                      <a:gd name="connsiteX2" fmla="*/ 205946 w 535460"/>
                      <a:gd name="connsiteY2" fmla="*/ 848497 h 930875"/>
                      <a:gd name="connsiteX3" fmla="*/ 296562 w 535460"/>
                      <a:gd name="connsiteY3" fmla="*/ 667264 h 930875"/>
                      <a:gd name="connsiteX4" fmla="*/ 321276 w 535460"/>
                      <a:gd name="connsiteY4" fmla="*/ 444843 h 930875"/>
                      <a:gd name="connsiteX5" fmla="*/ 362465 w 535460"/>
                      <a:gd name="connsiteY5" fmla="*/ 222421 h 930875"/>
                      <a:gd name="connsiteX6" fmla="*/ 411892 w 535460"/>
                      <a:gd name="connsiteY6" fmla="*/ 123567 h 930875"/>
                      <a:gd name="connsiteX7" fmla="*/ 461319 w 535460"/>
                      <a:gd name="connsiteY7" fmla="*/ 49427 h 930875"/>
                      <a:gd name="connsiteX8" fmla="*/ 535460 w 535460"/>
                      <a:gd name="connsiteY8" fmla="*/ 0 h 930875"/>
                      <a:gd name="connsiteX9" fmla="*/ 535460 w 535460"/>
                      <a:gd name="connsiteY9" fmla="*/ 0 h 9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60" h="930875">
                        <a:moveTo>
                          <a:pt x="0" y="930875"/>
                        </a:moveTo>
                        <a:cubicBezTo>
                          <a:pt x="52860" y="925383"/>
                          <a:pt x="105720" y="919892"/>
                          <a:pt x="140044" y="906162"/>
                        </a:cubicBezTo>
                        <a:cubicBezTo>
                          <a:pt x="174368" y="892432"/>
                          <a:pt x="179860" y="888313"/>
                          <a:pt x="205946" y="848497"/>
                        </a:cubicBezTo>
                        <a:cubicBezTo>
                          <a:pt x="232032" y="808681"/>
                          <a:pt x="277340" y="734540"/>
                          <a:pt x="296562" y="667264"/>
                        </a:cubicBezTo>
                        <a:cubicBezTo>
                          <a:pt x="315784" y="599988"/>
                          <a:pt x="310292" y="518984"/>
                          <a:pt x="321276" y="444843"/>
                        </a:cubicBezTo>
                        <a:cubicBezTo>
                          <a:pt x="332260" y="370702"/>
                          <a:pt x="347362" y="275967"/>
                          <a:pt x="362465" y="222421"/>
                        </a:cubicBezTo>
                        <a:cubicBezTo>
                          <a:pt x="377568" y="168875"/>
                          <a:pt x="395416" y="152399"/>
                          <a:pt x="411892" y="123567"/>
                        </a:cubicBezTo>
                        <a:cubicBezTo>
                          <a:pt x="428368" y="94735"/>
                          <a:pt x="440724" y="70021"/>
                          <a:pt x="461319" y="49427"/>
                        </a:cubicBezTo>
                        <a:cubicBezTo>
                          <a:pt x="481914" y="28833"/>
                          <a:pt x="535460" y="0"/>
                          <a:pt x="535460" y="0"/>
                        </a:cubicBezTo>
                        <a:lnTo>
                          <a:pt x="53546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7C1E2DFA-87FE-4D0E-B873-D26B65D99925}"/>
                      </a:ext>
                    </a:extLst>
                  </p:cNvPr>
                  <p:cNvSpPr/>
                  <p:nvPr/>
                </p:nvSpPr>
                <p:spPr>
                  <a:xfrm flipH="1">
                    <a:off x="5339972" y="5251672"/>
                    <a:ext cx="535460" cy="930875"/>
                  </a:xfrm>
                  <a:custGeom>
                    <a:avLst/>
                    <a:gdLst>
                      <a:gd name="connsiteX0" fmla="*/ 0 w 535460"/>
                      <a:gd name="connsiteY0" fmla="*/ 930875 h 930875"/>
                      <a:gd name="connsiteX1" fmla="*/ 140044 w 535460"/>
                      <a:gd name="connsiteY1" fmla="*/ 906162 h 930875"/>
                      <a:gd name="connsiteX2" fmla="*/ 205946 w 535460"/>
                      <a:gd name="connsiteY2" fmla="*/ 848497 h 930875"/>
                      <a:gd name="connsiteX3" fmla="*/ 296562 w 535460"/>
                      <a:gd name="connsiteY3" fmla="*/ 667264 h 930875"/>
                      <a:gd name="connsiteX4" fmla="*/ 321276 w 535460"/>
                      <a:gd name="connsiteY4" fmla="*/ 444843 h 930875"/>
                      <a:gd name="connsiteX5" fmla="*/ 362465 w 535460"/>
                      <a:gd name="connsiteY5" fmla="*/ 222421 h 930875"/>
                      <a:gd name="connsiteX6" fmla="*/ 411892 w 535460"/>
                      <a:gd name="connsiteY6" fmla="*/ 123567 h 930875"/>
                      <a:gd name="connsiteX7" fmla="*/ 461319 w 535460"/>
                      <a:gd name="connsiteY7" fmla="*/ 49427 h 930875"/>
                      <a:gd name="connsiteX8" fmla="*/ 535460 w 535460"/>
                      <a:gd name="connsiteY8" fmla="*/ 0 h 930875"/>
                      <a:gd name="connsiteX9" fmla="*/ 535460 w 535460"/>
                      <a:gd name="connsiteY9" fmla="*/ 0 h 9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60" h="930875">
                        <a:moveTo>
                          <a:pt x="0" y="930875"/>
                        </a:moveTo>
                        <a:cubicBezTo>
                          <a:pt x="52860" y="925383"/>
                          <a:pt x="105720" y="919892"/>
                          <a:pt x="140044" y="906162"/>
                        </a:cubicBezTo>
                        <a:cubicBezTo>
                          <a:pt x="174368" y="892432"/>
                          <a:pt x="179860" y="888313"/>
                          <a:pt x="205946" y="848497"/>
                        </a:cubicBezTo>
                        <a:cubicBezTo>
                          <a:pt x="232032" y="808681"/>
                          <a:pt x="277340" y="734540"/>
                          <a:pt x="296562" y="667264"/>
                        </a:cubicBezTo>
                        <a:cubicBezTo>
                          <a:pt x="315784" y="599988"/>
                          <a:pt x="310292" y="518984"/>
                          <a:pt x="321276" y="444843"/>
                        </a:cubicBezTo>
                        <a:cubicBezTo>
                          <a:pt x="332260" y="370702"/>
                          <a:pt x="347362" y="275967"/>
                          <a:pt x="362465" y="222421"/>
                        </a:cubicBezTo>
                        <a:cubicBezTo>
                          <a:pt x="377568" y="168875"/>
                          <a:pt x="395416" y="152399"/>
                          <a:pt x="411892" y="123567"/>
                        </a:cubicBezTo>
                        <a:cubicBezTo>
                          <a:pt x="428368" y="94735"/>
                          <a:pt x="440724" y="70021"/>
                          <a:pt x="461319" y="49427"/>
                        </a:cubicBezTo>
                        <a:cubicBezTo>
                          <a:pt x="481914" y="28833"/>
                          <a:pt x="535460" y="0"/>
                          <a:pt x="535460" y="0"/>
                        </a:cubicBezTo>
                        <a:lnTo>
                          <a:pt x="535460" y="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1" name="Straight Connector 30">
                  <a:extLst>
                    <a:ext uri="{FF2B5EF4-FFF2-40B4-BE49-F238E27FC236}">
                      <a16:creationId xmlns:a16="http://schemas.microsoft.com/office/drawing/2014/main" id="{2EA53AF1-CE16-4DC6-8288-0FFAC1E55BCF}"/>
                    </a:ext>
                  </a:extLst>
                </p:cNvPr>
                <p:cNvCxnSpPr>
                  <a:cxnSpLocks/>
                </p:cNvCxnSpPr>
                <p:nvPr/>
              </p:nvCxnSpPr>
              <p:spPr>
                <a:xfrm>
                  <a:off x="2286000" y="2667000"/>
                  <a:ext cx="1295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5C0851D5-B651-424A-A662-E570754E2CF5}"/>
                    </a:ext>
                  </a:extLst>
                </p:cNvPr>
                <p:cNvGrpSpPr/>
                <p:nvPr/>
              </p:nvGrpSpPr>
              <p:grpSpPr>
                <a:xfrm>
                  <a:off x="2286000" y="2289221"/>
                  <a:ext cx="1251327" cy="377779"/>
                  <a:chOff x="4810897" y="5251672"/>
                  <a:chExt cx="1064535" cy="934944"/>
                </a:xfrm>
              </p:grpSpPr>
              <p:sp>
                <p:nvSpPr>
                  <p:cNvPr id="34" name="Freeform: Shape 33">
                    <a:extLst>
                      <a:ext uri="{FF2B5EF4-FFF2-40B4-BE49-F238E27FC236}">
                        <a16:creationId xmlns:a16="http://schemas.microsoft.com/office/drawing/2014/main" id="{C0D83915-3836-4182-9C8D-C9726B206F82}"/>
                      </a:ext>
                    </a:extLst>
                  </p:cNvPr>
                  <p:cNvSpPr/>
                  <p:nvPr/>
                </p:nvSpPr>
                <p:spPr>
                  <a:xfrm>
                    <a:off x="4810897" y="5255741"/>
                    <a:ext cx="535460" cy="930875"/>
                  </a:xfrm>
                  <a:custGeom>
                    <a:avLst/>
                    <a:gdLst>
                      <a:gd name="connsiteX0" fmla="*/ 0 w 535460"/>
                      <a:gd name="connsiteY0" fmla="*/ 930875 h 930875"/>
                      <a:gd name="connsiteX1" fmla="*/ 140044 w 535460"/>
                      <a:gd name="connsiteY1" fmla="*/ 906162 h 930875"/>
                      <a:gd name="connsiteX2" fmla="*/ 205946 w 535460"/>
                      <a:gd name="connsiteY2" fmla="*/ 848497 h 930875"/>
                      <a:gd name="connsiteX3" fmla="*/ 296562 w 535460"/>
                      <a:gd name="connsiteY3" fmla="*/ 667264 h 930875"/>
                      <a:gd name="connsiteX4" fmla="*/ 321276 w 535460"/>
                      <a:gd name="connsiteY4" fmla="*/ 444843 h 930875"/>
                      <a:gd name="connsiteX5" fmla="*/ 362465 w 535460"/>
                      <a:gd name="connsiteY5" fmla="*/ 222421 h 930875"/>
                      <a:gd name="connsiteX6" fmla="*/ 411892 w 535460"/>
                      <a:gd name="connsiteY6" fmla="*/ 123567 h 930875"/>
                      <a:gd name="connsiteX7" fmla="*/ 461319 w 535460"/>
                      <a:gd name="connsiteY7" fmla="*/ 49427 h 930875"/>
                      <a:gd name="connsiteX8" fmla="*/ 535460 w 535460"/>
                      <a:gd name="connsiteY8" fmla="*/ 0 h 930875"/>
                      <a:gd name="connsiteX9" fmla="*/ 535460 w 535460"/>
                      <a:gd name="connsiteY9" fmla="*/ 0 h 9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60" h="930875">
                        <a:moveTo>
                          <a:pt x="0" y="930875"/>
                        </a:moveTo>
                        <a:cubicBezTo>
                          <a:pt x="52860" y="925383"/>
                          <a:pt x="105720" y="919892"/>
                          <a:pt x="140044" y="906162"/>
                        </a:cubicBezTo>
                        <a:cubicBezTo>
                          <a:pt x="174368" y="892432"/>
                          <a:pt x="179860" y="888313"/>
                          <a:pt x="205946" y="848497"/>
                        </a:cubicBezTo>
                        <a:cubicBezTo>
                          <a:pt x="232032" y="808681"/>
                          <a:pt x="277340" y="734540"/>
                          <a:pt x="296562" y="667264"/>
                        </a:cubicBezTo>
                        <a:cubicBezTo>
                          <a:pt x="315784" y="599988"/>
                          <a:pt x="310292" y="518984"/>
                          <a:pt x="321276" y="444843"/>
                        </a:cubicBezTo>
                        <a:cubicBezTo>
                          <a:pt x="332260" y="370702"/>
                          <a:pt x="347362" y="275967"/>
                          <a:pt x="362465" y="222421"/>
                        </a:cubicBezTo>
                        <a:cubicBezTo>
                          <a:pt x="377568" y="168875"/>
                          <a:pt x="395416" y="152399"/>
                          <a:pt x="411892" y="123567"/>
                        </a:cubicBezTo>
                        <a:cubicBezTo>
                          <a:pt x="428368" y="94735"/>
                          <a:pt x="440724" y="70021"/>
                          <a:pt x="461319" y="49427"/>
                        </a:cubicBezTo>
                        <a:cubicBezTo>
                          <a:pt x="481914" y="28833"/>
                          <a:pt x="535460" y="0"/>
                          <a:pt x="535460" y="0"/>
                        </a:cubicBezTo>
                        <a:lnTo>
                          <a:pt x="535460" y="0"/>
                        </a:ln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90C1FD81-76DE-4A4A-9377-86E264B7B835}"/>
                      </a:ext>
                    </a:extLst>
                  </p:cNvPr>
                  <p:cNvSpPr/>
                  <p:nvPr/>
                </p:nvSpPr>
                <p:spPr>
                  <a:xfrm flipH="1">
                    <a:off x="5339972" y="5251672"/>
                    <a:ext cx="535460" cy="930875"/>
                  </a:xfrm>
                  <a:custGeom>
                    <a:avLst/>
                    <a:gdLst>
                      <a:gd name="connsiteX0" fmla="*/ 0 w 535460"/>
                      <a:gd name="connsiteY0" fmla="*/ 930875 h 930875"/>
                      <a:gd name="connsiteX1" fmla="*/ 140044 w 535460"/>
                      <a:gd name="connsiteY1" fmla="*/ 906162 h 930875"/>
                      <a:gd name="connsiteX2" fmla="*/ 205946 w 535460"/>
                      <a:gd name="connsiteY2" fmla="*/ 848497 h 930875"/>
                      <a:gd name="connsiteX3" fmla="*/ 296562 w 535460"/>
                      <a:gd name="connsiteY3" fmla="*/ 667264 h 930875"/>
                      <a:gd name="connsiteX4" fmla="*/ 321276 w 535460"/>
                      <a:gd name="connsiteY4" fmla="*/ 444843 h 930875"/>
                      <a:gd name="connsiteX5" fmla="*/ 362465 w 535460"/>
                      <a:gd name="connsiteY5" fmla="*/ 222421 h 930875"/>
                      <a:gd name="connsiteX6" fmla="*/ 411892 w 535460"/>
                      <a:gd name="connsiteY6" fmla="*/ 123567 h 930875"/>
                      <a:gd name="connsiteX7" fmla="*/ 461319 w 535460"/>
                      <a:gd name="connsiteY7" fmla="*/ 49427 h 930875"/>
                      <a:gd name="connsiteX8" fmla="*/ 535460 w 535460"/>
                      <a:gd name="connsiteY8" fmla="*/ 0 h 930875"/>
                      <a:gd name="connsiteX9" fmla="*/ 535460 w 535460"/>
                      <a:gd name="connsiteY9" fmla="*/ 0 h 930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60" h="930875">
                        <a:moveTo>
                          <a:pt x="0" y="930875"/>
                        </a:moveTo>
                        <a:cubicBezTo>
                          <a:pt x="52860" y="925383"/>
                          <a:pt x="105720" y="919892"/>
                          <a:pt x="140044" y="906162"/>
                        </a:cubicBezTo>
                        <a:cubicBezTo>
                          <a:pt x="174368" y="892432"/>
                          <a:pt x="179860" y="888313"/>
                          <a:pt x="205946" y="848497"/>
                        </a:cubicBezTo>
                        <a:cubicBezTo>
                          <a:pt x="232032" y="808681"/>
                          <a:pt x="277340" y="734540"/>
                          <a:pt x="296562" y="667264"/>
                        </a:cubicBezTo>
                        <a:cubicBezTo>
                          <a:pt x="315784" y="599988"/>
                          <a:pt x="310292" y="518984"/>
                          <a:pt x="321276" y="444843"/>
                        </a:cubicBezTo>
                        <a:cubicBezTo>
                          <a:pt x="332260" y="370702"/>
                          <a:pt x="347362" y="275967"/>
                          <a:pt x="362465" y="222421"/>
                        </a:cubicBezTo>
                        <a:cubicBezTo>
                          <a:pt x="377568" y="168875"/>
                          <a:pt x="395416" y="152399"/>
                          <a:pt x="411892" y="123567"/>
                        </a:cubicBezTo>
                        <a:cubicBezTo>
                          <a:pt x="428368" y="94735"/>
                          <a:pt x="440724" y="70021"/>
                          <a:pt x="461319" y="49427"/>
                        </a:cubicBezTo>
                        <a:cubicBezTo>
                          <a:pt x="481914" y="28833"/>
                          <a:pt x="535460" y="0"/>
                          <a:pt x="535460" y="0"/>
                        </a:cubicBezTo>
                        <a:lnTo>
                          <a:pt x="535460" y="0"/>
                        </a:lnTo>
                      </a:path>
                    </a:pathLst>
                  </a:cu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aphicFrame>
              <p:nvGraphicFramePr>
                <p:cNvPr id="10" name="Object 9">
                  <a:extLst>
                    <a:ext uri="{FF2B5EF4-FFF2-40B4-BE49-F238E27FC236}">
                      <a16:creationId xmlns:a16="http://schemas.microsoft.com/office/drawing/2014/main" id="{C4250370-B740-4E62-8AFE-8FB98C2301A4}"/>
                    </a:ext>
                  </a:extLst>
                </p:cNvPr>
                <p:cNvGraphicFramePr>
                  <a:graphicFrameLocks noChangeAspect="1"/>
                </p:cNvGraphicFramePr>
                <p:nvPr/>
              </p:nvGraphicFramePr>
              <p:xfrm>
                <a:off x="2661660" y="2729470"/>
                <a:ext cx="292100" cy="317500"/>
              </p:xfrm>
              <a:graphic>
                <a:graphicData uri="http://schemas.openxmlformats.org/presentationml/2006/ole">
                  <mc:AlternateContent xmlns:mc="http://schemas.openxmlformats.org/markup-compatibility/2006">
                    <mc:Choice xmlns:v="urn:schemas-microsoft-com:vml" Requires="v">
                      <p:oleObj name="Equation" r:id="rId7" imgW="291960" imgH="317160" progId="Equation.DSMT4">
                        <p:embed/>
                      </p:oleObj>
                    </mc:Choice>
                    <mc:Fallback>
                      <p:oleObj name="Equation" r:id="rId7" imgW="291960" imgH="317160" progId="Equation.DSMT4">
                        <p:embed/>
                        <p:pic>
                          <p:nvPicPr>
                            <p:cNvPr id="10" name="Object 9">
                              <a:extLst>
                                <a:ext uri="{FF2B5EF4-FFF2-40B4-BE49-F238E27FC236}">
                                  <a16:creationId xmlns:a16="http://schemas.microsoft.com/office/drawing/2014/main" id="{C4250370-B740-4E62-8AFE-8FB98C2301A4}"/>
                                </a:ext>
                              </a:extLst>
                            </p:cNvPr>
                            <p:cNvPicPr/>
                            <p:nvPr/>
                          </p:nvPicPr>
                          <p:blipFill>
                            <a:blip r:embed="rId8"/>
                            <a:stretch>
                              <a:fillRect/>
                            </a:stretch>
                          </p:blipFill>
                          <p:spPr>
                            <a:xfrm>
                              <a:off x="2661660" y="2729470"/>
                              <a:ext cx="292100" cy="317500"/>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303F4EF6-837E-4CAF-A0BB-6B762B62310A}"/>
                    </a:ext>
                  </a:extLst>
                </p:cNvPr>
                <p:cNvGraphicFramePr>
                  <a:graphicFrameLocks noChangeAspect="1"/>
                </p:cNvGraphicFramePr>
                <p:nvPr/>
              </p:nvGraphicFramePr>
              <p:xfrm>
                <a:off x="3117634" y="2150016"/>
                <a:ext cx="292100" cy="317500"/>
              </p:xfrm>
              <a:graphic>
                <a:graphicData uri="http://schemas.openxmlformats.org/presentationml/2006/ole">
                  <mc:AlternateContent xmlns:mc="http://schemas.openxmlformats.org/markup-compatibility/2006">
                    <mc:Choice xmlns:v="urn:schemas-microsoft-com:vml" Requires="v">
                      <p:oleObj name="Equation" r:id="rId9" imgW="291960" imgH="317160" progId="Equation.DSMT4">
                        <p:embed/>
                      </p:oleObj>
                    </mc:Choice>
                    <mc:Fallback>
                      <p:oleObj name="Equation" r:id="rId9" imgW="291960" imgH="317160" progId="Equation.DSMT4">
                        <p:embed/>
                        <p:pic>
                          <p:nvPicPr>
                            <p:cNvPr id="11" name="Object 10">
                              <a:extLst>
                                <a:ext uri="{FF2B5EF4-FFF2-40B4-BE49-F238E27FC236}">
                                  <a16:creationId xmlns:a16="http://schemas.microsoft.com/office/drawing/2014/main" id="{303F4EF6-837E-4CAF-A0BB-6B762B62310A}"/>
                                </a:ext>
                              </a:extLst>
                            </p:cNvPr>
                            <p:cNvPicPr/>
                            <p:nvPr/>
                          </p:nvPicPr>
                          <p:blipFill>
                            <a:blip r:embed="rId10"/>
                            <a:stretch>
                              <a:fillRect/>
                            </a:stretch>
                          </p:blipFill>
                          <p:spPr>
                            <a:xfrm>
                              <a:off x="3117634" y="2150016"/>
                              <a:ext cx="292100" cy="317500"/>
                            </a:xfrm>
                            <a:prstGeom prst="rect">
                              <a:avLst/>
                            </a:prstGeom>
                          </p:spPr>
                        </p:pic>
                      </p:oleObj>
                    </mc:Fallback>
                  </mc:AlternateContent>
                </a:graphicData>
              </a:graphic>
            </p:graphicFrame>
          </p:grpSp>
        </p:grpSp>
        <p:cxnSp>
          <p:nvCxnSpPr>
            <p:cNvPr id="4" name="Straight Connector 3">
              <a:extLst>
                <a:ext uri="{FF2B5EF4-FFF2-40B4-BE49-F238E27FC236}">
                  <a16:creationId xmlns:a16="http://schemas.microsoft.com/office/drawing/2014/main" id="{1FA43EC8-B496-4B42-8FAE-3342640605C1}"/>
                </a:ext>
              </a:extLst>
            </p:cNvPr>
            <p:cNvCxnSpPr>
              <a:cxnSpLocks/>
            </p:cNvCxnSpPr>
            <p:nvPr/>
          </p:nvCxnSpPr>
          <p:spPr>
            <a:xfrm>
              <a:off x="1752600" y="2514600"/>
              <a:ext cx="61770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pSp>
      <p:sp>
        <p:nvSpPr>
          <p:cNvPr id="14" name="Oval 13">
            <a:extLst>
              <a:ext uri="{FF2B5EF4-FFF2-40B4-BE49-F238E27FC236}">
                <a16:creationId xmlns:a16="http://schemas.microsoft.com/office/drawing/2014/main" id="{0120892D-383A-4D62-842D-D0EBDE14404D}"/>
              </a:ext>
            </a:extLst>
          </p:cNvPr>
          <p:cNvSpPr/>
          <p:nvPr/>
        </p:nvSpPr>
        <p:spPr>
          <a:xfrm>
            <a:off x="2216630" y="3278191"/>
            <a:ext cx="591080" cy="609598"/>
          </a:xfrm>
          <a:prstGeom prst="ellipse">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a:extLst>
              <a:ext uri="{FF2B5EF4-FFF2-40B4-BE49-F238E27FC236}">
                <a16:creationId xmlns:a16="http://schemas.microsoft.com/office/drawing/2014/main" id="{A914DDF9-D8EB-47B6-88C4-497115B2452A}"/>
              </a:ext>
            </a:extLst>
          </p:cNvPr>
          <p:cNvCxnSpPr>
            <a:cxnSpLocks/>
          </p:cNvCxnSpPr>
          <p:nvPr/>
        </p:nvCxnSpPr>
        <p:spPr>
          <a:xfrm>
            <a:off x="1934994" y="5029200"/>
            <a:ext cx="2446506" cy="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graphicFrame>
        <p:nvGraphicFramePr>
          <p:cNvPr id="2" name="Object 1">
            <a:extLst>
              <a:ext uri="{FF2B5EF4-FFF2-40B4-BE49-F238E27FC236}">
                <a16:creationId xmlns:a16="http://schemas.microsoft.com/office/drawing/2014/main" id="{3377A033-926D-0AE1-4E39-1F8B52435B39}"/>
              </a:ext>
            </a:extLst>
          </p:cNvPr>
          <p:cNvGraphicFramePr>
            <a:graphicFrameLocks noChangeAspect="1"/>
          </p:cNvGraphicFramePr>
          <p:nvPr/>
        </p:nvGraphicFramePr>
        <p:xfrm>
          <a:off x="1910313" y="2402886"/>
          <a:ext cx="165100" cy="228600"/>
        </p:xfrm>
        <a:graphic>
          <a:graphicData uri="http://schemas.openxmlformats.org/presentationml/2006/ole">
            <mc:AlternateContent xmlns:mc="http://schemas.openxmlformats.org/markup-compatibility/2006">
              <mc:Choice xmlns:v="urn:schemas-microsoft-com:vml" Requires="v">
                <p:oleObj name="Equation" r:id="rId11" imgW="164880" imgH="228600" progId="Equation.DSMT4">
                  <p:embed/>
                </p:oleObj>
              </mc:Choice>
              <mc:Fallback>
                <p:oleObj name="Equation" r:id="rId11" imgW="164880" imgH="228600" progId="Equation.DSMT4">
                  <p:embed/>
                  <p:pic>
                    <p:nvPicPr>
                      <p:cNvPr id="2" name="Object 1">
                        <a:extLst>
                          <a:ext uri="{FF2B5EF4-FFF2-40B4-BE49-F238E27FC236}">
                            <a16:creationId xmlns:a16="http://schemas.microsoft.com/office/drawing/2014/main" id="{3377A033-926D-0AE1-4E39-1F8B52435B39}"/>
                          </a:ext>
                        </a:extLst>
                      </p:cNvPr>
                      <p:cNvPicPr/>
                      <p:nvPr/>
                    </p:nvPicPr>
                    <p:blipFill>
                      <a:blip r:embed="rId12"/>
                      <a:stretch>
                        <a:fillRect/>
                      </a:stretch>
                    </p:blipFill>
                    <p:spPr>
                      <a:xfrm>
                        <a:off x="1910313" y="2402886"/>
                        <a:ext cx="165100" cy="2286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0F6634E8-3CAB-705A-7BA5-0130EA3AFB5B}"/>
              </a:ext>
            </a:extLst>
          </p:cNvPr>
          <p:cNvGraphicFramePr>
            <a:graphicFrameLocks noChangeAspect="1"/>
          </p:cNvGraphicFramePr>
          <p:nvPr/>
        </p:nvGraphicFramePr>
        <p:xfrm>
          <a:off x="1941974" y="4922674"/>
          <a:ext cx="166687" cy="228600"/>
        </p:xfrm>
        <a:graphic>
          <a:graphicData uri="http://schemas.openxmlformats.org/presentationml/2006/ole">
            <mc:AlternateContent xmlns:mc="http://schemas.openxmlformats.org/markup-compatibility/2006">
              <mc:Choice xmlns:v="urn:schemas-microsoft-com:vml" Requires="v">
                <p:oleObj name="Equation" r:id="rId13" imgW="166243" imgH="228567" progId="Equation.DSMT4">
                  <p:embed/>
                </p:oleObj>
              </mc:Choice>
              <mc:Fallback>
                <p:oleObj name="Equation" r:id="rId13" imgW="166243" imgH="228567" progId="Equation.DSMT4">
                  <p:embed/>
                  <p:pic>
                    <p:nvPicPr>
                      <p:cNvPr id="8" name="Object 7">
                        <a:extLst>
                          <a:ext uri="{FF2B5EF4-FFF2-40B4-BE49-F238E27FC236}">
                            <a16:creationId xmlns:a16="http://schemas.microsoft.com/office/drawing/2014/main" id="{0F6634E8-3CAB-705A-7BA5-0130EA3AFB5B}"/>
                          </a:ext>
                        </a:extLst>
                      </p:cNvPr>
                      <p:cNvPicPr/>
                      <p:nvPr/>
                    </p:nvPicPr>
                    <p:blipFill>
                      <a:blip r:embed="rId14"/>
                      <a:stretch>
                        <a:fillRect/>
                      </a:stretch>
                    </p:blipFill>
                    <p:spPr>
                      <a:xfrm>
                        <a:off x="1941974" y="4922674"/>
                        <a:ext cx="166687" cy="22860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DF700F1A-7FED-4BEB-670D-06D7ABB9DABE}"/>
              </a:ext>
            </a:extLst>
          </p:cNvPr>
          <p:cNvGraphicFramePr>
            <a:graphicFrameLocks noChangeAspect="1"/>
          </p:cNvGraphicFramePr>
          <p:nvPr/>
        </p:nvGraphicFramePr>
        <p:xfrm>
          <a:off x="1263045" y="4813300"/>
          <a:ext cx="450850" cy="431800"/>
        </p:xfrm>
        <a:graphic>
          <a:graphicData uri="http://schemas.openxmlformats.org/presentationml/2006/ole">
            <mc:AlternateContent xmlns:mc="http://schemas.openxmlformats.org/markup-compatibility/2006">
              <mc:Choice xmlns:v="urn:schemas-microsoft-com:vml" Requires="v">
                <p:oleObj name="Equation" r:id="rId15" imgW="583920" imgH="431640" progId="Equation.DSMT4">
                  <p:embed/>
                </p:oleObj>
              </mc:Choice>
              <mc:Fallback>
                <p:oleObj name="Equation" r:id="rId15" imgW="583920" imgH="431640" progId="Equation.DSMT4">
                  <p:embed/>
                  <p:pic>
                    <p:nvPicPr>
                      <p:cNvPr id="16" name="Object 15">
                        <a:extLst>
                          <a:ext uri="{FF2B5EF4-FFF2-40B4-BE49-F238E27FC236}">
                            <a16:creationId xmlns:a16="http://schemas.microsoft.com/office/drawing/2014/main" id="{DF700F1A-7FED-4BEB-670D-06D7ABB9DABE}"/>
                          </a:ext>
                        </a:extLst>
                      </p:cNvPr>
                      <p:cNvPicPr/>
                      <p:nvPr/>
                    </p:nvPicPr>
                    <p:blipFill>
                      <a:blip r:embed="rId16"/>
                      <a:stretch>
                        <a:fillRect/>
                      </a:stretch>
                    </p:blipFill>
                    <p:spPr>
                      <a:xfrm>
                        <a:off x="1263045" y="4813300"/>
                        <a:ext cx="450850" cy="431800"/>
                      </a:xfrm>
                      <a:prstGeom prst="rect">
                        <a:avLst/>
                      </a:prstGeom>
                      <a:solidFill>
                        <a:schemeClr val="bg1">
                          <a:lumMod val="95000"/>
                        </a:schemeClr>
                      </a:solidFill>
                    </p:spPr>
                  </p:pic>
                </p:oleObj>
              </mc:Fallback>
            </mc:AlternateContent>
          </a:graphicData>
        </a:graphic>
      </p:graphicFrame>
      <p:sp>
        <p:nvSpPr>
          <p:cNvPr id="17" name="Text Box 18">
            <a:extLst>
              <a:ext uri="{FF2B5EF4-FFF2-40B4-BE49-F238E27FC236}">
                <a16:creationId xmlns:a16="http://schemas.microsoft.com/office/drawing/2014/main" id="{F1CF98D5-AC2F-6DB9-7BA1-172BBA633CC5}"/>
              </a:ext>
            </a:extLst>
          </p:cNvPr>
          <p:cNvSpPr txBox="1">
            <a:spLocks noChangeArrowheads="1"/>
          </p:cNvSpPr>
          <p:nvPr/>
        </p:nvSpPr>
        <p:spPr bwMode="auto">
          <a:xfrm>
            <a:off x="4721960" y="3035195"/>
            <a:ext cx="11496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Potential</a:t>
            </a:r>
          </a:p>
        </p:txBody>
      </p:sp>
      <p:sp>
        <p:nvSpPr>
          <p:cNvPr id="18" name="Text Box 18">
            <a:extLst>
              <a:ext uri="{FF2B5EF4-FFF2-40B4-BE49-F238E27FC236}">
                <a16:creationId xmlns:a16="http://schemas.microsoft.com/office/drawing/2014/main" id="{70E15D31-4E86-84D3-58ED-88E627C9C4E6}"/>
              </a:ext>
            </a:extLst>
          </p:cNvPr>
          <p:cNvSpPr txBox="1">
            <a:spLocks noChangeArrowheads="1"/>
          </p:cNvSpPr>
          <p:nvPr/>
        </p:nvSpPr>
        <p:spPr bwMode="auto">
          <a:xfrm>
            <a:off x="4830592" y="4286250"/>
            <a:ext cx="114969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solidFill>
                  <a:srgbClr val="0000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Force</a:t>
            </a:r>
          </a:p>
        </p:txBody>
      </p:sp>
      <p:sp>
        <p:nvSpPr>
          <p:cNvPr id="21" name="Text Box 18">
            <a:extLst>
              <a:ext uri="{FF2B5EF4-FFF2-40B4-BE49-F238E27FC236}">
                <a16:creationId xmlns:a16="http://schemas.microsoft.com/office/drawing/2014/main" id="{6300AB96-56D4-B5FD-02CF-22427D7BCED7}"/>
              </a:ext>
            </a:extLst>
          </p:cNvPr>
          <p:cNvSpPr txBox="1">
            <a:spLocks noChangeArrowheads="1"/>
          </p:cNvSpPr>
          <p:nvPr/>
        </p:nvSpPr>
        <p:spPr bwMode="auto">
          <a:xfrm>
            <a:off x="5562600" y="2461083"/>
            <a:ext cx="2057396" cy="338554"/>
          </a:xfrm>
          <a:prstGeom prst="rect">
            <a:avLst/>
          </a:prstGeom>
          <a:solidFill>
            <a:schemeClr val="bg1"/>
          </a:solidFill>
          <a:ln>
            <a:noFill/>
          </a:ln>
          <a:effectLst/>
        </p:spPr>
        <p:txBody>
          <a:bodyPr wrap="square">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1600" dirty="0">
                <a:latin typeface="Arial" panose="020B0604020202020204" pitchFamily="34" charset="0"/>
                <a:cs typeface="Arial" panose="020B0604020202020204" pitchFamily="34" charset="0"/>
              </a:rPr>
              <a:t>depth       range</a:t>
            </a:r>
          </a:p>
        </p:txBody>
      </p:sp>
      <p:grpSp>
        <p:nvGrpSpPr>
          <p:cNvPr id="22" name="Group 21">
            <a:extLst>
              <a:ext uri="{FF2B5EF4-FFF2-40B4-BE49-F238E27FC236}">
                <a16:creationId xmlns:a16="http://schemas.microsoft.com/office/drawing/2014/main" id="{9FDF586B-874F-4151-9949-86CF5F83ED5E}"/>
              </a:ext>
            </a:extLst>
          </p:cNvPr>
          <p:cNvGrpSpPr/>
          <p:nvPr/>
        </p:nvGrpSpPr>
        <p:grpSpPr>
          <a:xfrm>
            <a:off x="3789505" y="1399269"/>
            <a:ext cx="438220" cy="287740"/>
            <a:chOff x="986135" y="1903913"/>
            <a:chExt cx="2120033" cy="287740"/>
          </a:xfrm>
        </p:grpSpPr>
        <p:grpSp>
          <p:nvGrpSpPr>
            <p:cNvPr id="23" name="Group 22">
              <a:extLst>
                <a:ext uri="{FF2B5EF4-FFF2-40B4-BE49-F238E27FC236}">
                  <a16:creationId xmlns:a16="http://schemas.microsoft.com/office/drawing/2014/main" id="{6E7AF669-ADAE-32C0-34FC-E84A30A8DCF9}"/>
                </a:ext>
              </a:extLst>
            </p:cNvPr>
            <p:cNvGrpSpPr/>
            <p:nvPr/>
          </p:nvGrpSpPr>
          <p:grpSpPr>
            <a:xfrm>
              <a:off x="986135" y="1903913"/>
              <a:ext cx="2120033" cy="287740"/>
              <a:chOff x="977221" y="1956766"/>
              <a:chExt cx="1028443" cy="228022"/>
            </a:xfrm>
          </p:grpSpPr>
          <p:cxnSp>
            <p:nvCxnSpPr>
              <p:cNvPr id="36" name="Straight Connector 35">
                <a:extLst>
                  <a:ext uri="{FF2B5EF4-FFF2-40B4-BE49-F238E27FC236}">
                    <a16:creationId xmlns:a16="http://schemas.microsoft.com/office/drawing/2014/main" id="{858A38C5-FE8E-1F78-971F-C5BCB4448B04}"/>
                  </a:ext>
                </a:extLst>
              </p:cNvPr>
              <p:cNvCxnSpPr/>
              <p:nvPr/>
            </p:nvCxnSpPr>
            <p:spPr bwMode="auto">
              <a:xfrm>
                <a:off x="977221" y="1968403"/>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7" name="Straight Connector 36">
                <a:extLst>
                  <a:ext uri="{FF2B5EF4-FFF2-40B4-BE49-F238E27FC236}">
                    <a16:creationId xmlns:a16="http://schemas.microsoft.com/office/drawing/2014/main" id="{AEF0FDBF-A6C7-960B-D4F4-3A2909E4085B}"/>
                  </a:ext>
                </a:extLst>
              </p:cNvPr>
              <p:cNvCxnSpPr/>
              <p:nvPr/>
            </p:nvCxnSpPr>
            <p:spPr bwMode="auto">
              <a:xfrm>
                <a:off x="1160102" y="196840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8" name="Straight Connector 37">
                <a:extLst>
                  <a:ext uri="{FF2B5EF4-FFF2-40B4-BE49-F238E27FC236}">
                    <a16:creationId xmlns:a16="http://schemas.microsoft.com/office/drawing/2014/main" id="{685E1792-3F0C-B604-F905-CA4E25BCA532}"/>
                  </a:ext>
                </a:extLst>
              </p:cNvPr>
              <p:cNvCxnSpPr/>
              <p:nvPr/>
            </p:nvCxnSpPr>
            <p:spPr bwMode="auto">
              <a:xfrm>
                <a:off x="1334371" y="195793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39" name="Straight Connector 38">
                <a:extLst>
                  <a:ext uri="{FF2B5EF4-FFF2-40B4-BE49-F238E27FC236}">
                    <a16:creationId xmlns:a16="http://schemas.microsoft.com/office/drawing/2014/main" id="{17337EF5-2931-6B8C-001F-D37B91508305}"/>
                  </a:ext>
                </a:extLst>
              </p:cNvPr>
              <p:cNvCxnSpPr/>
              <p:nvPr/>
            </p:nvCxnSpPr>
            <p:spPr bwMode="auto">
              <a:xfrm>
                <a:off x="1525161" y="1957931"/>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40" name="Straight Connector 39">
                <a:extLst>
                  <a:ext uri="{FF2B5EF4-FFF2-40B4-BE49-F238E27FC236}">
                    <a16:creationId xmlns:a16="http://schemas.microsoft.com/office/drawing/2014/main" id="{236683DB-1338-F386-FB1F-D3A636AB8FB9}"/>
                  </a:ext>
                </a:extLst>
              </p:cNvPr>
              <p:cNvCxnSpPr/>
              <p:nvPr/>
            </p:nvCxnSpPr>
            <p:spPr bwMode="auto">
              <a:xfrm>
                <a:off x="1689231" y="1956767"/>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42" name="Straight Connector 41">
                <a:extLst>
                  <a:ext uri="{FF2B5EF4-FFF2-40B4-BE49-F238E27FC236}">
                    <a16:creationId xmlns:a16="http://schemas.microsoft.com/office/drawing/2014/main" id="{B0B291CF-C48A-AEE0-5CE6-C00798E5C610}"/>
                  </a:ext>
                </a:extLst>
              </p:cNvPr>
              <p:cNvCxnSpPr/>
              <p:nvPr/>
            </p:nvCxnSpPr>
            <p:spPr bwMode="auto">
              <a:xfrm>
                <a:off x="1866061" y="1956766"/>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grpSp>
        <p:cxnSp>
          <p:nvCxnSpPr>
            <p:cNvPr id="24" name="Straight Connector 23">
              <a:extLst>
                <a:ext uri="{FF2B5EF4-FFF2-40B4-BE49-F238E27FC236}">
                  <a16:creationId xmlns:a16="http://schemas.microsoft.com/office/drawing/2014/main" id="{5FC0CAF1-59A0-F3E2-397E-DE1B08B42062}"/>
                </a:ext>
              </a:extLst>
            </p:cNvPr>
            <p:cNvCxnSpPr>
              <a:cxnSpLocks/>
            </p:cNvCxnSpPr>
            <p:nvPr/>
          </p:nvCxnSpPr>
          <p:spPr bwMode="auto">
            <a:xfrm flipV="1">
              <a:off x="1283786" y="1946581"/>
              <a:ext cx="89139" cy="22657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4EEECB4C-7327-C8BF-B675-3DE8BB80FE84}"/>
                </a:ext>
              </a:extLst>
            </p:cNvPr>
            <p:cNvCxnSpPr>
              <a:cxnSpLocks/>
            </p:cNvCxnSpPr>
            <p:nvPr/>
          </p:nvCxnSpPr>
          <p:spPr bwMode="auto">
            <a:xfrm flipV="1">
              <a:off x="1653698" y="1930805"/>
              <a:ext cx="86418" cy="232703"/>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353EF328-F4C4-1897-C93E-76ABCA52F0E5}"/>
                </a:ext>
              </a:extLst>
            </p:cNvPr>
            <p:cNvCxnSpPr>
              <a:cxnSpLocks/>
            </p:cNvCxnSpPr>
            <p:nvPr/>
          </p:nvCxnSpPr>
          <p:spPr bwMode="auto">
            <a:xfrm flipV="1">
              <a:off x="2003148" y="1918597"/>
              <a:ext cx="112511" cy="266189"/>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10F6D539-E021-F854-4163-4C89908B7FA8}"/>
                </a:ext>
              </a:extLst>
            </p:cNvPr>
            <p:cNvCxnSpPr>
              <a:cxnSpLocks/>
            </p:cNvCxnSpPr>
            <p:nvPr/>
          </p:nvCxnSpPr>
          <p:spPr bwMode="auto">
            <a:xfrm flipV="1">
              <a:off x="2390959" y="1930802"/>
              <a:ext cx="76944" cy="246164"/>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D78686AE-8261-D1D2-9D69-A1C3FB5FFE6D}"/>
                </a:ext>
              </a:extLst>
            </p:cNvPr>
            <p:cNvCxnSpPr>
              <a:cxnSpLocks/>
            </p:cNvCxnSpPr>
            <p:nvPr/>
          </p:nvCxnSpPr>
          <p:spPr bwMode="auto">
            <a:xfrm flipV="1">
              <a:off x="2715201" y="1930803"/>
              <a:ext cx="85810" cy="255651"/>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grpSp>
      <p:grpSp>
        <p:nvGrpSpPr>
          <p:cNvPr id="43" name="Group 42">
            <a:extLst>
              <a:ext uri="{FF2B5EF4-FFF2-40B4-BE49-F238E27FC236}">
                <a16:creationId xmlns:a16="http://schemas.microsoft.com/office/drawing/2014/main" id="{112DB151-4252-1389-3D74-5484E078B239}"/>
              </a:ext>
            </a:extLst>
          </p:cNvPr>
          <p:cNvGrpSpPr/>
          <p:nvPr/>
        </p:nvGrpSpPr>
        <p:grpSpPr>
          <a:xfrm>
            <a:off x="2513773" y="1412960"/>
            <a:ext cx="162854" cy="287740"/>
            <a:chOff x="986135" y="1903913"/>
            <a:chExt cx="2120033" cy="287740"/>
          </a:xfrm>
        </p:grpSpPr>
        <p:grpSp>
          <p:nvGrpSpPr>
            <p:cNvPr id="44" name="Group 43">
              <a:extLst>
                <a:ext uri="{FF2B5EF4-FFF2-40B4-BE49-F238E27FC236}">
                  <a16:creationId xmlns:a16="http://schemas.microsoft.com/office/drawing/2014/main" id="{57854178-8769-A67E-CF9B-7D223F7E3D35}"/>
                </a:ext>
              </a:extLst>
            </p:cNvPr>
            <p:cNvGrpSpPr/>
            <p:nvPr/>
          </p:nvGrpSpPr>
          <p:grpSpPr>
            <a:xfrm>
              <a:off x="986135" y="1903913"/>
              <a:ext cx="2120033" cy="287740"/>
              <a:chOff x="977221" y="1956766"/>
              <a:chExt cx="1028443" cy="228022"/>
            </a:xfrm>
          </p:grpSpPr>
          <p:cxnSp>
            <p:nvCxnSpPr>
              <p:cNvPr id="50" name="Straight Connector 49">
                <a:extLst>
                  <a:ext uri="{FF2B5EF4-FFF2-40B4-BE49-F238E27FC236}">
                    <a16:creationId xmlns:a16="http://schemas.microsoft.com/office/drawing/2014/main" id="{F96A452A-2A83-58BD-CD22-D09A14CBBD0B}"/>
                  </a:ext>
                </a:extLst>
              </p:cNvPr>
              <p:cNvCxnSpPr/>
              <p:nvPr/>
            </p:nvCxnSpPr>
            <p:spPr bwMode="auto">
              <a:xfrm>
                <a:off x="977221" y="1968403"/>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9D3FF0DD-CD1D-5621-BFFE-EF37330136A4}"/>
                  </a:ext>
                </a:extLst>
              </p:cNvPr>
              <p:cNvCxnSpPr/>
              <p:nvPr/>
            </p:nvCxnSpPr>
            <p:spPr bwMode="auto">
              <a:xfrm>
                <a:off x="1160102" y="196840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2" name="Straight Connector 51">
                <a:extLst>
                  <a:ext uri="{FF2B5EF4-FFF2-40B4-BE49-F238E27FC236}">
                    <a16:creationId xmlns:a16="http://schemas.microsoft.com/office/drawing/2014/main" id="{555744FB-9F84-E4A7-2832-BF8CE93D1818}"/>
                  </a:ext>
                </a:extLst>
              </p:cNvPr>
              <p:cNvCxnSpPr/>
              <p:nvPr/>
            </p:nvCxnSpPr>
            <p:spPr bwMode="auto">
              <a:xfrm>
                <a:off x="1334371" y="1957932"/>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3" name="Straight Connector 52">
                <a:extLst>
                  <a:ext uri="{FF2B5EF4-FFF2-40B4-BE49-F238E27FC236}">
                    <a16:creationId xmlns:a16="http://schemas.microsoft.com/office/drawing/2014/main" id="{59D0729B-5899-7B37-8256-E4DE5BACE7F3}"/>
                  </a:ext>
                </a:extLst>
              </p:cNvPr>
              <p:cNvCxnSpPr/>
              <p:nvPr/>
            </p:nvCxnSpPr>
            <p:spPr bwMode="auto">
              <a:xfrm>
                <a:off x="1525161" y="1957931"/>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135E12AD-AB2B-4F2E-3CF8-5A68D5B1F09B}"/>
                  </a:ext>
                </a:extLst>
              </p:cNvPr>
              <p:cNvCxnSpPr/>
              <p:nvPr/>
            </p:nvCxnSpPr>
            <p:spPr bwMode="auto">
              <a:xfrm>
                <a:off x="1689231" y="1956767"/>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3C9148D3-7A75-A67E-2CCA-7F3249BC6A79}"/>
                  </a:ext>
                </a:extLst>
              </p:cNvPr>
              <p:cNvCxnSpPr/>
              <p:nvPr/>
            </p:nvCxnSpPr>
            <p:spPr bwMode="auto">
              <a:xfrm>
                <a:off x="1866061" y="1956766"/>
                <a:ext cx="139603" cy="216385"/>
              </a:xfrm>
              <a:prstGeom prst="line">
                <a:avLst/>
              </a:prstGeom>
              <a:solidFill>
                <a:schemeClr val="accent1"/>
              </a:solidFill>
              <a:ln w="12700" cap="flat" cmpd="sng" algn="ctr">
                <a:solidFill>
                  <a:srgbClr val="FF3333"/>
                </a:solidFill>
                <a:prstDash val="solid"/>
                <a:round/>
                <a:headEnd type="none" w="med" len="med"/>
                <a:tailEnd type="none" w="med" len="med"/>
              </a:ln>
              <a:effectLst/>
            </p:spPr>
          </p:cxnSp>
        </p:grpSp>
        <p:cxnSp>
          <p:nvCxnSpPr>
            <p:cNvPr id="45" name="Straight Connector 44">
              <a:extLst>
                <a:ext uri="{FF2B5EF4-FFF2-40B4-BE49-F238E27FC236}">
                  <a16:creationId xmlns:a16="http://schemas.microsoft.com/office/drawing/2014/main" id="{EB64CEDB-8834-FB39-4718-8A1504B49177}"/>
                </a:ext>
              </a:extLst>
            </p:cNvPr>
            <p:cNvCxnSpPr>
              <a:cxnSpLocks/>
            </p:cNvCxnSpPr>
            <p:nvPr/>
          </p:nvCxnSpPr>
          <p:spPr bwMode="auto">
            <a:xfrm flipV="1">
              <a:off x="1283786" y="1946581"/>
              <a:ext cx="89139" cy="226570"/>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6" name="Straight Connector 45">
              <a:extLst>
                <a:ext uri="{FF2B5EF4-FFF2-40B4-BE49-F238E27FC236}">
                  <a16:creationId xmlns:a16="http://schemas.microsoft.com/office/drawing/2014/main" id="{27CE8A5A-331D-F9CB-A48C-6C661674BA2E}"/>
                </a:ext>
              </a:extLst>
            </p:cNvPr>
            <p:cNvCxnSpPr>
              <a:cxnSpLocks/>
            </p:cNvCxnSpPr>
            <p:nvPr/>
          </p:nvCxnSpPr>
          <p:spPr bwMode="auto">
            <a:xfrm flipV="1">
              <a:off x="1653698" y="1930805"/>
              <a:ext cx="86418" cy="232703"/>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9B62053C-8657-89E6-9352-E951798F202E}"/>
                </a:ext>
              </a:extLst>
            </p:cNvPr>
            <p:cNvCxnSpPr>
              <a:cxnSpLocks/>
            </p:cNvCxnSpPr>
            <p:nvPr/>
          </p:nvCxnSpPr>
          <p:spPr bwMode="auto">
            <a:xfrm flipV="1">
              <a:off x="2003148" y="1918597"/>
              <a:ext cx="112511" cy="266189"/>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D54C9275-8C64-E2E7-4649-9EFC5FFCB582}"/>
                </a:ext>
              </a:extLst>
            </p:cNvPr>
            <p:cNvCxnSpPr>
              <a:cxnSpLocks/>
            </p:cNvCxnSpPr>
            <p:nvPr/>
          </p:nvCxnSpPr>
          <p:spPr bwMode="auto">
            <a:xfrm flipV="1">
              <a:off x="2390959" y="1930802"/>
              <a:ext cx="76944" cy="246164"/>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161F7A7D-8A11-ED4A-43DE-60690ED866EC}"/>
                </a:ext>
              </a:extLst>
            </p:cNvPr>
            <p:cNvCxnSpPr>
              <a:cxnSpLocks/>
            </p:cNvCxnSpPr>
            <p:nvPr/>
          </p:nvCxnSpPr>
          <p:spPr bwMode="auto">
            <a:xfrm flipV="1">
              <a:off x="2715201" y="1930803"/>
              <a:ext cx="85810" cy="255651"/>
            </a:xfrm>
            <a:prstGeom prst="line">
              <a:avLst/>
            </a:prstGeom>
            <a:solidFill>
              <a:schemeClr val="accent1"/>
            </a:solidFill>
            <a:ln w="12700" cap="flat" cmpd="sng" algn="ctr">
              <a:solidFill>
                <a:schemeClr val="bg1">
                  <a:lumMod val="50000"/>
                </a:schemeClr>
              </a:solidFill>
              <a:prstDash val="solid"/>
              <a:round/>
              <a:headEnd type="none" w="med" len="med"/>
              <a:tailEnd type="none" w="med" len="med"/>
            </a:ln>
            <a:effectLst/>
          </p:spPr>
        </p:cxnSp>
      </p:grpSp>
      <p:cxnSp>
        <p:nvCxnSpPr>
          <p:cNvPr id="57" name="Connector: Elbow 56">
            <a:extLst>
              <a:ext uri="{FF2B5EF4-FFF2-40B4-BE49-F238E27FC236}">
                <a16:creationId xmlns:a16="http://schemas.microsoft.com/office/drawing/2014/main" id="{B49E291F-EE7E-7736-3E5B-109F209E026E}"/>
              </a:ext>
            </a:extLst>
          </p:cNvPr>
          <p:cNvCxnSpPr/>
          <p:nvPr/>
        </p:nvCxnSpPr>
        <p:spPr bwMode="auto">
          <a:xfrm rot="16200000" flipH="1">
            <a:off x="2102773" y="3977274"/>
            <a:ext cx="1362347" cy="605464"/>
          </a:xfrm>
          <a:prstGeom prst="bentConnector3">
            <a:avLst>
              <a:gd name="adj1" fmla="val 83816"/>
            </a:avLst>
          </a:prstGeom>
          <a:solidFill>
            <a:schemeClr val="accent1"/>
          </a:solidFill>
          <a:ln w="19050" cap="flat" cmpd="sng" algn="ctr">
            <a:solidFill>
              <a:srgbClr val="FF0000"/>
            </a:solidFill>
            <a:prstDash val="dash"/>
            <a:round/>
            <a:headEnd type="none" w="med" len="med"/>
            <a:tailEnd type="triangle"/>
          </a:ln>
          <a:effectLst/>
        </p:spPr>
      </p:cxnSp>
      <p:sp>
        <p:nvSpPr>
          <p:cNvPr id="60" name="TextBox 59">
            <a:extLst>
              <a:ext uri="{FF2B5EF4-FFF2-40B4-BE49-F238E27FC236}">
                <a16:creationId xmlns:a16="http://schemas.microsoft.com/office/drawing/2014/main" id="{6E55842F-962E-E962-8B8E-F1CFBD1634AD}"/>
              </a:ext>
            </a:extLst>
          </p:cNvPr>
          <p:cNvSpPr txBox="1"/>
          <p:nvPr/>
        </p:nvSpPr>
        <p:spPr>
          <a:xfrm>
            <a:off x="1910313" y="925160"/>
            <a:ext cx="2553805" cy="338554"/>
          </a:xfrm>
          <a:prstGeom prst="rect">
            <a:avLst/>
          </a:prstGeom>
          <a:solidFill>
            <a:schemeClr val="bg1"/>
          </a:solidFill>
        </p:spPr>
        <p:txBody>
          <a:bodyPr wrap="square">
            <a:spAutoFit/>
          </a:bodyPr>
          <a:lstStyle/>
          <a:p>
            <a:r>
              <a:rPr lang="en-US" altLang="en-US" sz="1600" b="1" dirty="0">
                <a:latin typeface="Arial" panose="020B0604020202020204" pitchFamily="34" charset="0"/>
                <a:cs typeface="Arial" panose="020B0604020202020204" pitchFamily="34" charset="0"/>
              </a:rPr>
              <a:t>Lennard-Jones</a:t>
            </a:r>
            <a:r>
              <a:rPr lang="en-US" altLang="en-US" sz="1600" dirty="0">
                <a:latin typeface="Arial" panose="020B0604020202020204" pitchFamily="34" charset="0"/>
                <a:cs typeface="Arial" panose="020B0604020202020204" pitchFamily="34" charset="0"/>
              </a:rPr>
              <a:t> Potential</a:t>
            </a:r>
            <a:endParaRPr lang="en-US" sz="1600" dirty="0"/>
          </a:p>
        </p:txBody>
      </p:sp>
    </p:spTree>
    <p:extLst>
      <p:ext uri="{BB962C8B-B14F-4D97-AF65-F5344CB8AC3E}">
        <p14:creationId xmlns:p14="http://schemas.microsoft.com/office/powerpoint/2010/main" val="26318984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085BB490-82D2-1A22-B9FA-B06121DE33A2}"/>
              </a:ext>
            </a:extLst>
          </p:cNvPr>
          <p:cNvSpPr/>
          <p:nvPr/>
        </p:nvSpPr>
        <p:spPr bwMode="auto">
          <a:xfrm>
            <a:off x="4084638" y="3275851"/>
            <a:ext cx="2016015" cy="374769"/>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0" name="Rectangle 39">
            <a:extLst>
              <a:ext uri="{FF2B5EF4-FFF2-40B4-BE49-F238E27FC236}">
                <a16:creationId xmlns:a16="http://schemas.microsoft.com/office/drawing/2014/main" id="{420874A0-73E1-3618-952E-F0C03765571C}"/>
              </a:ext>
            </a:extLst>
          </p:cNvPr>
          <p:cNvSpPr/>
          <p:nvPr/>
        </p:nvSpPr>
        <p:spPr bwMode="auto">
          <a:xfrm>
            <a:off x="496045" y="1868798"/>
            <a:ext cx="3363979" cy="24645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07FA2369-08BB-802D-96F6-A3BA20AE9E54}"/>
              </a:ext>
            </a:extLst>
          </p:cNvPr>
          <p:cNvSpPr>
            <a:spLocks noGrp="1"/>
          </p:cNvSpPr>
          <p:nvPr>
            <p:ph type="title"/>
          </p:nvPr>
        </p:nvSpPr>
        <p:spPr/>
        <p:txBody>
          <a:bodyPr/>
          <a:lstStyle/>
          <a:p>
            <a:r>
              <a:rPr lang="en-US" dirty="0"/>
              <a:t>Collision Dynamics/Kinematics</a:t>
            </a:r>
          </a:p>
        </p:txBody>
      </p:sp>
      <p:sp>
        <p:nvSpPr>
          <p:cNvPr id="4" name="Date Placeholder 3">
            <a:extLst>
              <a:ext uri="{FF2B5EF4-FFF2-40B4-BE49-F238E27FC236}">
                <a16:creationId xmlns:a16="http://schemas.microsoft.com/office/drawing/2014/main" id="{0E10E282-03DD-1EDD-446B-18F789B7523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6B018D37-9C48-C54D-D521-4596549A9A54}"/>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33BC86D0-7301-B2D4-6094-94D89D8FE2DB}"/>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81</a:t>
            </a:fld>
            <a:endParaRPr lang="en-US">
              <a:solidFill>
                <a:srgbClr val="C0C0C0"/>
              </a:solidFill>
            </a:endParaRPr>
          </a:p>
        </p:txBody>
      </p:sp>
      <p:grpSp>
        <p:nvGrpSpPr>
          <p:cNvPr id="30" name="Group 29">
            <a:extLst>
              <a:ext uri="{FF2B5EF4-FFF2-40B4-BE49-F238E27FC236}">
                <a16:creationId xmlns:a16="http://schemas.microsoft.com/office/drawing/2014/main" id="{394FB276-C75C-7EC9-4DB8-6DBF41B2B8AD}"/>
              </a:ext>
            </a:extLst>
          </p:cNvPr>
          <p:cNvGrpSpPr/>
          <p:nvPr/>
        </p:nvGrpSpPr>
        <p:grpSpPr>
          <a:xfrm>
            <a:off x="7876421" y="888453"/>
            <a:ext cx="790575" cy="847725"/>
            <a:chOff x="5348106" y="3274851"/>
            <a:chExt cx="790575" cy="847725"/>
          </a:xfrm>
        </p:grpSpPr>
        <p:sp>
          <p:nvSpPr>
            <p:cNvPr id="9" name="Oval 3">
              <a:extLst>
                <a:ext uri="{FF2B5EF4-FFF2-40B4-BE49-F238E27FC236}">
                  <a16:creationId xmlns:a16="http://schemas.microsoft.com/office/drawing/2014/main" id="{7EA62C20-C822-559E-C9D5-12085B6D0924}"/>
                </a:ext>
              </a:extLst>
            </p:cNvPr>
            <p:cNvSpPr>
              <a:spLocks noChangeArrowheads="1"/>
            </p:cNvSpPr>
            <p:nvPr/>
          </p:nvSpPr>
          <p:spPr bwMode="auto">
            <a:xfrm>
              <a:off x="5481456" y="3274851"/>
              <a:ext cx="561975" cy="542925"/>
            </a:xfrm>
            <a:prstGeom prst="ellipse">
              <a:avLst/>
            </a:prstGeom>
            <a:solidFill>
              <a:srgbClr val="00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0" name="Line 4">
              <a:extLst>
                <a:ext uri="{FF2B5EF4-FFF2-40B4-BE49-F238E27FC236}">
                  <a16:creationId xmlns:a16="http://schemas.microsoft.com/office/drawing/2014/main" id="{3DD71226-D1FB-A7C4-986B-9C9EEBC4F7EC}"/>
                </a:ext>
              </a:extLst>
            </p:cNvPr>
            <p:cNvSpPr>
              <a:spLocks noChangeShapeType="1"/>
            </p:cNvSpPr>
            <p:nvPr/>
          </p:nvSpPr>
          <p:spPr bwMode="auto">
            <a:xfrm flipV="1">
              <a:off x="5605062" y="3350472"/>
              <a:ext cx="335047" cy="404849"/>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FCCBF1CA-1727-1A31-254E-387D922DACE1}"/>
                </a:ext>
              </a:extLst>
            </p:cNvPr>
            <p:cNvSpPr>
              <a:spLocks noChangeArrowheads="1"/>
            </p:cNvSpPr>
            <p:nvPr/>
          </p:nvSpPr>
          <p:spPr bwMode="auto">
            <a:xfrm>
              <a:off x="5348106" y="3884451"/>
              <a:ext cx="790575" cy="238125"/>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Target,  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701CDC35-14A5-2BC4-C542-A782213F4F41}"/>
                </a:ext>
              </a:extLst>
            </p:cNvPr>
            <p:cNvSpPr txBox="1"/>
            <p:nvPr/>
          </p:nvSpPr>
          <p:spPr>
            <a:xfrm>
              <a:off x="5481456" y="3306675"/>
              <a:ext cx="406532" cy="246221"/>
            </a:xfrm>
            <a:prstGeom prst="rect">
              <a:avLst/>
            </a:prstGeom>
            <a:noFill/>
          </p:spPr>
          <p:txBody>
            <a:bodyPr wrap="square" rtlCol="0">
              <a:spAutoFit/>
            </a:bodyPr>
            <a:lstStyle/>
            <a:p>
              <a:r>
                <a:rPr lang="en-US" sz="1000" dirty="0"/>
                <a:t>d</a:t>
              </a:r>
              <a:r>
                <a:rPr lang="en-US" sz="1000" baseline="-25000" dirty="0"/>
                <a:t>B</a:t>
              </a:r>
            </a:p>
          </p:txBody>
        </p:sp>
      </p:grpSp>
      <p:grpSp>
        <p:nvGrpSpPr>
          <p:cNvPr id="29" name="Group 28">
            <a:extLst>
              <a:ext uri="{FF2B5EF4-FFF2-40B4-BE49-F238E27FC236}">
                <a16:creationId xmlns:a16="http://schemas.microsoft.com/office/drawing/2014/main" id="{C4FB7518-B255-20E6-F325-3B8302F5200F}"/>
              </a:ext>
            </a:extLst>
          </p:cNvPr>
          <p:cNvGrpSpPr/>
          <p:nvPr/>
        </p:nvGrpSpPr>
        <p:grpSpPr>
          <a:xfrm>
            <a:off x="6811789" y="888453"/>
            <a:ext cx="1000126" cy="763443"/>
            <a:chOff x="4449343" y="2605326"/>
            <a:chExt cx="1000126" cy="763443"/>
          </a:xfrm>
        </p:grpSpPr>
        <p:sp>
          <p:nvSpPr>
            <p:cNvPr id="23" name="Oval 8">
              <a:extLst>
                <a:ext uri="{FF2B5EF4-FFF2-40B4-BE49-F238E27FC236}">
                  <a16:creationId xmlns:a16="http://schemas.microsoft.com/office/drawing/2014/main" id="{2BA44670-CE4B-9AD7-6B03-1559127D728D}"/>
                </a:ext>
              </a:extLst>
            </p:cNvPr>
            <p:cNvSpPr>
              <a:spLocks noChangeArrowheads="1"/>
            </p:cNvSpPr>
            <p:nvPr/>
          </p:nvSpPr>
          <p:spPr bwMode="auto">
            <a:xfrm>
              <a:off x="4724335" y="2736548"/>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7788E331-3370-CA40-AA20-F1EA983C240B}"/>
                </a:ext>
              </a:extLst>
            </p:cNvPr>
            <p:cNvSpPr>
              <a:spLocks noChangeArrowheads="1"/>
            </p:cNvSpPr>
            <p:nvPr/>
          </p:nvSpPr>
          <p:spPr bwMode="auto">
            <a:xfrm>
              <a:off x="4449343" y="3159219"/>
              <a:ext cx="1000126" cy="20955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Projectile,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Line 4">
              <a:extLst>
                <a:ext uri="{FF2B5EF4-FFF2-40B4-BE49-F238E27FC236}">
                  <a16:creationId xmlns:a16="http://schemas.microsoft.com/office/drawing/2014/main" id="{7582EF73-C8CC-2208-6171-DA67DD27D084}"/>
                </a:ext>
              </a:extLst>
            </p:cNvPr>
            <p:cNvSpPr>
              <a:spLocks noChangeShapeType="1"/>
            </p:cNvSpPr>
            <p:nvPr/>
          </p:nvSpPr>
          <p:spPr bwMode="auto">
            <a:xfrm flipV="1">
              <a:off x="4787081" y="2803222"/>
              <a:ext cx="236458" cy="209551"/>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D257A189-6980-96D5-ADB4-05189E0620FB}"/>
                </a:ext>
              </a:extLst>
            </p:cNvPr>
            <p:cNvSpPr txBox="1"/>
            <p:nvPr/>
          </p:nvSpPr>
          <p:spPr>
            <a:xfrm>
              <a:off x="4910167" y="2605326"/>
              <a:ext cx="406532" cy="246221"/>
            </a:xfrm>
            <a:prstGeom prst="rect">
              <a:avLst/>
            </a:prstGeom>
            <a:noFill/>
          </p:spPr>
          <p:txBody>
            <a:bodyPr wrap="square" rtlCol="0">
              <a:spAutoFit/>
            </a:bodyPr>
            <a:lstStyle/>
            <a:p>
              <a:r>
                <a:rPr lang="en-US" sz="1000" dirty="0" err="1"/>
                <a:t>d</a:t>
              </a:r>
              <a:r>
                <a:rPr lang="en-US" sz="1000" baseline="-25000" dirty="0" err="1"/>
                <a:t>A</a:t>
              </a:r>
              <a:endParaRPr lang="en-US" sz="1000" baseline="-25000" dirty="0"/>
            </a:p>
          </p:txBody>
        </p:sp>
      </p:grpSp>
      <p:sp>
        <p:nvSpPr>
          <p:cNvPr id="33" name="TextBox 32">
            <a:extLst>
              <a:ext uri="{FF2B5EF4-FFF2-40B4-BE49-F238E27FC236}">
                <a16:creationId xmlns:a16="http://schemas.microsoft.com/office/drawing/2014/main" id="{A76AD0A8-AE16-727F-4FE3-D9E7B2E1DD86}"/>
              </a:ext>
            </a:extLst>
          </p:cNvPr>
          <p:cNvSpPr txBox="1"/>
          <p:nvPr/>
        </p:nvSpPr>
        <p:spPr>
          <a:xfrm>
            <a:off x="404815" y="922458"/>
            <a:ext cx="6120926" cy="338554"/>
          </a:xfrm>
          <a:prstGeom prst="rect">
            <a:avLst/>
          </a:prstGeom>
          <a:noFill/>
        </p:spPr>
        <p:txBody>
          <a:bodyPr wrap="square" rtlCol="0">
            <a:spAutoFit/>
          </a:bodyPr>
          <a:lstStyle/>
          <a:p>
            <a:pPr algn="l"/>
            <a:r>
              <a:rPr lang="en-US" sz="1600" dirty="0"/>
              <a:t>Gas volume </a:t>
            </a:r>
            <a:r>
              <a:rPr lang="en-US" sz="1600" b="1" i="1" dirty="0"/>
              <a:t>V </a:t>
            </a:r>
            <a:r>
              <a:rPr lang="en-US" sz="1600" dirty="0"/>
              <a:t>filled homogeneously with A and B: </a:t>
            </a:r>
            <a:r>
              <a:rPr lang="en-US" sz="1600" b="1" i="1" dirty="0" err="1">
                <a:latin typeface="Symbol" panose="05050102010706020507" pitchFamily="18" charset="2"/>
              </a:rPr>
              <a:t>r</a:t>
            </a:r>
            <a:r>
              <a:rPr lang="en-US" sz="1600" b="1" baseline="-25000" dirty="0" err="1"/>
              <a:t>A</a:t>
            </a:r>
            <a:r>
              <a:rPr lang="en-US" sz="1600" dirty="0"/>
              <a:t>,</a:t>
            </a:r>
            <a:r>
              <a:rPr lang="en-US" sz="1600" b="1" dirty="0"/>
              <a:t> </a:t>
            </a:r>
            <a:r>
              <a:rPr lang="en-US" sz="1600" b="1" i="1" dirty="0" err="1">
                <a:latin typeface="Symbol" panose="05050102010706020507" pitchFamily="18" charset="2"/>
              </a:rPr>
              <a:t>r</a:t>
            </a:r>
            <a:r>
              <a:rPr lang="en-US" sz="1600" b="1" baseline="-25000" dirty="0" err="1"/>
              <a:t>B</a:t>
            </a:r>
            <a:endParaRPr lang="en-US" sz="1600" b="1" baseline="-25000" dirty="0"/>
          </a:p>
        </p:txBody>
      </p:sp>
      <p:sp>
        <p:nvSpPr>
          <p:cNvPr id="34" name="Line 10">
            <a:extLst>
              <a:ext uri="{FF2B5EF4-FFF2-40B4-BE49-F238E27FC236}">
                <a16:creationId xmlns:a16="http://schemas.microsoft.com/office/drawing/2014/main" id="{84EE69B8-8461-8BA9-029C-4FFD1A34F253}"/>
              </a:ext>
            </a:extLst>
          </p:cNvPr>
          <p:cNvSpPr>
            <a:spLocks noChangeShapeType="1"/>
          </p:cNvSpPr>
          <p:nvPr/>
        </p:nvSpPr>
        <p:spPr bwMode="auto">
          <a:xfrm flipH="1" flipV="1">
            <a:off x="57150" y="23813"/>
            <a:ext cx="47625" cy="428625"/>
          </a:xfrm>
          <a:prstGeom prst="line">
            <a:avLst/>
          </a:prstGeom>
          <a:noFill/>
          <a:ln w="12700">
            <a:solidFill>
              <a:srgbClr val="000000"/>
            </a:solidFill>
            <a:round/>
            <a:headEnd type="none" w="lg" len="sm"/>
            <a:tailEnd type="triangl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a:extLst>
              <a:ext uri="{FF2B5EF4-FFF2-40B4-BE49-F238E27FC236}">
                <a16:creationId xmlns:a16="http://schemas.microsoft.com/office/drawing/2014/main" id="{4D9183FF-68C9-97B4-A332-7A46FB9DFA89}"/>
              </a:ext>
            </a:extLst>
          </p:cNvPr>
          <p:cNvGrpSpPr/>
          <p:nvPr/>
        </p:nvGrpSpPr>
        <p:grpSpPr>
          <a:xfrm>
            <a:off x="591837" y="1716926"/>
            <a:ext cx="3179762" cy="3117850"/>
            <a:chOff x="584857" y="1444157"/>
            <a:chExt cx="3179762" cy="3117850"/>
          </a:xfrm>
        </p:grpSpPr>
        <p:graphicFrame>
          <p:nvGraphicFramePr>
            <p:cNvPr id="8" name="Object 7">
              <a:extLst>
                <a:ext uri="{FF2B5EF4-FFF2-40B4-BE49-F238E27FC236}">
                  <a16:creationId xmlns:a16="http://schemas.microsoft.com/office/drawing/2014/main" id="{35120D28-46C2-2D77-FA23-227B515F6E1F}"/>
                </a:ext>
              </a:extLst>
            </p:cNvPr>
            <p:cNvGraphicFramePr>
              <a:graphicFrameLocks noChangeAspect="1"/>
            </p:cNvGraphicFramePr>
            <p:nvPr>
              <p:extLst>
                <p:ext uri="{D42A27DB-BD31-4B8C-83A1-F6EECF244321}">
                  <p14:modId xmlns:p14="http://schemas.microsoft.com/office/powerpoint/2010/main" val="3140671460"/>
                </p:ext>
              </p:extLst>
            </p:nvPr>
          </p:nvGraphicFramePr>
          <p:xfrm>
            <a:off x="584857" y="1444157"/>
            <a:ext cx="3179762" cy="3117850"/>
          </p:xfrm>
          <a:graphic>
            <a:graphicData uri="http://schemas.openxmlformats.org/presentationml/2006/ole">
              <mc:AlternateContent xmlns:mc="http://schemas.openxmlformats.org/markup-compatibility/2006">
                <mc:Choice xmlns:v="urn:schemas-microsoft-com:vml" Requires="v">
                  <p:oleObj name="Picture" r:id="rId2" imgW="3651120" imgH="3584520" progId="Word.Picture.8">
                    <p:embed/>
                  </p:oleObj>
                </mc:Choice>
                <mc:Fallback>
                  <p:oleObj name="Picture" r:id="rId2" imgW="3651120" imgH="3584520" progId="Word.Picture.8">
                    <p:embed/>
                    <p:pic>
                      <p:nvPicPr>
                        <p:cNvPr id="0" name="Object 2"/>
                        <p:cNvPicPr>
                          <a:picLocks noChangeAspect="1" noChangeArrowheads="1"/>
                        </p:cNvPicPr>
                        <p:nvPr/>
                      </p:nvPicPr>
                      <p:blipFill>
                        <a:blip r:embed="rId3"/>
                        <a:srcRect/>
                        <a:stretch>
                          <a:fillRect/>
                        </a:stretch>
                      </p:blipFill>
                      <p:spPr bwMode="auto">
                        <a:xfrm>
                          <a:off x="584857" y="1444157"/>
                          <a:ext cx="3179762" cy="311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a:extLst>
                <a:ext uri="{FF2B5EF4-FFF2-40B4-BE49-F238E27FC236}">
                  <a16:creationId xmlns:a16="http://schemas.microsoft.com/office/drawing/2014/main" id="{64FDEC6E-AB7E-78B2-016E-F0C7ABF36DC1}"/>
                </a:ext>
              </a:extLst>
            </p:cNvPr>
            <p:cNvGrpSpPr/>
            <p:nvPr/>
          </p:nvGrpSpPr>
          <p:grpSpPr>
            <a:xfrm>
              <a:off x="1396030" y="1969302"/>
              <a:ext cx="2059146" cy="1459698"/>
              <a:chOff x="1396030" y="1969302"/>
              <a:chExt cx="2059146" cy="1459698"/>
            </a:xfrm>
          </p:grpSpPr>
          <p:sp>
            <p:nvSpPr>
              <p:cNvPr id="31" name="Arc 30">
                <a:extLst>
                  <a:ext uri="{FF2B5EF4-FFF2-40B4-BE49-F238E27FC236}">
                    <a16:creationId xmlns:a16="http://schemas.microsoft.com/office/drawing/2014/main" id="{AED95E20-8B0A-4DC0-337A-37D2498368EB}"/>
                  </a:ext>
                </a:extLst>
              </p:cNvPr>
              <p:cNvSpPr/>
              <p:nvPr/>
            </p:nvSpPr>
            <p:spPr bwMode="auto">
              <a:xfrm>
                <a:off x="1396030" y="236627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2" name="Arc 31">
                <a:extLst>
                  <a:ext uri="{FF2B5EF4-FFF2-40B4-BE49-F238E27FC236}">
                    <a16:creationId xmlns:a16="http://schemas.microsoft.com/office/drawing/2014/main" id="{8F3F9C2F-04FC-E913-6A7F-9C2846D93451}"/>
                  </a:ext>
                </a:extLst>
              </p:cNvPr>
              <p:cNvSpPr/>
              <p:nvPr/>
            </p:nvSpPr>
            <p:spPr bwMode="auto">
              <a:xfrm flipV="1">
                <a:off x="1396030" y="212984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36" name="Straight Arrow Connector 35">
                <a:extLst>
                  <a:ext uri="{FF2B5EF4-FFF2-40B4-BE49-F238E27FC236}">
                    <a16:creationId xmlns:a16="http://schemas.microsoft.com/office/drawing/2014/main" id="{6C48CC5C-EB5B-57C0-94D7-FE42ED779EFD}"/>
                  </a:ext>
                </a:extLst>
              </p:cNvPr>
              <p:cNvCxnSpPr/>
              <p:nvPr/>
            </p:nvCxnSpPr>
            <p:spPr bwMode="auto">
              <a:xfrm>
                <a:off x="1486772" y="1969302"/>
                <a:ext cx="1968404"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grpSp>
      </p:grpSp>
      <p:graphicFrame>
        <p:nvGraphicFramePr>
          <p:cNvPr id="38" name="Object 37">
            <a:extLst>
              <a:ext uri="{FF2B5EF4-FFF2-40B4-BE49-F238E27FC236}">
                <a16:creationId xmlns:a16="http://schemas.microsoft.com/office/drawing/2014/main" id="{4D3F542F-31EB-C2A4-9A7E-4DDFCFC45A7B}"/>
              </a:ext>
            </a:extLst>
          </p:cNvPr>
          <p:cNvGraphicFramePr>
            <a:graphicFrameLocks noChangeAspect="1"/>
          </p:cNvGraphicFramePr>
          <p:nvPr>
            <p:extLst>
              <p:ext uri="{D42A27DB-BD31-4B8C-83A1-F6EECF244321}">
                <p14:modId xmlns:p14="http://schemas.microsoft.com/office/powerpoint/2010/main" val="2567933154"/>
              </p:ext>
            </p:extLst>
          </p:nvPr>
        </p:nvGraphicFramePr>
        <p:xfrm>
          <a:off x="496045" y="1274071"/>
          <a:ext cx="5257800" cy="546100"/>
        </p:xfrm>
        <a:graphic>
          <a:graphicData uri="http://schemas.openxmlformats.org/presentationml/2006/ole">
            <mc:AlternateContent xmlns:mc="http://schemas.openxmlformats.org/markup-compatibility/2006">
              <mc:Choice xmlns:v="urn:schemas-microsoft-com:vml" Requires="v">
                <p:oleObj name="Equation" r:id="rId4" imgW="5257800" imgH="545760" progId="Equation.DSMT4">
                  <p:embed/>
                </p:oleObj>
              </mc:Choice>
              <mc:Fallback>
                <p:oleObj name="Equation" r:id="rId4" imgW="5257800" imgH="545760" progId="Equation.DSMT4">
                  <p:embed/>
                  <p:pic>
                    <p:nvPicPr>
                      <p:cNvPr id="0" name=""/>
                      <p:cNvPicPr/>
                      <p:nvPr/>
                    </p:nvPicPr>
                    <p:blipFill>
                      <a:blip r:embed="rId5"/>
                      <a:stretch>
                        <a:fillRect/>
                      </a:stretch>
                    </p:blipFill>
                    <p:spPr>
                      <a:xfrm>
                        <a:off x="496045" y="1274071"/>
                        <a:ext cx="5257800" cy="546100"/>
                      </a:xfrm>
                      <a:prstGeom prst="rect">
                        <a:avLst/>
                      </a:prstGeom>
                    </p:spPr>
                  </p:pic>
                </p:oleObj>
              </mc:Fallback>
            </mc:AlternateContent>
          </a:graphicData>
        </a:graphic>
      </p:graphicFrame>
      <p:grpSp>
        <p:nvGrpSpPr>
          <p:cNvPr id="48" name="Group 47">
            <a:extLst>
              <a:ext uri="{FF2B5EF4-FFF2-40B4-BE49-F238E27FC236}">
                <a16:creationId xmlns:a16="http://schemas.microsoft.com/office/drawing/2014/main" id="{229543F7-549D-367E-F575-502B513DCA21}"/>
              </a:ext>
            </a:extLst>
          </p:cNvPr>
          <p:cNvGrpSpPr/>
          <p:nvPr/>
        </p:nvGrpSpPr>
        <p:grpSpPr>
          <a:xfrm>
            <a:off x="4084638" y="1960319"/>
            <a:ext cx="4610100" cy="2362200"/>
            <a:chOff x="4084638" y="2106899"/>
            <a:chExt cx="4610100" cy="2362200"/>
          </a:xfrm>
        </p:grpSpPr>
        <p:graphicFrame>
          <p:nvGraphicFramePr>
            <p:cNvPr id="41" name="Object 40">
              <a:extLst>
                <a:ext uri="{FF2B5EF4-FFF2-40B4-BE49-F238E27FC236}">
                  <a16:creationId xmlns:a16="http://schemas.microsoft.com/office/drawing/2014/main" id="{B0562F06-FEC2-DCB0-D55B-B14E722D77E7}"/>
                </a:ext>
              </a:extLst>
            </p:cNvPr>
            <p:cNvGraphicFramePr>
              <a:graphicFrameLocks noChangeAspect="1"/>
            </p:cNvGraphicFramePr>
            <p:nvPr>
              <p:extLst>
                <p:ext uri="{D42A27DB-BD31-4B8C-83A1-F6EECF244321}">
                  <p14:modId xmlns:p14="http://schemas.microsoft.com/office/powerpoint/2010/main" val="2671077356"/>
                </p:ext>
              </p:extLst>
            </p:nvPr>
          </p:nvGraphicFramePr>
          <p:xfrm>
            <a:off x="4084638" y="2106899"/>
            <a:ext cx="4610100" cy="2362200"/>
          </p:xfrm>
          <a:graphic>
            <a:graphicData uri="http://schemas.openxmlformats.org/presentationml/2006/ole">
              <mc:AlternateContent xmlns:mc="http://schemas.openxmlformats.org/markup-compatibility/2006">
                <mc:Choice xmlns:v="urn:schemas-microsoft-com:vml" Requires="v">
                  <p:oleObj name="Equation" r:id="rId6" imgW="4609800" imgH="2361960" progId="Equation.DSMT4">
                    <p:embed/>
                  </p:oleObj>
                </mc:Choice>
                <mc:Fallback>
                  <p:oleObj name="Equation" r:id="rId6" imgW="4609800" imgH="2361960" progId="Equation.DSMT4">
                    <p:embed/>
                    <p:pic>
                      <p:nvPicPr>
                        <p:cNvPr id="0" name=""/>
                        <p:cNvPicPr/>
                        <p:nvPr/>
                      </p:nvPicPr>
                      <p:blipFill>
                        <a:blip r:embed="rId7"/>
                        <a:stretch>
                          <a:fillRect/>
                        </a:stretch>
                      </p:blipFill>
                      <p:spPr>
                        <a:xfrm>
                          <a:off x="4084638" y="2106899"/>
                          <a:ext cx="4610100" cy="2362200"/>
                        </a:xfrm>
                        <a:prstGeom prst="rect">
                          <a:avLst/>
                        </a:prstGeom>
                      </p:spPr>
                    </p:pic>
                  </p:oleObj>
                </mc:Fallback>
              </mc:AlternateContent>
            </a:graphicData>
          </a:graphic>
        </p:graphicFrame>
        <p:sp>
          <p:nvSpPr>
            <p:cNvPr id="45" name="Right Bracket 44">
              <a:extLst>
                <a:ext uri="{FF2B5EF4-FFF2-40B4-BE49-F238E27FC236}">
                  <a16:creationId xmlns:a16="http://schemas.microsoft.com/office/drawing/2014/main" id="{A2EA251B-7658-95C0-0B62-96116FF0F1DA}"/>
                </a:ext>
              </a:extLst>
            </p:cNvPr>
            <p:cNvSpPr/>
            <p:nvPr/>
          </p:nvSpPr>
          <p:spPr bwMode="auto">
            <a:xfrm rot="5400000">
              <a:off x="6445481" y="2711446"/>
              <a:ext cx="168364" cy="984742"/>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46" name="Object 45">
              <a:extLst>
                <a:ext uri="{FF2B5EF4-FFF2-40B4-BE49-F238E27FC236}">
                  <a16:creationId xmlns:a16="http://schemas.microsoft.com/office/drawing/2014/main" id="{7603F79A-F78B-779A-5AEF-45767787012E}"/>
                </a:ext>
              </a:extLst>
            </p:cNvPr>
            <p:cNvGraphicFramePr>
              <a:graphicFrameLocks noChangeAspect="1"/>
            </p:cNvGraphicFramePr>
            <p:nvPr>
              <p:extLst>
                <p:ext uri="{D42A27DB-BD31-4B8C-83A1-F6EECF244321}">
                  <p14:modId xmlns:p14="http://schemas.microsoft.com/office/powerpoint/2010/main" val="148967526"/>
                </p:ext>
              </p:extLst>
            </p:nvPr>
          </p:nvGraphicFramePr>
          <p:xfrm>
            <a:off x="7175907" y="3197587"/>
            <a:ext cx="1491089" cy="454909"/>
          </p:xfrm>
          <a:graphic>
            <a:graphicData uri="http://schemas.openxmlformats.org/presentationml/2006/ole">
              <mc:AlternateContent xmlns:mc="http://schemas.openxmlformats.org/markup-compatibility/2006">
                <mc:Choice xmlns:v="urn:schemas-microsoft-com:vml" Requires="v">
                  <p:oleObj name="Equation" r:id="rId8" imgW="2247840" imgH="685800" progId="Equation.DSMT4">
                    <p:embed/>
                  </p:oleObj>
                </mc:Choice>
                <mc:Fallback>
                  <p:oleObj name="Equation" r:id="rId8" imgW="2247840" imgH="685800" progId="Equation.DSMT4">
                    <p:embed/>
                    <p:pic>
                      <p:nvPicPr>
                        <p:cNvPr id="0" name=""/>
                        <p:cNvPicPr/>
                        <p:nvPr/>
                      </p:nvPicPr>
                      <p:blipFill>
                        <a:blip r:embed="rId9"/>
                        <a:stretch>
                          <a:fillRect/>
                        </a:stretch>
                      </p:blipFill>
                      <p:spPr>
                        <a:xfrm>
                          <a:off x="7175907" y="3197587"/>
                          <a:ext cx="1491089" cy="454909"/>
                        </a:xfrm>
                        <a:prstGeom prst="rect">
                          <a:avLst/>
                        </a:prstGeom>
                      </p:spPr>
                    </p:pic>
                  </p:oleObj>
                </mc:Fallback>
              </mc:AlternateContent>
            </a:graphicData>
          </a:graphic>
        </p:graphicFrame>
      </p:grpSp>
    </p:spTree>
    <p:extLst>
      <p:ext uri="{BB962C8B-B14F-4D97-AF65-F5344CB8AC3E}">
        <p14:creationId xmlns:p14="http://schemas.microsoft.com/office/powerpoint/2010/main" val="13292443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085BB490-82D2-1A22-B9FA-B06121DE33A2}"/>
              </a:ext>
            </a:extLst>
          </p:cNvPr>
          <p:cNvSpPr/>
          <p:nvPr/>
        </p:nvSpPr>
        <p:spPr bwMode="auto">
          <a:xfrm>
            <a:off x="4084638" y="3275851"/>
            <a:ext cx="2016015" cy="374769"/>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0" name="Rectangle 39">
            <a:extLst>
              <a:ext uri="{FF2B5EF4-FFF2-40B4-BE49-F238E27FC236}">
                <a16:creationId xmlns:a16="http://schemas.microsoft.com/office/drawing/2014/main" id="{420874A0-73E1-3618-952E-F0C03765571C}"/>
              </a:ext>
            </a:extLst>
          </p:cNvPr>
          <p:cNvSpPr/>
          <p:nvPr/>
        </p:nvSpPr>
        <p:spPr bwMode="auto">
          <a:xfrm>
            <a:off x="496045" y="1868798"/>
            <a:ext cx="3363979" cy="24645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07FA2369-08BB-802D-96F6-A3BA20AE9E54}"/>
              </a:ext>
            </a:extLst>
          </p:cNvPr>
          <p:cNvSpPr>
            <a:spLocks noGrp="1"/>
          </p:cNvSpPr>
          <p:nvPr>
            <p:ph type="title"/>
          </p:nvPr>
        </p:nvSpPr>
        <p:spPr/>
        <p:txBody>
          <a:bodyPr/>
          <a:lstStyle/>
          <a:p>
            <a:r>
              <a:rPr lang="en-US" dirty="0"/>
              <a:t>Collision Dynamics/Kinematics</a:t>
            </a:r>
          </a:p>
        </p:txBody>
      </p:sp>
      <p:sp>
        <p:nvSpPr>
          <p:cNvPr id="4" name="Date Placeholder 3">
            <a:extLst>
              <a:ext uri="{FF2B5EF4-FFF2-40B4-BE49-F238E27FC236}">
                <a16:creationId xmlns:a16="http://schemas.microsoft.com/office/drawing/2014/main" id="{0E10E282-03DD-1EDD-446B-18F789B7523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6B018D37-9C48-C54D-D521-4596549A9A54}"/>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33BC86D0-7301-B2D4-6094-94D89D8FE2DB}"/>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82</a:t>
            </a:fld>
            <a:endParaRPr lang="en-US">
              <a:solidFill>
                <a:srgbClr val="C0C0C0"/>
              </a:solidFill>
            </a:endParaRPr>
          </a:p>
        </p:txBody>
      </p:sp>
      <p:grpSp>
        <p:nvGrpSpPr>
          <p:cNvPr id="30" name="Group 29">
            <a:extLst>
              <a:ext uri="{FF2B5EF4-FFF2-40B4-BE49-F238E27FC236}">
                <a16:creationId xmlns:a16="http://schemas.microsoft.com/office/drawing/2014/main" id="{394FB276-C75C-7EC9-4DB8-6DBF41B2B8AD}"/>
              </a:ext>
            </a:extLst>
          </p:cNvPr>
          <p:cNvGrpSpPr/>
          <p:nvPr/>
        </p:nvGrpSpPr>
        <p:grpSpPr>
          <a:xfrm>
            <a:off x="7876421" y="888453"/>
            <a:ext cx="790575" cy="847725"/>
            <a:chOff x="5348106" y="3274851"/>
            <a:chExt cx="790575" cy="847725"/>
          </a:xfrm>
        </p:grpSpPr>
        <p:sp>
          <p:nvSpPr>
            <p:cNvPr id="9" name="Oval 3">
              <a:extLst>
                <a:ext uri="{FF2B5EF4-FFF2-40B4-BE49-F238E27FC236}">
                  <a16:creationId xmlns:a16="http://schemas.microsoft.com/office/drawing/2014/main" id="{7EA62C20-C822-559E-C9D5-12085B6D0924}"/>
                </a:ext>
              </a:extLst>
            </p:cNvPr>
            <p:cNvSpPr>
              <a:spLocks noChangeArrowheads="1"/>
            </p:cNvSpPr>
            <p:nvPr/>
          </p:nvSpPr>
          <p:spPr bwMode="auto">
            <a:xfrm>
              <a:off x="5481456" y="3274851"/>
              <a:ext cx="561975" cy="542925"/>
            </a:xfrm>
            <a:prstGeom prst="ellipse">
              <a:avLst/>
            </a:prstGeom>
            <a:solidFill>
              <a:srgbClr val="00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0" name="Line 4">
              <a:extLst>
                <a:ext uri="{FF2B5EF4-FFF2-40B4-BE49-F238E27FC236}">
                  <a16:creationId xmlns:a16="http://schemas.microsoft.com/office/drawing/2014/main" id="{3DD71226-D1FB-A7C4-986B-9C9EEBC4F7EC}"/>
                </a:ext>
              </a:extLst>
            </p:cNvPr>
            <p:cNvSpPr>
              <a:spLocks noChangeShapeType="1"/>
            </p:cNvSpPr>
            <p:nvPr/>
          </p:nvSpPr>
          <p:spPr bwMode="auto">
            <a:xfrm flipV="1">
              <a:off x="5605062" y="3350472"/>
              <a:ext cx="335047" cy="404849"/>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FCCBF1CA-1727-1A31-254E-387D922DACE1}"/>
                </a:ext>
              </a:extLst>
            </p:cNvPr>
            <p:cNvSpPr>
              <a:spLocks noChangeArrowheads="1"/>
            </p:cNvSpPr>
            <p:nvPr/>
          </p:nvSpPr>
          <p:spPr bwMode="auto">
            <a:xfrm>
              <a:off x="5348106" y="3884451"/>
              <a:ext cx="790575" cy="238125"/>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Target,  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701CDC35-14A5-2BC4-C542-A782213F4F41}"/>
                </a:ext>
              </a:extLst>
            </p:cNvPr>
            <p:cNvSpPr txBox="1"/>
            <p:nvPr/>
          </p:nvSpPr>
          <p:spPr>
            <a:xfrm>
              <a:off x="5481456" y="3306675"/>
              <a:ext cx="406532" cy="246221"/>
            </a:xfrm>
            <a:prstGeom prst="rect">
              <a:avLst/>
            </a:prstGeom>
            <a:noFill/>
          </p:spPr>
          <p:txBody>
            <a:bodyPr wrap="square" rtlCol="0">
              <a:spAutoFit/>
            </a:bodyPr>
            <a:lstStyle/>
            <a:p>
              <a:r>
                <a:rPr lang="en-US" sz="1000" dirty="0"/>
                <a:t>d</a:t>
              </a:r>
              <a:r>
                <a:rPr lang="en-US" sz="1000" baseline="-25000" dirty="0"/>
                <a:t>B</a:t>
              </a:r>
            </a:p>
          </p:txBody>
        </p:sp>
      </p:grpSp>
      <p:grpSp>
        <p:nvGrpSpPr>
          <p:cNvPr id="29" name="Group 28">
            <a:extLst>
              <a:ext uri="{FF2B5EF4-FFF2-40B4-BE49-F238E27FC236}">
                <a16:creationId xmlns:a16="http://schemas.microsoft.com/office/drawing/2014/main" id="{C4FB7518-B255-20E6-F325-3B8302F5200F}"/>
              </a:ext>
            </a:extLst>
          </p:cNvPr>
          <p:cNvGrpSpPr/>
          <p:nvPr/>
        </p:nvGrpSpPr>
        <p:grpSpPr>
          <a:xfrm>
            <a:off x="6811789" y="888453"/>
            <a:ext cx="1000126" cy="763443"/>
            <a:chOff x="4449343" y="2605326"/>
            <a:chExt cx="1000126" cy="763443"/>
          </a:xfrm>
        </p:grpSpPr>
        <p:sp>
          <p:nvSpPr>
            <p:cNvPr id="23" name="Oval 8">
              <a:extLst>
                <a:ext uri="{FF2B5EF4-FFF2-40B4-BE49-F238E27FC236}">
                  <a16:creationId xmlns:a16="http://schemas.microsoft.com/office/drawing/2014/main" id="{2BA44670-CE4B-9AD7-6B03-1559127D728D}"/>
                </a:ext>
              </a:extLst>
            </p:cNvPr>
            <p:cNvSpPr>
              <a:spLocks noChangeArrowheads="1"/>
            </p:cNvSpPr>
            <p:nvPr/>
          </p:nvSpPr>
          <p:spPr bwMode="auto">
            <a:xfrm>
              <a:off x="4724335" y="2736548"/>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7788E331-3370-CA40-AA20-F1EA983C240B}"/>
                </a:ext>
              </a:extLst>
            </p:cNvPr>
            <p:cNvSpPr>
              <a:spLocks noChangeArrowheads="1"/>
            </p:cNvSpPr>
            <p:nvPr/>
          </p:nvSpPr>
          <p:spPr bwMode="auto">
            <a:xfrm>
              <a:off x="4449343" y="3159219"/>
              <a:ext cx="1000126" cy="20955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Projectile,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Line 4">
              <a:extLst>
                <a:ext uri="{FF2B5EF4-FFF2-40B4-BE49-F238E27FC236}">
                  <a16:creationId xmlns:a16="http://schemas.microsoft.com/office/drawing/2014/main" id="{7582EF73-C8CC-2208-6171-DA67DD27D084}"/>
                </a:ext>
              </a:extLst>
            </p:cNvPr>
            <p:cNvSpPr>
              <a:spLocks noChangeShapeType="1"/>
            </p:cNvSpPr>
            <p:nvPr/>
          </p:nvSpPr>
          <p:spPr bwMode="auto">
            <a:xfrm flipV="1">
              <a:off x="4787081" y="2803222"/>
              <a:ext cx="236458" cy="209551"/>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D257A189-6980-96D5-ADB4-05189E0620FB}"/>
                </a:ext>
              </a:extLst>
            </p:cNvPr>
            <p:cNvSpPr txBox="1"/>
            <p:nvPr/>
          </p:nvSpPr>
          <p:spPr>
            <a:xfrm>
              <a:off x="4910167" y="2605326"/>
              <a:ext cx="406532" cy="246221"/>
            </a:xfrm>
            <a:prstGeom prst="rect">
              <a:avLst/>
            </a:prstGeom>
            <a:noFill/>
          </p:spPr>
          <p:txBody>
            <a:bodyPr wrap="square" rtlCol="0">
              <a:spAutoFit/>
            </a:bodyPr>
            <a:lstStyle/>
            <a:p>
              <a:r>
                <a:rPr lang="en-US" sz="1000" dirty="0" err="1"/>
                <a:t>d</a:t>
              </a:r>
              <a:r>
                <a:rPr lang="en-US" sz="1000" baseline="-25000" dirty="0" err="1"/>
                <a:t>A</a:t>
              </a:r>
              <a:endParaRPr lang="en-US" sz="1000" baseline="-25000" dirty="0"/>
            </a:p>
          </p:txBody>
        </p:sp>
      </p:grpSp>
      <p:sp>
        <p:nvSpPr>
          <p:cNvPr id="33" name="TextBox 32">
            <a:extLst>
              <a:ext uri="{FF2B5EF4-FFF2-40B4-BE49-F238E27FC236}">
                <a16:creationId xmlns:a16="http://schemas.microsoft.com/office/drawing/2014/main" id="{A76AD0A8-AE16-727F-4FE3-D9E7B2E1DD86}"/>
              </a:ext>
            </a:extLst>
          </p:cNvPr>
          <p:cNvSpPr txBox="1"/>
          <p:nvPr/>
        </p:nvSpPr>
        <p:spPr>
          <a:xfrm>
            <a:off x="404815" y="922458"/>
            <a:ext cx="6120926" cy="338554"/>
          </a:xfrm>
          <a:prstGeom prst="rect">
            <a:avLst/>
          </a:prstGeom>
          <a:noFill/>
        </p:spPr>
        <p:txBody>
          <a:bodyPr wrap="square" rtlCol="0">
            <a:spAutoFit/>
          </a:bodyPr>
          <a:lstStyle/>
          <a:p>
            <a:pPr algn="l"/>
            <a:r>
              <a:rPr lang="en-US" sz="1600" dirty="0"/>
              <a:t>Gas volume </a:t>
            </a:r>
            <a:r>
              <a:rPr lang="en-US" sz="1600" b="1" i="1" dirty="0"/>
              <a:t>V </a:t>
            </a:r>
            <a:r>
              <a:rPr lang="en-US" sz="1600" dirty="0"/>
              <a:t>filled homogeneously with A and B: </a:t>
            </a:r>
            <a:r>
              <a:rPr lang="en-US" sz="1600" b="1" i="1" dirty="0" err="1">
                <a:latin typeface="Symbol" panose="05050102010706020507" pitchFamily="18" charset="2"/>
              </a:rPr>
              <a:t>r</a:t>
            </a:r>
            <a:r>
              <a:rPr lang="en-US" sz="1600" b="1" baseline="-25000" dirty="0" err="1"/>
              <a:t>A</a:t>
            </a:r>
            <a:r>
              <a:rPr lang="en-US" sz="1600" dirty="0"/>
              <a:t>,</a:t>
            </a:r>
            <a:r>
              <a:rPr lang="en-US" sz="1600" b="1" dirty="0"/>
              <a:t> </a:t>
            </a:r>
            <a:r>
              <a:rPr lang="en-US" sz="1600" b="1" i="1" dirty="0" err="1">
                <a:latin typeface="Symbol" panose="05050102010706020507" pitchFamily="18" charset="2"/>
              </a:rPr>
              <a:t>r</a:t>
            </a:r>
            <a:r>
              <a:rPr lang="en-US" sz="1600" b="1" baseline="-25000" dirty="0" err="1"/>
              <a:t>B</a:t>
            </a:r>
            <a:endParaRPr lang="en-US" sz="1600" b="1" baseline="-25000" dirty="0"/>
          </a:p>
        </p:txBody>
      </p:sp>
      <p:sp>
        <p:nvSpPr>
          <p:cNvPr id="34" name="Line 10">
            <a:extLst>
              <a:ext uri="{FF2B5EF4-FFF2-40B4-BE49-F238E27FC236}">
                <a16:creationId xmlns:a16="http://schemas.microsoft.com/office/drawing/2014/main" id="{84EE69B8-8461-8BA9-029C-4FFD1A34F253}"/>
              </a:ext>
            </a:extLst>
          </p:cNvPr>
          <p:cNvSpPr>
            <a:spLocks noChangeShapeType="1"/>
          </p:cNvSpPr>
          <p:nvPr/>
        </p:nvSpPr>
        <p:spPr bwMode="auto">
          <a:xfrm flipH="1" flipV="1">
            <a:off x="57150" y="23813"/>
            <a:ext cx="47625" cy="428625"/>
          </a:xfrm>
          <a:prstGeom prst="line">
            <a:avLst/>
          </a:prstGeom>
          <a:noFill/>
          <a:ln w="12700">
            <a:solidFill>
              <a:srgbClr val="000000"/>
            </a:solidFill>
            <a:round/>
            <a:headEnd type="none" w="lg" len="sm"/>
            <a:tailEnd type="triangl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a:extLst>
              <a:ext uri="{FF2B5EF4-FFF2-40B4-BE49-F238E27FC236}">
                <a16:creationId xmlns:a16="http://schemas.microsoft.com/office/drawing/2014/main" id="{4D9183FF-68C9-97B4-A332-7A46FB9DFA89}"/>
              </a:ext>
            </a:extLst>
          </p:cNvPr>
          <p:cNvGrpSpPr/>
          <p:nvPr/>
        </p:nvGrpSpPr>
        <p:grpSpPr>
          <a:xfrm>
            <a:off x="591837" y="1716926"/>
            <a:ext cx="3179762" cy="3117850"/>
            <a:chOff x="584857" y="1444157"/>
            <a:chExt cx="3179762" cy="3117850"/>
          </a:xfrm>
        </p:grpSpPr>
        <p:graphicFrame>
          <p:nvGraphicFramePr>
            <p:cNvPr id="8" name="Object 7">
              <a:extLst>
                <a:ext uri="{FF2B5EF4-FFF2-40B4-BE49-F238E27FC236}">
                  <a16:creationId xmlns:a16="http://schemas.microsoft.com/office/drawing/2014/main" id="{35120D28-46C2-2D77-FA23-227B515F6E1F}"/>
                </a:ext>
              </a:extLst>
            </p:cNvPr>
            <p:cNvGraphicFramePr>
              <a:graphicFrameLocks noChangeAspect="1"/>
            </p:cNvGraphicFramePr>
            <p:nvPr/>
          </p:nvGraphicFramePr>
          <p:xfrm>
            <a:off x="584857" y="1444157"/>
            <a:ext cx="3179762" cy="3117850"/>
          </p:xfrm>
          <a:graphic>
            <a:graphicData uri="http://schemas.openxmlformats.org/presentationml/2006/ole">
              <mc:AlternateContent xmlns:mc="http://schemas.openxmlformats.org/markup-compatibility/2006">
                <mc:Choice xmlns:v="urn:schemas-microsoft-com:vml" Requires="v">
                  <p:oleObj name="Picture" r:id="rId2" imgW="3651120" imgH="3584520" progId="Word.Picture.8">
                    <p:embed/>
                  </p:oleObj>
                </mc:Choice>
                <mc:Fallback>
                  <p:oleObj name="Picture" r:id="rId2" imgW="3651120" imgH="3584520" progId="Word.Picture.8">
                    <p:embed/>
                    <p:pic>
                      <p:nvPicPr>
                        <p:cNvPr id="8" name="Object 7">
                          <a:extLst>
                            <a:ext uri="{FF2B5EF4-FFF2-40B4-BE49-F238E27FC236}">
                              <a16:creationId xmlns:a16="http://schemas.microsoft.com/office/drawing/2014/main" id="{35120D28-46C2-2D77-FA23-227B515F6E1F}"/>
                            </a:ext>
                          </a:extLst>
                        </p:cNvPr>
                        <p:cNvPicPr>
                          <a:picLocks noChangeAspect="1" noChangeArrowheads="1"/>
                        </p:cNvPicPr>
                        <p:nvPr/>
                      </p:nvPicPr>
                      <p:blipFill>
                        <a:blip r:embed="rId3"/>
                        <a:srcRect/>
                        <a:stretch>
                          <a:fillRect/>
                        </a:stretch>
                      </p:blipFill>
                      <p:spPr bwMode="auto">
                        <a:xfrm>
                          <a:off x="584857" y="1444157"/>
                          <a:ext cx="3179762" cy="311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a:extLst>
                <a:ext uri="{FF2B5EF4-FFF2-40B4-BE49-F238E27FC236}">
                  <a16:creationId xmlns:a16="http://schemas.microsoft.com/office/drawing/2014/main" id="{64FDEC6E-AB7E-78B2-016E-F0C7ABF36DC1}"/>
                </a:ext>
              </a:extLst>
            </p:cNvPr>
            <p:cNvGrpSpPr/>
            <p:nvPr/>
          </p:nvGrpSpPr>
          <p:grpSpPr>
            <a:xfrm>
              <a:off x="1396030" y="1969302"/>
              <a:ext cx="2059146" cy="1459698"/>
              <a:chOff x="1396030" y="1969302"/>
              <a:chExt cx="2059146" cy="1459698"/>
            </a:xfrm>
          </p:grpSpPr>
          <p:sp>
            <p:nvSpPr>
              <p:cNvPr id="31" name="Arc 30">
                <a:extLst>
                  <a:ext uri="{FF2B5EF4-FFF2-40B4-BE49-F238E27FC236}">
                    <a16:creationId xmlns:a16="http://schemas.microsoft.com/office/drawing/2014/main" id="{AED95E20-8B0A-4DC0-337A-37D2498368EB}"/>
                  </a:ext>
                </a:extLst>
              </p:cNvPr>
              <p:cNvSpPr/>
              <p:nvPr/>
            </p:nvSpPr>
            <p:spPr bwMode="auto">
              <a:xfrm>
                <a:off x="1396030" y="236627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2" name="Arc 31">
                <a:extLst>
                  <a:ext uri="{FF2B5EF4-FFF2-40B4-BE49-F238E27FC236}">
                    <a16:creationId xmlns:a16="http://schemas.microsoft.com/office/drawing/2014/main" id="{8F3F9C2F-04FC-E913-6A7F-9C2846D93451}"/>
                  </a:ext>
                </a:extLst>
              </p:cNvPr>
              <p:cNvSpPr/>
              <p:nvPr/>
            </p:nvSpPr>
            <p:spPr bwMode="auto">
              <a:xfrm flipV="1">
                <a:off x="1396030" y="212984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36" name="Straight Arrow Connector 35">
                <a:extLst>
                  <a:ext uri="{FF2B5EF4-FFF2-40B4-BE49-F238E27FC236}">
                    <a16:creationId xmlns:a16="http://schemas.microsoft.com/office/drawing/2014/main" id="{6C48CC5C-EB5B-57C0-94D7-FE42ED779EFD}"/>
                  </a:ext>
                </a:extLst>
              </p:cNvPr>
              <p:cNvCxnSpPr/>
              <p:nvPr/>
            </p:nvCxnSpPr>
            <p:spPr bwMode="auto">
              <a:xfrm>
                <a:off x="1486772" y="1969302"/>
                <a:ext cx="1968404"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grpSp>
      </p:grpSp>
      <p:graphicFrame>
        <p:nvGraphicFramePr>
          <p:cNvPr id="38" name="Object 37">
            <a:extLst>
              <a:ext uri="{FF2B5EF4-FFF2-40B4-BE49-F238E27FC236}">
                <a16:creationId xmlns:a16="http://schemas.microsoft.com/office/drawing/2014/main" id="{4D3F542F-31EB-C2A4-9A7E-4DDFCFC45A7B}"/>
              </a:ext>
            </a:extLst>
          </p:cNvPr>
          <p:cNvGraphicFramePr>
            <a:graphicFrameLocks noChangeAspect="1"/>
          </p:cNvGraphicFramePr>
          <p:nvPr/>
        </p:nvGraphicFramePr>
        <p:xfrm>
          <a:off x="496045" y="1274071"/>
          <a:ext cx="5257800" cy="546100"/>
        </p:xfrm>
        <a:graphic>
          <a:graphicData uri="http://schemas.openxmlformats.org/presentationml/2006/ole">
            <mc:AlternateContent xmlns:mc="http://schemas.openxmlformats.org/markup-compatibility/2006">
              <mc:Choice xmlns:v="urn:schemas-microsoft-com:vml" Requires="v">
                <p:oleObj name="Equation" r:id="rId4" imgW="5257800" imgH="545760" progId="Equation.DSMT4">
                  <p:embed/>
                </p:oleObj>
              </mc:Choice>
              <mc:Fallback>
                <p:oleObj name="Equation" r:id="rId4" imgW="5257800" imgH="545760" progId="Equation.DSMT4">
                  <p:embed/>
                  <p:pic>
                    <p:nvPicPr>
                      <p:cNvPr id="38" name="Object 37">
                        <a:extLst>
                          <a:ext uri="{FF2B5EF4-FFF2-40B4-BE49-F238E27FC236}">
                            <a16:creationId xmlns:a16="http://schemas.microsoft.com/office/drawing/2014/main" id="{4D3F542F-31EB-C2A4-9A7E-4DDFCFC45A7B}"/>
                          </a:ext>
                        </a:extLst>
                      </p:cNvPr>
                      <p:cNvPicPr/>
                      <p:nvPr/>
                    </p:nvPicPr>
                    <p:blipFill>
                      <a:blip r:embed="rId5"/>
                      <a:stretch>
                        <a:fillRect/>
                      </a:stretch>
                    </p:blipFill>
                    <p:spPr>
                      <a:xfrm>
                        <a:off x="496045" y="1274071"/>
                        <a:ext cx="5257800" cy="546100"/>
                      </a:xfrm>
                      <a:prstGeom prst="rect">
                        <a:avLst/>
                      </a:prstGeom>
                    </p:spPr>
                  </p:pic>
                </p:oleObj>
              </mc:Fallback>
            </mc:AlternateContent>
          </a:graphicData>
        </a:graphic>
      </p:graphicFrame>
      <p:grpSp>
        <p:nvGrpSpPr>
          <p:cNvPr id="48" name="Group 47">
            <a:extLst>
              <a:ext uri="{FF2B5EF4-FFF2-40B4-BE49-F238E27FC236}">
                <a16:creationId xmlns:a16="http://schemas.microsoft.com/office/drawing/2014/main" id="{229543F7-549D-367E-F575-502B513DCA21}"/>
              </a:ext>
            </a:extLst>
          </p:cNvPr>
          <p:cNvGrpSpPr/>
          <p:nvPr/>
        </p:nvGrpSpPr>
        <p:grpSpPr>
          <a:xfrm>
            <a:off x="4084638" y="1960319"/>
            <a:ext cx="4610100" cy="2362200"/>
            <a:chOff x="4084638" y="2106899"/>
            <a:chExt cx="4610100" cy="2362200"/>
          </a:xfrm>
        </p:grpSpPr>
        <p:graphicFrame>
          <p:nvGraphicFramePr>
            <p:cNvPr id="41" name="Object 40">
              <a:extLst>
                <a:ext uri="{FF2B5EF4-FFF2-40B4-BE49-F238E27FC236}">
                  <a16:creationId xmlns:a16="http://schemas.microsoft.com/office/drawing/2014/main" id="{B0562F06-FEC2-DCB0-D55B-B14E722D77E7}"/>
                </a:ext>
              </a:extLst>
            </p:cNvPr>
            <p:cNvGraphicFramePr>
              <a:graphicFrameLocks noChangeAspect="1"/>
            </p:cNvGraphicFramePr>
            <p:nvPr/>
          </p:nvGraphicFramePr>
          <p:xfrm>
            <a:off x="4084638" y="2106899"/>
            <a:ext cx="4610100" cy="2362200"/>
          </p:xfrm>
          <a:graphic>
            <a:graphicData uri="http://schemas.openxmlformats.org/presentationml/2006/ole">
              <mc:AlternateContent xmlns:mc="http://schemas.openxmlformats.org/markup-compatibility/2006">
                <mc:Choice xmlns:v="urn:schemas-microsoft-com:vml" Requires="v">
                  <p:oleObj name="Equation" r:id="rId6" imgW="4609800" imgH="2361960" progId="Equation.DSMT4">
                    <p:embed/>
                  </p:oleObj>
                </mc:Choice>
                <mc:Fallback>
                  <p:oleObj name="Equation" r:id="rId6" imgW="4609800" imgH="2361960" progId="Equation.DSMT4">
                    <p:embed/>
                    <p:pic>
                      <p:nvPicPr>
                        <p:cNvPr id="41" name="Object 40">
                          <a:extLst>
                            <a:ext uri="{FF2B5EF4-FFF2-40B4-BE49-F238E27FC236}">
                              <a16:creationId xmlns:a16="http://schemas.microsoft.com/office/drawing/2014/main" id="{B0562F06-FEC2-DCB0-D55B-B14E722D77E7}"/>
                            </a:ext>
                          </a:extLst>
                        </p:cNvPr>
                        <p:cNvPicPr/>
                        <p:nvPr/>
                      </p:nvPicPr>
                      <p:blipFill>
                        <a:blip r:embed="rId7"/>
                        <a:stretch>
                          <a:fillRect/>
                        </a:stretch>
                      </p:blipFill>
                      <p:spPr>
                        <a:xfrm>
                          <a:off x="4084638" y="2106899"/>
                          <a:ext cx="4610100" cy="2362200"/>
                        </a:xfrm>
                        <a:prstGeom prst="rect">
                          <a:avLst/>
                        </a:prstGeom>
                      </p:spPr>
                    </p:pic>
                  </p:oleObj>
                </mc:Fallback>
              </mc:AlternateContent>
            </a:graphicData>
          </a:graphic>
        </p:graphicFrame>
        <p:sp>
          <p:nvSpPr>
            <p:cNvPr id="45" name="Right Bracket 44">
              <a:extLst>
                <a:ext uri="{FF2B5EF4-FFF2-40B4-BE49-F238E27FC236}">
                  <a16:creationId xmlns:a16="http://schemas.microsoft.com/office/drawing/2014/main" id="{A2EA251B-7658-95C0-0B62-96116FF0F1DA}"/>
                </a:ext>
              </a:extLst>
            </p:cNvPr>
            <p:cNvSpPr/>
            <p:nvPr/>
          </p:nvSpPr>
          <p:spPr bwMode="auto">
            <a:xfrm rot="5400000">
              <a:off x="6445481" y="2711446"/>
              <a:ext cx="168364" cy="984742"/>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46" name="Object 45">
              <a:extLst>
                <a:ext uri="{FF2B5EF4-FFF2-40B4-BE49-F238E27FC236}">
                  <a16:creationId xmlns:a16="http://schemas.microsoft.com/office/drawing/2014/main" id="{7603F79A-F78B-779A-5AEF-45767787012E}"/>
                </a:ext>
              </a:extLst>
            </p:cNvPr>
            <p:cNvGraphicFramePr>
              <a:graphicFrameLocks noChangeAspect="1"/>
            </p:cNvGraphicFramePr>
            <p:nvPr/>
          </p:nvGraphicFramePr>
          <p:xfrm>
            <a:off x="7175907" y="3197587"/>
            <a:ext cx="1491089" cy="454909"/>
          </p:xfrm>
          <a:graphic>
            <a:graphicData uri="http://schemas.openxmlformats.org/presentationml/2006/ole">
              <mc:AlternateContent xmlns:mc="http://schemas.openxmlformats.org/markup-compatibility/2006">
                <mc:Choice xmlns:v="urn:schemas-microsoft-com:vml" Requires="v">
                  <p:oleObj name="Equation" r:id="rId8" imgW="2247840" imgH="685800" progId="Equation.DSMT4">
                    <p:embed/>
                  </p:oleObj>
                </mc:Choice>
                <mc:Fallback>
                  <p:oleObj name="Equation" r:id="rId8" imgW="2247840" imgH="685800" progId="Equation.DSMT4">
                    <p:embed/>
                    <p:pic>
                      <p:nvPicPr>
                        <p:cNvPr id="46" name="Object 45">
                          <a:extLst>
                            <a:ext uri="{FF2B5EF4-FFF2-40B4-BE49-F238E27FC236}">
                              <a16:creationId xmlns:a16="http://schemas.microsoft.com/office/drawing/2014/main" id="{7603F79A-F78B-779A-5AEF-45767787012E}"/>
                            </a:ext>
                          </a:extLst>
                        </p:cNvPr>
                        <p:cNvPicPr/>
                        <p:nvPr/>
                      </p:nvPicPr>
                      <p:blipFill>
                        <a:blip r:embed="rId9"/>
                        <a:stretch>
                          <a:fillRect/>
                        </a:stretch>
                      </p:blipFill>
                      <p:spPr>
                        <a:xfrm>
                          <a:off x="7175907" y="3197587"/>
                          <a:ext cx="1491089" cy="454909"/>
                        </a:xfrm>
                        <a:prstGeom prst="rect">
                          <a:avLst/>
                        </a:prstGeom>
                      </p:spPr>
                    </p:pic>
                  </p:oleObj>
                </mc:Fallback>
              </mc:AlternateContent>
            </a:graphicData>
          </a:graphic>
        </p:graphicFrame>
      </p:grpSp>
      <p:grpSp>
        <p:nvGrpSpPr>
          <p:cNvPr id="50" name="Group 49">
            <a:extLst>
              <a:ext uri="{FF2B5EF4-FFF2-40B4-BE49-F238E27FC236}">
                <a16:creationId xmlns:a16="http://schemas.microsoft.com/office/drawing/2014/main" id="{7FD246CB-C5BF-D38C-5E50-803901A91B97}"/>
              </a:ext>
            </a:extLst>
          </p:cNvPr>
          <p:cNvGrpSpPr/>
          <p:nvPr/>
        </p:nvGrpSpPr>
        <p:grpSpPr>
          <a:xfrm>
            <a:off x="488107" y="4527156"/>
            <a:ext cx="8198693" cy="546100"/>
            <a:chOff x="496045" y="4812440"/>
            <a:chExt cx="8198693" cy="546100"/>
          </a:xfrm>
        </p:grpSpPr>
        <p:graphicFrame>
          <p:nvGraphicFramePr>
            <p:cNvPr id="47" name="Object 46">
              <a:extLst>
                <a:ext uri="{FF2B5EF4-FFF2-40B4-BE49-F238E27FC236}">
                  <a16:creationId xmlns:a16="http://schemas.microsoft.com/office/drawing/2014/main" id="{DAA4997C-FD6C-8576-C1E1-BDE4E3C92BD3}"/>
                </a:ext>
              </a:extLst>
            </p:cNvPr>
            <p:cNvGraphicFramePr>
              <a:graphicFrameLocks noChangeAspect="1"/>
            </p:cNvGraphicFramePr>
            <p:nvPr/>
          </p:nvGraphicFramePr>
          <p:xfrm>
            <a:off x="496045" y="4914040"/>
            <a:ext cx="3987800" cy="342900"/>
          </p:xfrm>
          <a:graphic>
            <a:graphicData uri="http://schemas.openxmlformats.org/presentationml/2006/ole">
              <mc:AlternateContent xmlns:mc="http://schemas.openxmlformats.org/markup-compatibility/2006">
                <mc:Choice xmlns:v="urn:schemas-microsoft-com:vml" Requires="v">
                  <p:oleObj name="Equation" r:id="rId10" imgW="3987720" imgH="342720" progId="Equation.DSMT4">
                    <p:embed/>
                  </p:oleObj>
                </mc:Choice>
                <mc:Fallback>
                  <p:oleObj name="Equation" r:id="rId10" imgW="3987720" imgH="342720" progId="Equation.DSMT4">
                    <p:embed/>
                    <p:pic>
                      <p:nvPicPr>
                        <p:cNvPr id="47" name="Object 46">
                          <a:extLst>
                            <a:ext uri="{FF2B5EF4-FFF2-40B4-BE49-F238E27FC236}">
                              <a16:creationId xmlns:a16="http://schemas.microsoft.com/office/drawing/2014/main" id="{DAA4997C-FD6C-8576-C1E1-BDE4E3C92BD3}"/>
                            </a:ext>
                          </a:extLst>
                        </p:cNvPr>
                        <p:cNvPicPr/>
                        <p:nvPr/>
                      </p:nvPicPr>
                      <p:blipFill>
                        <a:blip r:embed="rId11"/>
                        <a:stretch>
                          <a:fillRect/>
                        </a:stretch>
                      </p:blipFill>
                      <p:spPr>
                        <a:xfrm>
                          <a:off x="496045" y="4914040"/>
                          <a:ext cx="3987800" cy="34290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E80C2837-5EBC-201D-90A5-6BF64FDDCB2C}"/>
                </a:ext>
              </a:extLst>
            </p:cNvPr>
            <p:cNvGraphicFramePr>
              <a:graphicFrameLocks noChangeAspect="1"/>
            </p:cNvGraphicFramePr>
            <p:nvPr/>
          </p:nvGraphicFramePr>
          <p:xfrm>
            <a:off x="4821238" y="4812440"/>
            <a:ext cx="3873500" cy="546100"/>
          </p:xfrm>
          <a:graphic>
            <a:graphicData uri="http://schemas.openxmlformats.org/presentationml/2006/ole">
              <mc:AlternateContent xmlns:mc="http://schemas.openxmlformats.org/markup-compatibility/2006">
                <mc:Choice xmlns:v="urn:schemas-microsoft-com:vml" Requires="v">
                  <p:oleObj name="Equation" r:id="rId12" imgW="3873240" imgH="545760" progId="Equation.DSMT4">
                    <p:embed/>
                  </p:oleObj>
                </mc:Choice>
                <mc:Fallback>
                  <p:oleObj name="Equation" r:id="rId12" imgW="3873240" imgH="545760" progId="Equation.DSMT4">
                    <p:embed/>
                    <p:pic>
                      <p:nvPicPr>
                        <p:cNvPr id="49" name="Object 48">
                          <a:extLst>
                            <a:ext uri="{FF2B5EF4-FFF2-40B4-BE49-F238E27FC236}">
                              <a16:creationId xmlns:a16="http://schemas.microsoft.com/office/drawing/2014/main" id="{E80C2837-5EBC-201D-90A5-6BF64FDDCB2C}"/>
                            </a:ext>
                          </a:extLst>
                        </p:cNvPr>
                        <p:cNvPicPr/>
                        <p:nvPr/>
                      </p:nvPicPr>
                      <p:blipFill>
                        <a:blip r:embed="rId13"/>
                        <a:stretch>
                          <a:fillRect/>
                        </a:stretch>
                      </p:blipFill>
                      <p:spPr>
                        <a:xfrm>
                          <a:off x="4821238" y="4812440"/>
                          <a:ext cx="3873500" cy="546100"/>
                        </a:xfrm>
                        <a:prstGeom prst="rect">
                          <a:avLst/>
                        </a:prstGeom>
                      </p:spPr>
                    </p:pic>
                  </p:oleObj>
                </mc:Fallback>
              </mc:AlternateContent>
            </a:graphicData>
          </a:graphic>
        </p:graphicFrame>
      </p:grpSp>
    </p:spTree>
    <p:extLst>
      <p:ext uri="{BB962C8B-B14F-4D97-AF65-F5344CB8AC3E}">
        <p14:creationId xmlns:p14="http://schemas.microsoft.com/office/powerpoint/2010/main" val="349738853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40BB65D-84C1-23AF-BE47-BFAA176A23F5}"/>
              </a:ext>
            </a:extLst>
          </p:cNvPr>
          <p:cNvSpPr/>
          <p:nvPr/>
        </p:nvSpPr>
        <p:spPr bwMode="auto">
          <a:xfrm>
            <a:off x="1403010" y="5216428"/>
            <a:ext cx="3072897" cy="635000"/>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53" name="Rectangle 52">
            <a:extLst>
              <a:ext uri="{FF2B5EF4-FFF2-40B4-BE49-F238E27FC236}">
                <a16:creationId xmlns:a16="http://schemas.microsoft.com/office/drawing/2014/main" id="{085BB490-82D2-1A22-B9FA-B06121DE33A2}"/>
              </a:ext>
            </a:extLst>
          </p:cNvPr>
          <p:cNvSpPr/>
          <p:nvPr/>
        </p:nvSpPr>
        <p:spPr bwMode="auto">
          <a:xfrm>
            <a:off x="4084638" y="3275851"/>
            <a:ext cx="2016015" cy="374769"/>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0" name="Rectangle 39">
            <a:extLst>
              <a:ext uri="{FF2B5EF4-FFF2-40B4-BE49-F238E27FC236}">
                <a16:creationId xmlns:a16="http://schemas.microsoft.com/office/drawing/2014/main" id="{420874A0-73E1-3618-952E-F0C03765571C}"/>
              </a:ext>
            </a:extLst>
          </p:cNvPr>
          <p:cNvSpPr/>
          <p:nvPr/>
        </p:nvSpPr>
        <p:spPr bwMode="auto">
          <a:xfrm>
            <a:off x="496045" y="1868798"/>
            <a:ext cx="3363979" cy="24645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07FA2369-08BB-802D-96F6-A3BA20AE9E54}"/>
              </a:ext>
            </a:extLst>
          </p:cNvPr>
          <p:cNvSpPr>
            <a:spLocks noGrp="1"/>
          </p:cNvSpPr>
          <p:nvPr>
            <p:ph type="title"/>
          </p:nvPr>
        </p:nvSpPr>
        <p:spPr/>
        <p:txBody>
          <a:bodyPr/>
          <a:lstStyle/>
          <a:p>
            <a:r>
              <a:rPr lang="en-US" dirty="0"/>
              <a:t>Collision Dynamics/Kinematics</a:t>
            </a:r>
          </a:p>
        </p:txBody>
      </p:sp>
      <p:sp>
        <p:nvSpPr>
          <p:cNvPr id="4" name="Date Placeholder 3">
            <a:extLst>
              <a:ext uri="{FF2B5EF4-FFF2-40B4-BE49-F238E27FC236}">
                <a16:creationId xmlns:a16="http://schemas.microsoft.com/office/drawing/2014/main" id="{0E10E282-03DD-1EDD-446B-18F789B7523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6B018D37-9C48-C54D-D521-4596549A9A54}"/>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33BC86D0-7301-B2D4-6094-94D89D8FE2DB}"/>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83</a:t>
            </a:fld>
            <a:endParaRPr lang="en-US">
              <a:solidFill>
                <a:srgbClr val="C0C0C0"/>
              </a:solidFill>
            </a:endParaRPr>
          </a:p>
        </p:txBody>
      </p:sp>
      <p:grpSp>
        <p:nvGrpSpPr>
          <p:cNvPr id="30" name="Group 29">
            <a:extLst>
              <a:ext uri="{FF2B5EF4-FFF2-40B4-BE49-F238E27FC236}">
                <a16:creationId xmlns:a16="http://schemas.microsoft.com/office/drawing/2014/main" id="{394FB276-C75C-7EC9-4DB8-6DBF41B2B8AD}"/>
              </a:ext>
            </a:extLst>
          </p:cNvPr>
          <p:cNvGrpSpPr/>
          <p:nvPr/>
        </p:nvGrpSpPr>
        <p:grpSpPr>
          <a:xfrm>
            <a:off x="7876421" y="888453"/>
            <a:ext cx="790575" cy="847725"/>
            <a:chOff x="5348106" y="3274851"/>
            <a:chExt cx="790575" cy="847725"/>
          </a:xfrm>
        </p:grpSpPr>
        <p:sp>
          <p:nvSpPr>
            <p:cNvPr id="9" name="Oval 3">
              <a:extLst>
                <a:ext uri="{FF2B5EF4-FFF2-40B4-BE49-F238E27FC236}">
                  <a16:creationId xmlns:a16="http://schemas.microsoft.com/office/drawing/2014/main" id="{7EA62C20-C822-559E-C9D5-12085B6D0924}"/>
                </a:ext>
              </a:extLst>
            </p:cNvPr>
            <p:cNvSpPr>
              <a:spLocks noChangeArrowheads="1"/>
            </p:cNvSpPr>
            <p:nvPr/>
          </p:nvSpPr>
          <p:spPr bwMode="auto">
            <a:xfrm>
              <a:off x="5481456" y="3274851"/>
              <a:ext cx="561975" cy="542925"/>
            </a:xfrm>
            <a:prstGeom prst="ellipse">
              <a:avLst/>
            </a:prstGeom>
            <a:solidFill>
              <a:srgbClr val="00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0" name="Line 4">
              <a:extLst>
                <a:ext uri="{FF2B5EF4-FFF2-40B4-BE49-F238E27FC236}">
                  <a16:creationId xmlns:a16="http://schemas.microsoft.com/office/drawing/2014/main" id="{3DD71226-D1FB-A7C4-986B-9C9EEBC4F7EC}"/>
                </a:ext>
              </a:extLst>
            </p:cNvPr>
            <p:cNvSpPr>
              <a:spLocks noChangeShapeType="1"/>
            </p:cNvSpPr>
            <p:nvPr/>
          </p:nvSpPr>
          <p:spPr bwMode="auto">
            <a:xfrm flipV="1">
              <a:off x="5605062" y="3350472"/>
              <a:ext cx="335047" cy="404849"/>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FCCBF1CA-1727-1A31-254E-387D922DACE1}"/>
                </a:ext>
              </a:extLst>
            </p:cNvPr>
            <p:cNvSpPr>
              <a:spLocks noChangeArrowheads="1"/>
            </p:cNvSpPr>
            <p:nvPr/>
          </p:nvSpPr>
          <p:spPr bwMode="auto">
            <a:xfrm>
              <a:off x="5348106" y="3884451"/>
              <a:ext cx="790575" cy="238125"/>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Target,  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701CDC35-14A5-2BC4-C542-A782213F4F41}"/>
                </a:ext>
              </a:extLst>
            </p:cNvPr>
            <p:cNvSpPr txBox="1"/>
            <p:nvPr/>
          </p:nvSpPr>
          <p:spPr>
            <a:xfrm>
              <a:off x="5481456" y="3306675"/>
              <a:ext cx="406532" cy="246221"/>
            </a:xfrm>
            <a:prstGeom prst="rect">
              <a:avLst/>
            </a:prstGeom>
            <a:noFill/>
          </p:spPr>
          <p:txBody>
            <a:bodyPr wrap="square" rtlCol="0">
              <a:spAutoFit/>
            </a:bodyPr>
            <a:lstStyle/>
            <a:p>
              <a:r>
                <a:rPr lang="en-US" sz="1000" dirty="0"/>
                <a:t>d</a:t>
              </a:r>
              <a:r>
                <a:rPr lang="en-US" sz="1000" baseline="-25000" dirty="0"/>
                <a:t>B</a:t>
              </a:r>
            </a:p>
          </p:txBody>
        </p:sp>
      </p:grpSp>
      <p:grpSp>
        <p:nvGrpSpPr>
          <p:cNvPr id="29" name="Group 28">
            <a:extLst>
              <a:ext uri="{FF2B5EF4-FFF2-40B4-BE49-F238E27FC236}">
                <a16:creationId xmlns:a16="http://schemas.microsoft.com/office/drawing/2014/main" id="{C4FB7518-B255-20E6-F325-3B8302F5200F}"/>
              </a:ext>
            </a:extLst>
          </p:cNvPr>
          <p:cNvGrpSpPr/>
          <p:nvPr/>
        </p:nvGrpSpPr>
        <p:grpSpPr>
          <a:xfrm>
            <a:off x="6811789" y="888453"/>
            <a:ext cx="1000126" cy="763443"/>
            <a:chOff x="4449343" y="2605326"/>
            <a:chExt cx="1000126" cy="763443"/>
          </a:xfrm>
        </p:grpSpPr>
        <p:sp>
          <p:nvSpPr>
            <p:cNvPr id="23" name="Oval 8">
              <a:extLst>
                <a:ext uri="{FF2B5EF4-FFF2-40B4-BE49-F238E27FC236}">
                  <a16:creationId xmlns:a16="http://schemas.microsoft.com/office/drawing/2014/main" id="{2BA44670-CE4B-9AD7-6B03-1559127D728D}"/>
                </a:ext>
              </a:extLst>
            </p:cNvPr>
            <p:cNvSpPr>
              <a:spLocks noChangeArrowheads="1"/>
            </p:cNvSpPr>
            <p:nvPr/>
          </p:nvSpPr>
          <p:spPr bwMode="auto">
            <a:xfrm>
              <a:off x="4724335" y="2736548"/>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7788E331-3370-CA40-AA20-F1EA983C240B}"/>
                </a:ext>
              </a:extLst>
            </p:cNvPr>
            <p:cNvSpPr>
              <a:spLocks noChangeArrowheads="1"/>
            </p:cNvSpPr>
            <p:nvPr/>
          </p:nvSpPr>
          <p:spPr bwMode="auto">
            <a:xfrm>
              <a:off x="4449343" y="3159219"/>
              <a:ext cx="1000126" cy="20955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Projectile,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Line 4">
              <a:extLst>
                <a:ext uri="{FF2B5EF4-FFF2-40B4-BE49-F238E27FC236}">
                  <a16:creationId xmlns:a16="http://schemas.microsoft.com/office/drawing/2014/main" id="{7582EF73-C8CC-2208-6171-DA67DD27D084}"/>
                </a:ext>
              </a:extLst>
            </p:cNvPr>
            <p:cNvSpPr>
              <a:spLocks noChangeShapeType="1"/>
            </p:cNvSpPr>
            <p:nvPr/>
          </p:nvSpPr>
          <p:spPr bwMode="auto">
            <a:xfrm flipV="1">
              <a:off x="4787081" y="2803222"/>
              <a:ext cx="236458" cy="209551"/>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D257A189-6980-96D5-ADB4-05189E0620FB}"/>
                </a:ext>
              </a:extLst>
            </p:cNvPr>
            <p:cNvSpPr txBox="1"/>
            <p:nvPr/>
          </p:nvSpPr>
          <p:spPr>
            <a:xfrm>
              <a:off x="4910167" y="2605326"/>
              <a:ext cx="406532" cy="246221"/>
            </a:xfrm>
            <a:prstGeom prst="rect">
              <a:avLst/>
            </a:prstGeom>
            <a:noFill/>
          </p:spPr>
          <p:txBody>
            <a:bodyPr wrap="square" rtlCol="0">
              <a:spAutoFit/>
            </a:bodyPr>
            <a:lstStyle/>
            <a:p>
              <a:r>
                <a:rPr lang="en-US" sz="1000" dirty="0" err="1"/>
                <a:t>d</a:t>
              </a:r>
              <a:r>
                <a:rPr lang="en-US" sz="1000" baseline="-25000" dirty="0" err="1"/>
                <a:t>A</a:t>
              </a:r>
              <a:endParaRPr lang="en-US" sz="1000" baseline="-25000" dirty="0"/>
            </a:p>
          </p:txBody>
        </p:sp>
      </p:grpSp>
      <p:sp>
        <p:nvSpPr>
          <p:cNvPr id="33" name="TextBox 32">
            <a:extLst>
              <a:ext uri="{FF2B5EF4-FFF2-40B4-BE49-F238E27FC236}">
                <a16:creationId xmlns:a16="http://schemas.microsoft.com/office/drawing/2014/main" id="{A76AD0A8-AE16-727F-4FE3-D9E7B2E1DD86}"/>
              </a:ext>
            </a:extLst>
          </p:cNvPr>
          <p:cNvSpPr txBox="1"/>
          <p:nvPr/>
        </p:nvSpPr>
        <p:spPr>
          <a:xfrm>
            <a:off x="404815" y="922458"/>
            <a:ext cx="6120926" cy="338554"/>
          </a:xfrm>
          <a:prstGeom prst="rect">
            <a:avLst/>
          </a:prstGeom>
          <a:noFill/>
        </p:spPr>
        <p:txBody>
          <a:bodyPr wrap="square" rtlCol="0">
            <a:spAutoFit/>
          </a:bodyPr>
          <a:lstStyle/>
          <a:p>
            <a:pPr algn="l"/>
            <a:r>
              <a:rPr lang="en-US" sz="1600" dirty="0"/>
              <a:t>Gas volume </a:t>
            </a:r>
            <a:r>
              <a:rPr lang="en-US" sz="1600" b="1" i="1" dirty="0"/>
              <a:t>V </a:t>
            </a:r>
            <a:r>
              <a:rPr lang="en-US" sz="1600" dirty="0"/>
              <a:t>filled homogeneously with A and B: </a:t>
            </a:r>
            <a:r>
              <a:rPr lang="en-US" sz="1600" b="1" i="1" dirty="0" err="1">
                <a:latin typeface="Symbol" panose="05050102010706020507" pitchFamily="18" charset="2"/>
              </a:rPr>
              <a:t>r</a:t>
            </a:r>
            <a:r>
              <a:rPr lang="en-US" sz="1600" b="1" baseline="-25000" dirty="0" err="1"/>
              <a:t>A</a:t>
            </a:r>
            <a:r>
              <a:rPr lang="en-US" sz="1600" dirty="0"/>
              <a:t>,</a:t>
            </a:r>
            <a:r>
              <a:rPr lang="en-US" sz="1600" b="1" dirty="0"/>
              <a:t> </a:t>
            </a:r>
            <a:r>
              <a:rPr lang="en-US" sz="1600" b="1" i="1" dirty="0" err="1">
                <a:latin typeface="Symbol" panose="05050102010706020507" pitchFamily="18" charset="2"/>
              </a:rPr>
              <a:t>r</a:t>
            </a:r>
            <a:r>
              <a:rPr lang="en-US" sz="1600" b="1" baseline="-25000" dirty="0" err="1"/>
              <a:t>B</a:t>
            </a:r>
            <a:endParaRPr lang="en-US" sz="1600" b="1" baseline="-25000" dirty="0"/>
          </a:p>
        </p:txBody>
      </p:sp>
      <p:sp>
        <p:nvSpPr>
          <p:cNvPr id="34" name="Line 10">
            <a:extLst>
              <a:ext uri="{FF2B5EF4-FFF2-40B4-BE49-F238E27FC236}">
                <a16:creationId xmlns:a16="http://schemas.microsoft.com/office/drawing/2014/main" id="{84EE69B8-8461-8BA9-029C-4FFD1A34F253}"/>
              </a:ext>
            </a:extLst>
          </p:cNvPr>
          <p:cNvSpPr>
            <a:spLocks noChangeShapeType="1"/>
          </p:cNvSpPr>
          <p:nvPr/>
        </p:nvSpPr>
        <p:spPr bwMode="auto">
          <a:xfrm flipH="1" flipV="1">
            <a:off x="57150" y="23813"/>
            <a:ext cx="47625" cy="428625"/>
          </a:xfrm>
          <a:prstGeom prst="line">
            <a:avLst/>
          </a:prstGeom>
          <a:noFill/>
          <a:ln w="12700">
            <a:solidFill>
              <a:srgbClr val="000000"/>
            </a:solidFill>
            <a:round/>
            <a:headEnd type="none" w="lg" len="sm"/>
            <a:tailEnd type="triangl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a:extLst>
              <a:ext uri="{FF2B5EF4-FFF2-40B4-BE49-F238E27FC236}">
                <a16:creationId xmlns:a16="http://schemas.microsoft.com/office/drawing/2014/main" id="{4D9183FF-68C9-97B4-A332-7A46FB9DFA89}"/>
              </a:ext>
            </a:extLst>
          </p:cNvPr>
          <p:cNvGrpSpPr/>
          <p:nvPr/>
        </p:nvGrpSpPr>
        <p:grpSpPr>
          <a:xfrm>
            <a:off x="591837" y="1716926"/>
            <a:ext cx="3179762" cy="3117850"/>
            <a:chOff x="584857" y="1444157"/>
            <a:chExt cx="3179762" cy="3117850"/>
          </a:xfrm>
        </p:grpSpPr>
        <p:graphicFrame>
          <p:nvGraphicFramePr>
            <p:cNvPr id="8" name="Object 7">
              <a:extLst>
                <a:ext uri="{FF2B5EF4-FFF2-40B4-BE49-F238E27FC236}">
                  <a16:creationId xmlns:a16="http://schemas.microsoft.com/office/drawing/2014/main" id="{35120D28-46C2-2D77-FA23-227B515F6E1F}"/>
                </a:ext>
              </a:extLst>
            </p:cNvPr>
            <p:cNvGraphicFramePr>
              <a:graphicFrameLocks noChangeAspect="1"/>
            </p:cNvGraphicFramePr>
            <p:nvPr/>
          </p:nvGraphicFramePr>
          <p:xfrm>
            <a:off x="584857" y="1444157"/>
            <a:ext cx="3179762" cy="3117850"/>
          </p:xfrm>
          <a:graphic>
            <a:graphicData uri="http://schemas.openxmlformats.org/presentationml/2006/ole">
              <mc:AlternateContent xmlns:mc="http://schemas.openxmlformats.org/markup-compatibility/2006">
                <mc:Choice xmlns:v="urn:schemas-microsoft-com:vml" Requires="v">
                  <p:oleObj name="Picture" r:id="rId2" imgW="3651120" imgH="3584520" progId="Word.Picture.8">
                    <p:embed/>
                  </p:oleObj>
                </mc:Choice>
                <mc:Fallback>
                  <p:oleObj name="Picture" r:id="rId2" imgW="3651120" imgH="3584520" progId="Word.Picture.8">
                    <p:embed/>
                    <p:pic>
                      <p:nvPicPr>
                        <p:cNvPr id="8" name="Object 7">
                          <a:extLst>
                            <a:ext uri="{FF2B5EF4-FFF2-40B4-BE49-F238E27FC236}">
                              <a16:creationId xmlns:a16="http://schemas.microsoft.com/office/drawing/2014/main" id="{35120D28-46C2-2D77-FA23-227B515F6E1F}"/>
                            </a:ext>
                          </a:extLst>
                        </p:cNvPr>
                        <p:cNvPicPr>
                          <a:picLocks noChangeAspect="1" noChangeArrowheads="1"/>
                        </p:cNvPicPr>
                        <p:nvPr/>
                      </p:nvPicPr>
                      <p:blipFill>
                        <a:blip r:embed="rId3"/>
                        <a:srcRect/>
                        <a:stretch>
                          <a:fillRect/>
                        </a:stretch>
                      </p:blipFill>
                      <p:spPr bwMode="auto">
                        <a:xfrm>
                          <a:off x="584857" y="1444157"/>
                          <a:ext cx="3179762" cy="311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a:extLst>
                <a:ext uri="{FF2B5EF4-FFF2-40B4-BE49-F238E27FC236}">
                  <a16:creationId xmlns:a16="http://schemas.microsoft.com/office/drawing/2014/main" id="{64FDEC6E-AB7E-78B2-016E-F0C7ABF36DC1}"/>
                </a:ext>
              </a:extLst>
            </p:cNvPr>
            <p:cNvGrpSpPr/>
            <p:nvPr/>
          </p:nvGrpSpPr>
          <p:grpSpPr>
            <a:xfrm>
              <a:off x="1396030" y="1969302"/>
              <a:ext cx="2059146" cy="1459698"/>
              <a:chOff x="1396030" y="1969302"/>
              <a:chExt cx="2059146" cy="1459698"/>
            </a:xfrm>
          </p:grpSpPr>
          <p:sp>
            <p:nvSpPr>
              <p:cNvPr id="31" name="Arc 30">
                <a:extLst>
                  <a:ext uri="{FF2B5EF4-FFF2-40B4-BE49-F238E27FC236}">
                    <a16:creationId xmlns:a16="http://schemas.microsoft.com/office/drawing/2014/main" id="{AED95E20-8B0A-4DC0-337A-37D2498368EB}"/>
                  </a:ext>
                </a:extLst>
              </p:cNvPr>
              <p:cNvSpPr/>
              <p:nvPr/>
            </p:nvSpPr>
            <p:spPr bwMode="auto">
              <a:xfrm>
                <a:off x="1396030" y="236627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2" name="Arc 31">
                <a:extLst>
                  <a:ext uri="{FF2B5EF4-FFF2-40B4-BE49-F238E27FC236}">
                    <a16:creationId xmlns:a16="http://schemas.microsoft.com/office/drawing/2014/main" id="{8F3F9C2F-04FC-E913-6A7F-9C2846D93451}"/>
                  </a:ext>
                </a:extLst>
              </p:cNvPr>
              <p:cNvSpPr/>
              <p:nvPr/>
            </p:nvSpPr>
            <p:spPr bwMode="auto">
              <a:xfrm flipV="1">
                <a:off x="1396030" y="212984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36" name="Straight Arrow Connector 35">
                <a:extLst>
                  <a:ext uri="{FF2B5EF4-FFF2-40B4-BE49-F238E27FC236}">
                    <a16:creationId xmlns:a16="http://schemas.microsoft.com/office/drawing/2014/main" id="{6C48CC5C-EB5B-57C0-94D7-FE42ED779EFD}"/>
                  </a:ext>
                </a:extLst>
              </p:cNvPr>
              <p:cNvCxnSpPr/>
              <p:nvPr/>
            </p:nvCxnSpPr>
            <p:spPr bwMode="auto">
              <a:xfrm>
                <a:off x="1486772" y="1969302"/>
                <a:ext cx="1968404"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grpSp>
      </p:grpSp>
      <p:graphicFrame>
        <p:nvGraphicFramePr>
          <p:cNvPr id="38" name="Object 37">
            <a:extLst>
              <a:ext uri="{FF2B5EF4-FFF2-40B4-BE49-F238E27FC236}">
                <a16:creationId xmlns:a16="http://schemas.microsoft.com/office/drawing/2014/main" id="{4D3F542F-31EB-C2A4-9A7E-4DDFCFC45A7B}"/>
              </a:ext>
            </a:extLst>
          </p:cNvPr>
          <p:cNvGraphicFramePr>
            <a:graphicFrameLocks noChangeAspect="1"/>
          </p:cNvGraphicFramePr>
          <p:nvPr/>
        </p:nvGraphicFramePr>
        <p:xfrm>
          <a:off x="496045" y="1274071"/>
          <a:ext cx="5257800" cy="546100"/>
        </p:xfrm>
        <a:graphic>
          <a:graphicData uri="http://schemas.openxmlformats.org/presentationml/2006/ole">
            <mc:AlternateContent xmlns:mc="http://schemas.openxmlformats.org/markup-compatibility/2006">
              <mc:Choice xmlns:v="urn:schemas-microsoft-com:vml" Requires="v">
                <p:oleObj name="Equation" r:id="rId4" imgW="5257800" imgH="545760" progId="Equation.DSMT4">
                  <p:embed/>
                </p:oleObj>
              </mc:Choice>
              <mc:Fallback>
                <p:oleObj name="Equation" r:id="rId4" imgW="5257800" imgH="545760" progId="Equation.DSMT4">
                  <p:embed/>
                  <p:pic>
                    <p:nvPicPr>
                      <p:cNvPr id="38" name="Object 37">
                        <a:extLst>
                          <a:ext uri="{FF2B5EF4-FFF2-40B4-BE49-F238E27FC236}">
                            <a16:creationId xmlns:a16="http://schemas.microsoft.com/office/drawing/2014/main" id="{4D3F542F-31EB-C2A4-9A7E-4DDFCFC45A7B}"/>
                          </a:ext>
                        </a:extLst>
                      </p:cNvPr>
                      <p:cNvPicPr/>
                      <p:nvPr/>
                    </p:nvPicPr>
                    <p:blipFill>
                      <a:blip r:embed="rId5"/>
                      <a:stretch>
                        <a:fillRect/>
                      </a:stretch>
                    </p:blipFill>
                    <p:spPr>
                      <a:xfrm>
                        <a:off x="496045" y="1274071"/>
                        <a:ext cx="5257800" cy="546100"/>
                      </a:xfrm>
                      <a:prstGeom prst="rect">
                        <a:avLst/>
                      </a:prstGeom>
                    </p:spPr>
                  </p:pic>
                </p:oleObj>
              </mc:Fallback>
            </mc:AlternateContent>
          </a:graphicData>
        </a:graphic>
      </p:graphicFrame>
      <p:grpSp>
        <p:nvGrpSpPr>
          <p:cNvPr id="48" name="Group 47">
            <a:extLst>
              <a:ext uri="{FF2B5EF4-FFF2-40B4-BE49-F238E27FC236}">
                <a16:creationId xmlns:a16="http://schemas.microsoft.com/office/drawing/2014/main" id="{229543F7-549D-367E-F575-502B513DCA21}"/>
              </a:ext>
            </a:extLst>
          </p:cNvPr>
          <p:cNvGrpSpPr/>
          <p:nvPr/>
        </p:nvGrpSpPr>
        <p:grpSpPr>
          <a:xfrm>
            <a:off x="4084638" y="1960319"/>
            <a:ext cx="4610100" cy="2362200"/>
            <a:chOff x="4084638" y="2106899"/>
            <a:chExt cx="4610100" cy="2362200"/>
          </a:xfrm>
        </p:grpSpPr>
        <p:graphicFrame>
          <p:nvGraphicFramePr>
            <p:cNvPr id="41" name="Object 40">
              <a:extLst>
                <a:ext uri="{FF2B5EF4-FFF2-40B4-BE49-F238E27FC236}">
                  <a16:creationId xmlns:a16="http://schemas.microsoft.com/office/drawing/2014/main" id="{B0562F06-FEC2-DCB0-D55B-B14E722D77E7}"/>
                </a:ext>
              </a:extLst>
            </p:cNvPr>
            <p:cNvGraphicFramePr>
              <a:graphicFrameLocks noChangeAspect="1"/>
            </p:cNvGraphicFramePr>
            <p:nvPr/>
          </p:nvGraphicFramePr>
          <p:xfrm>
            <a:off x="4084638" y="2106899"/>
            <a:ext cx="4610100" cy="2362200"/>
          </p:xfrm>
          <a:graphic>
            <a:graphicData uri="http://schemas.openxmlformats.org/presentationml/2006/ole">
              <mc:AlternateContent xmlns:mc="http://schemas.openxmlformats.org/markup-compatibility/2006">
                <mc:Choice xmlns:v="urn:schemas-microsoft-com:vml" Requires="v">
                  <p:oleObj name="Equation" r:id="rId6" imgW="4609800" imgH="2361960" progId="Equation.DSMT4">
                    <p:embed/>
                  </p:oleObj>
                </mc:Choice>
                <mc:Fallback>
                  <p:oleObj name="Equation" r:id="rId6" imgW="4609800" imgH="2361960" progId="Equation.DSMT4">
                    <p:embed/>
                    <p:pic>
                      <p:nvPicPr>
                        <p:cNvPr id="41" name="Object 40">
                          <a:extLst>
                            <a:ext uri="{FF2B5EF4-FFF2-40B4-BE49-F238E27FC236}">
                              <a16:creationId xmlns:a16="http://schemas.microsoft.com/office/drawing/2014/main" id="{B0562F06-FEC2-DCB0-D55B-B14E722D77E7}"/>
                            </a:ext>
                          </a:extLst>
                        </p:cNvPr>
                        <p:cNvPicPr/>
                        <p:nvPr/>
                      </p:nvPicPr>
                      <p:blipFill>
                        <a:blip r:embed="rId7"/>
                        <a:stretch>
                          <a:fillRect/>
                        </a:stretch>
                      </p:blipFill>
                      <p:spPr>
                        <a:xfrm>
                          <a:off x="4084638" y="2106899"/>
                          <a:ext cx="4610100" cy="2362200"/>
                        </a:xfrm>
                        <a:prstGeom prst="rect">
                          <a:avLst/>
                        </a:prstGeom>
                      </p:spPr>
                    </p:pic>
                  </p:oleObj>
                </mc:Fallback>
              </mc:AlternateContent>
            </a:graphicData>
          </a:graphic>
        </p:graphicFrame>
        <p:sp>
          <p:nvSpPr>
            <p:cNvPr id="45" name="Right Bracket 44">
              <a:extLst>
                <a:ext uri="{FF2B5EF4-FFF2-40B4-BE49-F238E27FC236}">
                  <a16:creationId xmlns:a16="http://schemas.microsoft.com/office/drawing/2014/main" id="{A2EA251B-7658-95C0-0B62-96116FF0F1DA}"/>
                </a:ext>
              </a:extLst>
            </p:cNvPr>
            <p:cNvSpPr/>
            <p:nvPr/>
          </p:nvSpPr>
          <p:spPr bwMode="auto">
            <a:xfrm rot="5400000">
              <a:off x="6445481" y="2711446"/>
              <a:ext cx="168364" cy="984742"/>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46" name="Object 45">
              <a:extLst>
                <a:ext uri="{FF2B5EF4-FFF2-40B4-BE49-F238E27FC236}">
                  <a16:creationId xmlns:a16="http://schemas.microsoft.com/office/drawing/2014/main" id="{7603F79A-F78B-779A-5AEF-45767787012E}"/>
                </a:ext>
              </a:extLst>
            </p:cNvPr>
            <p:cNvGraphicFramePr>
              <a:graphicFrameLocks noChangeAspect="1"/>
            </p:cNvGraphicFramePr>
            <p:nvPr/>
          </p:nvGraphicFramePr>
          <p:xfrm>
            <a:off x="7175907" y="3197587"/>
            <a:ext cx="1491089" cy="454909"/>
          </p:xfrm>
          <a:graphic>
            <a:graphicData uri="http://schemas.openxmlformats.org/presentationml/2006/ole">
              <mc:AlternateContent xmlns:mc="http://schemas.openxmlformats.org/markup-compatibility/2006">
                <mc:Choice xmlns:v="urn:schemas-microsoft-com:vml" Requires="v">
                  <p:oleObj name="Equation" r:id="rId8" imgW="2247840" imgH="685800" progId="Equation.DSMT4">
                    <p:embed/>
                  </p:oleObj>
                </mc:Choice>
                <mc:Fallback>
                  <p:oleObj name="Equation" r:id="rId8" imgW="2247840" imgH="685800" progId="Equation.DSMT4">
                    <p:embed/>
                    <p:pic>
                      <p:nvPicPr>
                        <p:cNvPr id="46" name="Object 45">
                          <a:extLst>
                            <a:ext uri="{FF2B5EF4-FFF2-40B4-BE49-F238E27FC236}">
                              <a16:creationId xmlns:a16="http://schemas.microsoft.com/office/drawing/2014/main" id="{7603F79A-F78B-779A-5AEF-45767787012E}"/>
                            </a:ext>
                          </a:extLst>
                        </p:cNvPr>
                        <p:cNvPicPr/>
                        <p:nvPr/>
                      </p:nvPicPr>
                      <p:blipFill>
                        <a:blip r:embed="rId9"/>
                        <a:stretch>
                          <a:fillRect/>
                        </a:stretch>
                      </p:blipFill>
                      <p:spPr>
                        <a:xfrm>
                          <a:off x="7175907" y="3197587"/>
                          <a:ext cx="1491089" cy="454909"/>
                        </a:xfrm>
                        <a:prstGeom prst="rect">
                          <a:avLst/>
                        </a:prstGeom>
                      </p:spPr>
                    </p:pic>
                  </p:oleObj>
                </mc:Fallback>
              </mc:AlternateContent>
            </a:graphicData>
          </a:graphic>
        </p:graphicFrame>
      </p:grpSp>
      <p:grpSp>
        <p:nvGrpSpPr>
          <p:cNvPr id="50" name="Group 49">
            <a:extLst>
              <a:ext uri="{FF2B5EF4-FFF2-40B4-BE49-F238E27FC236}">
                <a16:creationId xmlns:a16="http://schemas.microsoft.com/office/drawing/2014/main" id="{7FD246CB-C5BF-D38C-5E50-803901A91B97}"/>
              </a:ext>
            </a:extLst>
          </p:cNvPr>
          <p:cNvGrpSpPr/>
          <p:nvPr/>
        </p:nvGrpSpPr>
        <p:grpSpPr>
          <a:xfrm>
            <a:off x="488107" y="4527156"/>
            <a:ext cx="8198693" cy="546100"/>
            <a:chOff x="496045" y="4812440"/>
            <a:chExt cx="8198693" cy="546100"/>
          </a:xfrm>
        </p:grpSpPr>
        <p:graphicFrame>
          <p:nvGraphicFramePr>
            <p:cNvPr id="47" name="Object 46">
              <a:extLst>
                <a:ext uri="{FF2B5EF4-FFF2-40B4-BE49-F238E27FC236}">
                  <a16:creationId xmlns:a16="http://schemas.microsoft.com/office/drawing/2014/main" id="{DAA4997C-FD6C-8576-C1E1-BDE4E3C92BD3}"/>
                </a:ext>
              </a:extLst>
            </p:cNvPr>
            <p:cNvGraphicFramePr>
              <a:graphicFrameLocks noChangeAspect="1"/>
            </p:cNvGraphicFramePr>
            <p:nvPr/>
          </p:nvGraphicFramePr>
          <p:xfrm>
            <a:off x="496045" y="4914040"/>
            <a:ext cx="3987800" cy="342900"/>
          </p:xfrm>
          <a:graphic>
            <a:graphicData uri="http://schemas.openxmlformats.org/presentationml/2006/ole">
              <mc:AlternateContent xmlns:mc="http://schemas.openxmlformats.org/markup-compatibility/2006">
                <mc:Choice xmlns:v="urn:schemas-microsoft-com:vml" Requires="v">
                  <p:oleObj name="Equation" r:id="rId10" imgW="3987720" imgH="342720" progId="Equation.DSMT4">
                    <p:embed/>
                  </p:oleObj>
                </mc:Choice>
                <mc:Fallback>
                  <p:oleObj name="Equation" r:id="rId10" imgW="3987720" imgH="342720" progId="Equation.DSMT4">
                    <p:embed/>
                    <p:pic>
                      <p:nvPicPr>
                        <p:cNvPr id="47" name="Object 46">
                          <a:extLst>
                            <a:ext uri="{FF2B5EF4-FFF2-40B4-BE49-F238E27FC236}">
                              <a16:creationId xmlns:a16="http://schemas.microsoft.com/office/drawing/2014/main" id="{DAA4997C-FD6C-8576-C1E1-BDE4E3C92BD3}"/>
                            </a:ext>
                          </a:extLst>
                        </p:cNvPr>
                        <p:cNvPicPr/>
                        <p:nvPr/>
                      </p:nvPicPr>
                      <p:blipFill>
                        <a:blip r:embed="rId11"/>
                        <a:stretch>
                          <a:fillRect/>
                        </a:stretch>
                      </p:blipFill>
                      <p:spPr>
                        <a:xfrm>
                          <a:off x="496045" y="4914040"/>
                          <a:ext cx="3987800" cy="34290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E80C2837-5EBC-201D-90A5-6BF64FDDCB2C}"/>
                </a:ext>
              </a:extLst>
            </p:cNvPr>
            <p:cNvGraphicFramePr>
              <a:graphicFrameLocks noChangeAspect="1"/>
            </p:cNvGraphicFramePr>
            <p:nvPr/>
          </p:nvGraphicFramePr>
          <p:xfrm>
            <a:off x="4821238" y="4812440"/>
            <a:ext cx="3873500" cy="546100"/>
          </p:xfrm>
          <a:graphic>
            <a:graphicData uri="http://schemas.openxmlformats.org/presentationml/2006/ole">
              <mc:AlternateContent xmlns:mc="http://schemas.openxmlformats.org/markup-compatibility/2006">
                <mc:Choice xmlns:v="urn:schemas-microsoft-com:vml" Requires="v">
                  <p:oleObj name="Equation" r:id="rId12" imgW="3873240" imgH="545760" progId="Equation.DSMT4">
                    <p:embed/>
                  </p:oleObj>
                </mc:Choice>
                <mc:Fallback>
                  <p:oleObj name="Equation" r:id="rId12" imgW="3873240" imgH="545760" progId="Equation.DSMT4">
                    <p:embed/>
                    <p:pic>
                      <p:nvPicPr>
                        <p:cNvPr id="49" name="Object 48">
                          <a:extLst>
                            <a:ext uri="{FF2B5EF4-FFF2-40B4-BE49-F238E27FC236}">
                              <a16:creationId xmlns:a16="http://schemas.microsoft.com/office/drawing/2014/main" id="{E80C2837-5EBC-201D-90A5-6BF64FDDCB2C}"/>
                            </a:ext>
                          </a:extLst>
                        </p:cNvPr>
                        <p:cNvPicPr/>
                        <p:nvPr/>
                      </p:nvPicPr>
                      <p:blipFill>
                        <a:blip r:embed="rId13"/>
                        <a:stretch>
                          <a:fillRect/>
                        </a:stretch>
                      </p:blipFill>
                      <p:spPr>
                        <a:xfrm>
                          <a:off x="4821238" y="4812440"/>
                          <a:ext cx="3873500" cy="546100"/>
                        </a:xfrm>
                        <a:prstGeom prst="rect">
                          <a:avLst/>
                        </a:prstGeom>
                      </p:spPr>
                    </p:pic>
                  </p:oleObj>
                </mc:Fallback>
              </mc:AlternateContent>
            </a:graphicData>
          </a:graphic>
        </p:graphicFrame>
      </p:grpSp>
      <p:graphicFrame>
        <p:nvGraphicFramePr>
          <p:cNvPr id="51" name="Object 50">
            <a:extLst>
              <a:ext uri="{FF2B5EF4-FFF2-40B4-BE49-F238E27FC236}">
                <a16:creationId xmlns:a16="http://schemas.microsoft.com/office/drawing/2014/main" id="{55D509C1-07EE-7EE7-622B-0072EF867C0C}"/>
              </a:ext>
            </a:extLst>
          </p:cNvPr>
          <p:cNvGraphicFramePr>
            <a:graphicFrameLocks noChangeAspect="1"/>
          </p:cNvGraphicFramePr>
          <p:nvPr/>
        </p:nvGraphicFramePr>
        <p:xfrm>
          <a:off x="479389" y="5226757"/>
          <a:ext cx="3949700" cy="635000"/>
        </p:xfrm>
        <a:graphic>
          <a:graphicData uri="http://schemas.openxmlformats.org/presentationml/2006/ole">
            <mc:AlternateContent xmlns:mc="http://schemas.openxmlformats.org/markup-compatibility/2006">
              <mc:Choice xmlns:v="urn:schemas-microsoft-com:vml" Requires="v">
                <p:oleObj name="Equation" r:id="rId14" imgW="3949560" imgH="634680" progId="Equation.DSMT4">
                  <p:embed/>
                </p:oleObj>
              </mc:Choice>
              <mc:Fallback>
                <p:oleObj name="Equation" r:id="rId14" imgW="3949560" imgH="634680" progId="Equation.DSMT4">
                  <p:embed/>
                  <p:pic>
                    <p:nvPicPr>
                      <p:cNvPr id="51" name="Object 50">
                        <a:extLst>
                          <a:ext uri="{FF2B5EF4-FFF2-40B4-BE49-F238E27FC236}">
                            <a16:creationId xmlns:a16="http://schemas.microsoft.com/office/drawing/2014/main" id="{55D509C1-07EE-7EE7-622B-0072EF867C0C}"/>
                          </a:ext>
                        </a:extLst>
                      </p:cNvPr>
                      <p:cNvPicPr/>
                      <p:nvPr/>
                    </p:nvPicPr>
                    <p:blipFill>
                      <a:blip r:embed="rId15"/>
                      <a:stretch>
                        <a:fillRect/>
                      </a:stretch>
                    </p:blipFill>
                    <p:spPr>
                      <a:xfrm>
                        <a:off x="479389" y="5226757"/>
                        <a:ext cx="3949700" cy="63500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9B676BA3-8631-D409-27F4-62576928DD29}"/>
              </a:ext>
            </a:extLst>
          </p:cNvPr>
          <p:cNvGraphicFramePr>
            <a:graphicFrameLocks noChangeAspect="1"/>
          </p:cNvGraphicFramePr>
          <p:nvPr/>
        </p:nvGraphicFramePr>
        <p:xfrm>
          <a:off x="436563" y="6024563"/>
          <a:ext cx="6337300" cy="355600"/>
        </p:xfrm>
        <a:graphic>
          <a:graphicData uri="http://schemas.openxmlformats.org/presentationml/2006/ole">
            <mc:AlternateContent xmlns:mc="http://schemas.openxmlformats.org/markup-compatibility/2006">
              <mc:Choice xmlns:v="urn:schemas-microsoft-com:vml" Requires="v">
                <p:oleObj name="Equation" r:id="rId16" imgW="6337080" imgH="355320" progId="Equation.DSMT4">
                  <p:embed/>
                </p:oleObj>
              </mc:Choice>
              <mc:Fallback>
                <p:oleObj name="Equation" r:id="rId16" imgW="6337080" imgH="355320" progId="Equation.DSMT4">
                  <p:embed/>
                  <p:pic>
                    <p:nvPicPr>
                      <p:cNvPr id="52" name="Object 51">
                        <a:extLst>
                          <a:ext uri="{FF2B5EF4-FFF2-40B4-BE49-F238E27FC236}">
                            <a16:creationId xmlns:a16="http://schemas.microsoft.com/office/drawing/2014/main" id="{9B676BA3-8631-D409-27F4-62576928DD29}"/>
                          </a:ext>
                        </a:extLst>
                      </p:cNvPr>
                      <p:cNvPicPr/>
                      <p:nvPr/>
                    </p:nvPicPr>
                    <p:blipFill>
                      <a:blip r:embed="rId17"/>
                      <a:stretch>
                        <a:fillRect/>
                      </a:stretch>
                    </p:blipFill>
                    <p:spPr>
                      <a:xfrm>
                        <a:off x="436563" y="6024563"/>
                        <a:ext cx="6337300" cy="355600"/>
                      </a:xfrm>
                      <a:prstGeom prst="rect">
                        <a:avLst/>
                      </a:prstGeom>
                    </p:spPr>
                  </p:pic>
                </p:oleObj>
              </mc:Fallback>
            </mc:AlternateContent>
          </a:graphicData>
        </a:graphic>
      </p:graphicFrame>
    </p:spTree>
    <p:extLst>
      <p:ext uri="{BB962C8B-B14F-4D97-AF65-F5344CB8AC3E}">
        <p14:creationId xmlns:p14="http://schemas.microsoft.com/office/powerpoint/2010/main" val="52078936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240BB65D-84C1-23AF-BE47-BFAA176A23F5}"/>
              </a:ext>
            </a:extLst>
          </p:cNvPr>
          <p:cNvSpPr/>
          <p:nvPr/>
        </p:nvSpPr>
        <p:spPr bwMode="auto">
          <a:xfrm>
            <a:off x="1403010" y="5216428"/>
            <a:ext cx="3072897" cy="635000"/>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53" name="Rectangle 52">
            <a:extLst>
              <a:ext uri="{FF2B5EF4-FFF2-40B4-BE49-F238E27FC236}">
                <a16:creationId xmlns:a16="http://schemas.microsoft.com/office/drawing/2014/main" id="{085BB490-82D2-1A22-B9FA-B06121DE33A2}"/>
              </a:ext>
            </a:extLst>
          </p:cNvPr>
          <p:cNvSpPr/>
          <p:nvPr/>
        </p:nvSpPr>
        <p:spPr bwMode="auto">
          <a:xfrm>
            <a:off x="4084638" y="3275851"/>
            <a:ext cx="2016015" cy="374769"/>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0" name="Rectangle 39">
            <a:extLst>
              <a:ext uri="{FF2B5EF4-FFF2-40B4-BE49-F238E27FC236}">
                <a16:creationId xmlns:a16="http://schemas.microsoft.com/office/drawing/2014/main" id="{420874A0-73E1-3618-952E-F0C03765571C}"/>
              </a:ext>
            </a:extLst>
          </p:cNvPr>
          <p:cNvSpPr/>
          <p:nvPr/>
        </p:nvSpPr>
        <p:spPr bwMode="auto">
          <a:xfrm>
            <a:off x="496045" y="1868798"/>
            <a:ext cx="3363979" cy="24645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07FA2369-08BB-802D-96F6-A3BA20AE9E54}"/>
              </a:ext>
            </a:extLst>
          </p:cNvPr>
          <p:cNvSpPr>
            <a:spLocks noGrp="1"/>
          </p:cNvSpPr>
          <p:nvPr>
            <p:ph type="title"/>
          </p:nvPr>
        </p:nvSpPr>
        <p:spPr/>
        <p:txBody>
          <a:bodyPr/>
          <a:lstStyle/>
          <a:p>
            <a:r>
              <a:rPr lang="en-US" dirty="0"/>
              <a:t>Collision Dynamics/Kinematics</a:t>
            </a:r>
          </a:p>
        </p:txBody>
      </p:sp>
      <p:sp>
        <p:nvSpPr>
          <p:cNvPr id="4" name="Date Placeholder 3">
            <a:extLst>
              <a:ext uri="{FF2B5EF4-FFF2-40B4-BE49-F238E27FC236}">
                <a16:creationId xmlns:a16="http://schemas.microsoft.com/office/drawing/2014/main" id="{0E10E282-03DD-1EDD-446B-18F789B7523D}"/>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6B018D37-9C48-C54D-D521-4596549A9A54}"/>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33BC86D0-7301-B2D4-6094-94D89D8FE2DB}"/>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84</a:t>
            </a:fld>
            <a:endParaRPr lang="en-US">
              <a:solidFill>
                <a:srgbClr val="C0C0C0"/>
              </a:solidFill>
            </a:endParaRPr>
          </a:p>
        </p:txBody>
      </p:sp>
      <p:grpSp>
        <p:nvGrpSpPr>
          <p:cNvPr id="30" name="Group 29">
            <a:extLst>
              <a:ext uri="{FF2B5EF4-FFF2-40B4-BE49-F238E27FC236}">
                <a16:creationId xmlns:a16="http://schemas.microsoft.com/office/drawing/2014/main" id="{394FB276-C75C-7EC9-4DB8-6DBF41B2B8AD}"/>
              </a:ext>
            </a:extLst>
          </p:cNvPr>
          <p:cNvGrpSpPr/>
          <p:nvPr/>
        </p:nvGrpSpPr>
        <p:grpSpPr>
          <a:xfrm>
            <a:off x="7876421" y="888453"/>
            <a:ext cx="790575" cy="847725"/>
            <a:chOff x="5348106" y="3274851"/>
            <a:chExt cx="790575" cy="847725"/>
          </a:xfrm>
        </p:grpSpPr>
        <p:sp>
          <p:nvSpPr>
            <p:cNvPr id="9" name="Oval 3">
              <a:extLst>
                <a:ext uri="{FF2B5EF4-FFF2-40B4-BE49-F238E27FC236}">
                  <a16:creationId xmlns:a16="http://schemas.microsoft.com/office/drawing/2014/main" id="{7EA62C20-C822-559E-C9D5-12085B6D0924}"/>
                </a:ext>
              </a:extLst>
            </p:cNvPr>
            <p:cNvSpPr>
              <a:spLocks noChangeArrowheads="1"/>
            </p:cNvSpPr>
            <p:nvPr/>
          </p:nvSpPr>
          <p:spPr bwMode="auto">
            <a:xfrm>
              <a:off x="5481456" y="3274851"/>
              <a:ext cx="561975" cy="542925"/>
            </a:xfrm>
            <a:prstGeom prst="ellipse">
              <a:avLst/>
            </a:prstGeom>
            <a:solidFill>
              <a:srgbClr val="00FFFF"/>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0" name="Line 4">
              <a:extLst>
                <a:ext uri="{FF2B5EF4-FFF2-40B4-BE49-F238E27FC236}">
                  <a16:creationId xmlns:a16="http://schemas.microsoft.com/office/drawing/2014/main" id="{3DD71226-D1FB-A7C4-986B-9C9EEBC4F7EC}"/>
                </a:ext>
              </a:extLst>
            </p:cNvPr>
            <p:cNvSpPr>
              <a:spLocks noChangeShapeType="1"/>
            </p:cNvSpPr>
            <p:nvPr/>
          </p:nvSpPr>
          <p:spPr bwMode="auto">
            <a:xfrm flipV="1">
              <a:off x="5605062" y="3350472"/>
              <a:ext cx="335047" cy="404849"/>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11" name="Rectangle 5">
              <a:extLst>
                <a:ext uri="{FF2B5EF4-FFF2-40B4-BE49-F238E27FC236}">
                  <a16:creationId xmlns:a16="http://schemas.microsoft.com/office/drawing/2014/main" id="{FCCBF1CA-1727-1A31-254E-387D922DACE1}"/>
                </a:ext>
              </a:extLst>
            </p:cNvPr>
            <p:cNvSpPr>
              <a:spLocks noChangeArrowheads="1"/>
            </p:cNvSpPr>
            <p:nvPr/>
          </p:nvSpPr>
          <p:spPr bwMode="auto">
            <a:xfrm>
              <a:off x="5348106" y="3884451"/>
              <a:ext cx="790575" cy="238125"/>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Target,  B</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8" name="TextBox 17">
              <a:extLst>
                <a:ext uri="{FF2B5EF4-FFF2-40B4-BE49-F238E27FC236}">
                  <a16:creationId xmlns:a16="http://schemas.microsoft.com/office/drawing/2014/main" id="{701CDC35-14A5-2BC4-C542-A782213F4F41}"/>
                </a:ext>
              </a:extLst>
            </p:cNvPr>
            <p:cNvSpPr txBox="1"/>
            <p:nvPr/>
          </p:nvSpPr>
          <p:spPr>
            <a:xfrm>
              <a:off x="5481456" y="3306675"/>
              <a:ext cx="406532" cy="246221"/>
            </a:xfrm>
            <a:prstGeom prst="rect">
              <a:avLst/>
            </a:prstGeom>
            <a:noFill/>
          </p:spPr>
          <p:txBody>
            <a:bodyPr wrap="square" rtlCol="0">
              <a:spAutoFit/>
            </a:bodyPr>
            <a:lstStyle/>
            <a:p>
              <a:r>
                <a:rPr lang="en-US" sz="1000" dirty="0"/>
                <a:t>d</a:t>
              </a:r>
              <a:r>
                <a:rPr lang="en-US" sz="1000" baseline="-25000" dirty="0"/>
                <a:t>B</a:t>
              </a:r>
            </a:p>
          </p:txBody>
        </p:sp>
      </p:grpSp>
      <p:grpSp>
        <p:nvGrpSpPr>
          <p:cNvPr id="29" name="Group 28">
            <a:extLst>
              <a:ext uri="{FF2B5EF4-FFF2-40B4-BE49-F238E27FC236}">
                <a16:creationId xmlns:a16="http://schemas.microsoft.com/office/drawing/2014/main" id="{C4FB7518-B255-20E6-F325-3B8302F5200F}"/>
              </a:ext>
            </a:extLst>
          </p:cNvPr>
          <p:cNvGrpSpPr/>
          <p:nvPr/>
        </p:nvGrpSpPr>
        <p:grpSpPr>
          <a:xfrm>
            <a:off x="6811789" y="888453"/>
            <a:ext cx="1000126" cy="763443"/>
            <a:chOff x="4449343" y="2605326"/>
            <a:chExt cx="1000126" cy="763443"/>
          </a:xfrm>
        </p:grpSpPr>
        <p:sp>
          <p:nvSpPr>
            <p:cNvPr id="23" name="Oval 8">
              <a:extLst>
                <a:ext uri="{FF2B5EF4-FFF2-40B4-BE49-F238E27FC236}">
                  <a16:creationId xmlns:a16="http://schemas.microsoft.com/office/drawing/2014/main" id="{2BA44670-CE4B-9AD7-6B03-1559127D728D}"/>
                </a:ext>
              </a:extLst>
            </p:cNvPr>
            <p:cNvSpPr>
              <a:spLocks noChangeArrowheads="1"/>
            </p:cNvSpPr>
            <p:nvPr/>
          </p:nvSpPr>
          <p:spPr bwMode="auto">
            <a:xfrm>
              <a:off x="4724335" y="2736548"/>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6" name="Rectangle 9">
              <a:extLst>
                <a:ext uri="{FF2B5EF4-FFF2-40B4-BE49-F238E27FC236}">
                  <a16:creationId xmlns:a16="http://schemas.microsoft.com/office/drawing/2014/main" id="{7788E331-3370-CA40-AA20-F1EA983C240B}"/>
                </a:ext>
              </a:extLst>
            </p:cNvPr>
            <p:cNvSpPr>
              <a:spLocks noChangeArrowheads="1"/>
            </p:cNvSpPr>
            <p:nvPr/>
          </p:nvSpPr>
          <p:spPr bwMode="auto">
            <a:xfrm>
              <a:off x="4449343" y="3159219"/>
              <a:ext cx="1000126" cy="209550"/>
            </a:xfrm>
            <a:prstGeom prst="rect">
              <a:avLst/>
            </a:prstGeom>
            <a:solidFill>
              <a:srgbClr val="FFFFFF"/>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12700" tIns="12700" rIns="12700" bIns="1270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ts val="800"/>
                </a:spcAft>
                <a:buClrTx/>
                <a:buSzTx/>
                <a:buFontTx/>
                <a:buNone/>
                <a:tabLst/>
              </a:pPr>
              <a:r>
                <a:rPr kumimoji="0" lang="en-US" altLang="en-US" sz="1100" b="0" i="0" u="none" strike="noStrike" cap="none" normalizeH="0" baseline="0" dirty="0">
                  <a:ln>
                    <a:noFill/>
                  </a:ln>
                  <a:solidFill>
                    <a:schemeClr val="tx1"/>
                  </a:solidFill>
                  <a:effectLst/>
                  <a:latin typeface="Calibri" panose="020F0502020204030204" pitchFamily="34" charset="0"/>
                </a:rPr>
                <a:t> </a:t>
              </a:r>
              <a:r>
                <a:rPr kumimoji="0" lang="en-US" altLang="en-US" sz="1200" b="1" i="1" u="none" strike="noStrike" cap="none" normalizeH="0" baseline="0" dirty="0">
                  <a:ln>
                    <a:noFill/>
                  </a:ln>
                  <a:solidFill>
                    <a:schemeClr val="tx1"/>
                  </a:solidFill>
                  <a:effectLst/>
                  <a:latin typeface="Calibri" panose="020F0502020204030204" pitchFamily="34" charset="0"/>
                </a:rPr>
                <a:t>Projectile,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27" name="Line 4">
              <a:extLst>
                <a:ext uri="{FF2B5EF4-FFF2-40B4-BE49-F238E27FC236}">
                  <a16:creationId xmlns:a16="http://schemas.microsoft.com/office/drawing/2014/main" id="{7582EF73-C8CC-2208-6171-DA67DD27D084}"/>
                </a:ext>
              </a:extLst>
            </p:cNvPr>
            <p:cNvSpPr>
              <a:spLocks noChangeShapeType="1"/>
            </p:cNvSpPr>
            <p:nvPr/>
          </p:nvSpPr>
          <p:spPr bwMode="auto">
            <a:xfrm flipV="1">
              <a:off x="4787081" y="2803222"/>
              <a:ext cx="236458" cy="209551"/>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D257A189-6980-96D5-ADB4-05189E0620FB}"/>
                </a:ext>
              </a:extLst>
            </p:cNvPr>
            <p:cNvSpPr txBox="1"/>
            <p:nvPr/>
          </p:nvSpPr>
          <p:spPr>
            <a:xfrm>
              <a:off x="4910167" y="2605326"/>
              <a:ext cx="406532" cy="246221"/>
            </a:xfrm>
            <a:prstGeom prst="rect">
              <a:avLst/>
            </a:prstGeom>
            <a:noFill/>
          </p:spPr>
          <p:txBody>
            <a:bodyPr wrap="square" rtlCol="0">
              <a:spAutoFit/>
            </a:bodyPr>
            <a:lstStyle/>
            <a:p>
              <a:r>
                <a:rPr lang="en-US" sz="1000" dirty="0" err="1"/>
                <a:t>d</a:t>
              </a:r>
              <a:r>
                <a:rPr lang="en-US" sz="1000" baseline="-25000" dirty="0" err="1"/>
                <a:t>A</a:t>
              </a:r>
              <a:endParaRPr lang="en-US" sz="1000" baseline="-25000" dirty="0"/>
            </a:p>
          </p:txBody>
        </p:sp>
      </p:grpSp>
      <p:sp>
        <p:nvSpPr>
          <p:cNvPr id="33" name="TextBox 32">
            <a:extLst>
              <a:ext uri="{FF2B5EF4-FFF2-40B4-BE49-F238E27FC236}">
                <a16:creationId xmlns:a16="http://schemas.microsoft.com/office/drawing/2014/main" id="{A76AD0A8-AE16-727F-4FE3-D9E7B2E1DD86}"/>
              </a:ext>
            </a:extLst>
          </p:cNvPr>
          <p:cNvSpPr txBox="1"/>
          <p:nvPr/>
        </p:nvSpPr>
        <p:spPr>
          <a:xfrm>
            <a:off x="404815" y="922458"/>
            <a:ext cx="6120926" cy="338554"/>
          </a:xfrm>
          <a:prstGeom prst="rect">
            <a:avLst/>
          </a:prstGeom>
          <a:noFill/>
        </p:spPr>
        <p:txBody>
          <a:bodyPr wrap="square" rtlCol="0">
            <a:spAutoFit/>
          </a:bodyPr>
          <a:lstStyle/>
          <a:p>
            <a:pPr algn="l"/>
            <a:r>
              <a:rPr lang="en-US" sz="1600" dirty="0"/>
              <a:t>Gas volume </a:t>
            </a:r>
            <a:r>
              <a:rPr lang="en-US" sz="1600" b="1" i="1" dirty="0"/>
              <a:t>V </a:t>
            </a:r>
            <a:r>
              <a:rPr lang="en-US" sz="1600" dirty="0"/>
              <a:t>filled homogeneously with A and B: </a:t>
            </a:r>
            <a:r>
              <a:rPr lang="en-US" sz="1600" b="1" i="1" dirty="0" err="1">
                <a:latin typeface="Symbol" panose="05050102010706020507" pitchFamily="18" charset="2"/>
              </a:rPr>
              <a:t>r</a:t>
            </a:r>
            <a:r>
              <a:rPr lang="en-US" sz="1600" b="1" baseline="-25000" dirty="0" err="1"/>
              <a:t>A</a:t>
            </a:r>
            <a:r>
              <a:rPr lang="en-US" sz="1600" dirty="0"/>
              <a:t>,</a:t>
            </a:r>
            <a:r>
              <a:rPr lang="en-US" sz="1600" b="1" dirty="0"/>
              <a:t> </a:t>
            </a:r>
            <a:r>
              <a:rPr lang="en-US" sz="1600" b="1" i="1" dirty="0" err="1">
                <a:latin typeface="Symbol" panose="05050102010706020507" pitchFamily="18" charset="2"/>
              </a:rPr>
              <a:t>r</a:t>
            </a:r>
            <a:r>
              <a:rPr lang="en-US" sz="1600" b="1" baseline="-25000" dirty="0" err="1"/>
              <a:t>B</a:t>
            </a:r>
            <a:endParaRPr lang="en-US" sz="1600" b="1" baseline="-25000" dirty="0"/>
          </a:p>
        </p:txBody>
      </p:sp>
      <p:sp>
        <p:nvSpPr>
          <p:cNvPr id="34" name="Line 10">
            <a:extLst>
              <a:ext uri="{FF2B5EF4-FFF2-40B4-BE49-F238E27FC236}">
                <a16:creationId xmlns:a16="http://schemas.microsoft.com/office/drawing/2014/main" id="{84EE69B8-8461-8BA9-029C-4FFD1A34F253}"/>
              </a:ext>
            </a:extLst>
          </p:cNvPr>
          <p:cNvSpPr>
            <a:spLocks noChangeShapeType="1"/>
          </p:cNvSpPr>
          <p:nvPr/>
        </p:nvSpPr>
        <p:spPr bwMode="auto">
          <a:xfrm flipH="1" flipV="1">
            <a:off x="57150" y="23813"/>
            <a:ext cx="47625" cy="428625"/>
          </a:xfrm>
          <a:prstGeom prst="line">
            <a:avLst/>
          </a:prstGeom>
          <a:noFill/>
          <a:ln w="12700">
            <a:solidFill>
              <a:srgbClr val="000000"/>
            </a:solidFill>
            <a:round/>
            <a:headEnd type="none" w="lg" len="sm"/>
            <a:tailEnd type="triangle" w="lg"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grpSp>
        <p:nvGrpSpPr>
          <p:cNvPr id="39" name="Group 38">
            <a:extLst>
              <a:ext uri="{FF2B5EF4-FFF2-40B4-BE49-F238E27FC236}">
                <a16:creationId xmlns:a16="http://schemas.microsoft.com/office/drawing/2014/main" id="{4D9183FF-68C9-97B4-A332-7A46FB9DFA89}"/>
              </a:ext>
            </a:extLst>
          </p:cNvPr>
          <p:cNvGrpSpPr/>
          <p:nvPr/>
        </p:nvGrpSpPr>
        <p:grpSpPr>
          <a:xfrm>
            <a:off x="591837" y="1716926"/>
            <a:ext cx="3179762" cy="3117850"/>
            <a:chOff x="584857" y="1444157"/>
            <a:chExt cx="3179762" cy="3117850"/>
          </a:xfrm>
        </p:grpSpPr>
        <p:graphicFrame>
          <p:nvGraphicFramePr>
            <p:cNvPr id="8" name="Object 7">
              <a:extLst>
                <a:ext uri="{FF2B5EF4-FFF2-40B4-BE49-F238E27FC236}">
                  <a16:creationId xmlns:a16="http://schemas.microsoft.com/office/drawing/2014/main" id="{35120D28-46C2-2D77-FA23-227B515F6E1F}"/>
                </a:ext>
              </a:extLst>
            </p:cNvPr>
            <p:cNvGraphicFramePr>
              <a:graphicFrameLocks noChangeAspect="1"/>
            </p:cNvGraphicFramePr>
            <p:nvPr/>
          </p:nvGraphicFramePr>
          <p:xfrm>
            <a:off x="584857" y="1444157"/>
            <a:ext cx="3179762" cy="3117850"/>
          </p:xfrm>
          <a:graphic>
            <a:graphicData uri="http://schemas.openxmlformats.org/presentationml/2006/ole">
              <mc:AlternateContent xmlns:mc="http://schemas.openxmlformats.org/markup-compatibility/2006">
                <mc:Choice xmlns:v="urn:schemas-microsoft-com:vml" Requires="v">
                  <p:oleObj name="Picture" r:id="rId2" imgW="3651120" imgH="3584520" progId="Word.Picture.8">
                    <p:embed/>
                  </p:oleObj>
                </mc:Choice>
                <mc:Fallback>
                  <p:oleObj name="Picture" r:id="rId2" imgW="3651120" imgH="3584520" progId="Word.Picture.8">
                    <p:embed/>
                    <p:pic>
                      <p:nvPicPr>
                        <p:cNvPr id="8" name="Object 7">
                          <a:extLst>
                            <a:ext uri="{FF2B5EF4-FFF2-40B4-BE49-F238E27FC236}">
                              <a16:creationId xmlns:a16="http://schemas.microsoft.com/office/drawing/2014/main" id="{35120D28-46C2-2D77-FA23-227B515F6E1F}"/>
                            </a:ext>
                          </a:extLst>
                        </p:cNvPr>
                        <p:cNvPicPr>
                          <a:picLocks noChangeAspect="1" noChangeArrowheads="1"/>
                        </p:cNvPicPr>
                        <p:nvPr/>
                      </p:nvPicPr>
                      <p:blipFill>
                        <a:blip r:embed="rId3"/>
                        <a:srcRect/>
                        <a:stretch>
                          <a:fillRect/>
                        </a:stretch>
                      </p:blipFill>
                      <p:spPr bwMode="auto">
                        <a:xfrm>
                          <a:off x="584857" y="1444157"/>
                          <a:ext cx="3179762" cy="3117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37" name="Group 36">
              <a:extLst>
                <a:ext uri="{FF2B5EF4-FFF2-40B4-BE49-F238E27FC236}">
                  <a16:creationId xmlns:a16="http://schemas.microsoft.com/office/drawing/2014/main" id="{64FDEC6E-AB7E-78B2-016E-F0C7ABF36DC1}"/>
                </a:ext>
              </a:extLst>
            </p:cNvPr>
            <p:cNvGrpSpPr/>
            <p:nvPr/>
          </p:nvGrpSpPr>
          <p:grpSpPr>
            <a:xfrm>
              <a:off x="1396030" y="1969302"/>
              <a:ext cx="2059146" cy="1459698"/>
              <a:chOff x="1396030" y="1969302"/>
              <a:chExt cx="2059146" cy="1459698"/>
            </a:xfrm>
          </p:grpSpPr>
          <p:sp>
            <p:nvSpPr>
              <p:cNvPr id="31" name="Arc 30">
                <a:extLst>
                  <a:ext uri="{FF2B5EF4-FFF2-40B4-BE49-F238E27FC236}">
                    <a16:creationId xmlns:a16="http://schemas.microsoft.com/office/drawing/2014/main" id="{AED95E20-8B0A-4DC0-337A-37D2498368EB}"/>
                  </a:ext>
                </a:extLst>
              </p:cNvPr>
              <p:cNvSpPr/>
              <p:nvPr/>
            </p:nvSpPr>
            <p:spPr bwMode="auto">
              <a:xfrm>
                <a:off x="1396030" y="236627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32" name="Arc 31">
                <a:extLst>
                  <a:ext uri="{FF2B5EF4-FFF2-40B4-BE49-F238E27FC236}">
                    <a16:creationId xmlns:a16="http://schemas.microsoft.com/office/drawing/2014/main" id="{8F3F9C2F-04FC-E913-6A7F-9C2846D93451}"/>
                  </a:ext>
                </a:extLst>
              </p:cNvPr>
              <p:cNvSpPr/>
              <p:nvPr/>
            </p:nvSpPr>
            <p:spPr bwMode="auto">
              <a:xfrm flipV="1">
                <a:off x="1396030" y="2129842"/>
                <a:ext cx="181484" cy="1062728"/>
              </a:xfrm>
              <a:prstGeom prst="arc">
                <a:avLst>
                  <a:gd name="adj1" fmla="val 16200000"/>
                  <a:gd name="adj2" fmla="val 186398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cxnSp>
            <p:nvCxnSpPr>
              <p:cNvPr id="36" name="Straight Arrow Connector 35">
                <a:extLst>
                  <a:ext uri="{FF2B5EF4-FFF2-40B4-BE49-F238E27FC236}">
                    <a16:creationId xmlns:a16="http://schemas.microsoft.com/office/drawing/2014/main" id="{6C48CC5C-EB5B-57C0-94D7-FE42ED779EFD}"/>
                  </a:ext>
                </a:extLst>
              </p:cNvPr>
              <p:cNvCxnSpPr/>
              <p:nvPr/>
            </p:nvCxnSpPr>
            <p:spPr bwMode="auto">
              <a:xfrm>
                <a:off x="1486772" y="1969302"/>
                <a:ext cx="1968404" cy="0"/>
              </a:xfrm>
              <a:prstGeom prst="straightConnector1">
                <a:avLst/>
              </a:prstGeom>
              <a:solidFill>
                <a:schemeClr val="accent1"/>
              </a:solidFill>
              <a:ln w="9525" cap="flat" cmpd="sng" algn="ctr">
                <a:solidFill>
                  <a:schemeClr val="tx1"/>
                </a:solidFill>
                <a:prstDash val="solid"/>
                <a:round/>
                <a:headEnd type="triangle" w="med" len="med"/>
                <a:tailEnd type="triangle" w="med" len="med"/>
              </a:ln>
              <a:effectLst/>
            </p:spPr>
          </p:cxnSp>
        </p:grpSp>
      </p:grpSp>
      <p:graphicFrame>
        <p:nvGraphicFramePr>
          <p:cNvPr id="38" name="Object 37">
            <a:extLst>
              <a:ext uri="{FF2B5EF4-FFF2-40B4-BE49-F238E27FC236}">
                <a16:creationId xmlns:a16="http://schemas.microsoft.com/office/drawing/2014/main" id="{4D3F542F-31EB-C2A4-9A7E-4DDFCFC45A7B}"/>
              </a:ext>
            </a:extLst>
          </p:cNvPr>
          <p:cNvGraphicFramePr>
            <a:graphicFrameLocks noChangeAspect="1"/>
          </p:cNvGraphicFramePr>
          <p:nvPr/>
        </p:nvGraphicFramePr>
        <p:xfrm>
          <a:off x="496045" y="1274071"/>
          <a:ext cx="5257800" cy="546100"/>
        </p:xfrm>
        <a:graphic>
          <a:graphicData uri="http://schemas.openxmlformats.org/presentationml/2006/ole">
            <mc:AlternateContent xmlns:mc="http://schemas.openxmlformats.org/markup-compatibility/2006">
              <mc:Choice xmlns:v="urn:schemas-microsoft-com:vml" Requires="v">
                <p:oleObj name="Equation" r:id="rId4" imgW="5257800" imgH="545760" progId="Equation.DSMT4">
                  <p:embed/>
                </p:oleObj>
              </mc:Choice>
              <mc:Fallback>
                <p:oleObj name="Equation" r:id="rId4" imgW="5257800" imgH="545760" progId="Equation.DSMT4">
                  <p:embed/>
                  <p:pic>
                    <p:nvPicPr>
                      <p:cNvPr id="38" name="Object 37">
                        <a:extLst>
                          <a:ext uri="{FF2B5EF4-FFF2-40B4-BE49-F238E27FC236}">
                            <a16:creationId xmlns:a16="http://schemas.microsoft.com/office/drawing/2014/main" id="{4D3F542F-31EB-C2A4-9A7E-4DDFCFC45A7B}"/>
                          </a:ext>
                        </a:extLst>
                      </p:cNvPr>
                      <p:cNvPicPr/>
                      <p:nvPr/>
                    </p:nvPicPr>
                    <p:blipFill>
                      <a:blip r:embed="rId5"/>
                      <a:stretch>
                        <a:fillRect/>
                      </a:stretch>
                    </p:blipFill>
                    <p:spPr>
                      <a:xfrm>
                        <a:off x="496045" y="1274071"/>
                        <a:ext cx="5257800" cy="546100"/>
                      </a:xfrm>
                      <a:prstGeom prst="rect">
                        <a:avLst/>
                      </a:prstGeom>
                    </p:spPr>
                  </p:pic>
                </p:oleObj>
              </mc:Fallback>
            </mc:AlternateContent>
          </a:graphicData>
        </a:graphic>
      </p:graphicFrame>
      <p:grpSp>
        <p:nvGrpSpPr>
          <p:cNvPr id="48" name="Group 47">
            <a:extLst>
              <a:ext uri="{FF2B5EF4-FFF2-40B4-BE49-F238E27FC236}">
                <a16:creationId xmlns:a16="http://schemas.microsoft.com/office/drawing/2014/main" id="{229543F7-549D-367E-F575-502B513DCA21}"/>
              </a:ext>
            </a:extLst>
          </p:cNvPr>
          <p:cNvGrpSpPr/>
          <p:nvPr/>
        </p:nvGrpSpPr>
        <p:grpSpPr>
          <a:xfrm>
            <a:off x="4084638" y="1960319"/>
            <a:ext cx="4610100" cy="2362200"/>
            <a:chOff x="4084638" y="2106899"/>
            <a:chExt cx="4610100" cy="2362200"/>
          </a:xfrm>
        </p:grpSpPr>
        <p:graphicFrame>
          <p:nvGraphicFramePr>
            <p:cNvPr id="41" name="Object 40">
              <a:extLst>
                <a:ext uri="{FF2B5EF4-FFF2-40B4-BE49-F238E27FC236}">
                  <a16:creationId xmlns:a16="http://schemas.microsoft.com/office/drawing/2014/main" id="{B0562F06-FEC2-DCB0-D55B-B14E722D77E7}"/>
                </a:ext>
              </a:extLst>
            </p:cNvPr>
            <p:cNvGraphicFramePr>
              <a:graphicFrameLocks noChangeAspect="1"/>
            </p:cNvGraphicFramePr>
            <p:nvPr/>
          </p:nvGraphicFramePr>
          <p:xfrm>
            <a:off x="4084638" y="2106899"/>
            <a:ext cx="4610100" cy="2362200"/>
          </p:xfrm>
          <a:graphic>
            <a:graphicData uri="http://schemas.openxmlformats.org/presentationml/2006/ole">
              <mc:AlternateContent xmlns:mc="http://schemas.openxmlformats.org/markup-compatibility/2006">
                <mc:Choice xmlns:v="urn:schemas-microsoft-com:vml" Requires="v">
                  <p:oleObj name="Equation" r:id="rId6" imgW="4609800" imgH="2361960" progId="Equation.DSMT4">
                    <p:embed/>
                  </p:oleObj>
                </mc:Choice>
                <mc:Fallback>
                  <p:oleObj name="Equation" r:id="rId6" imgW="4609800" imgH="2361960" progId="Equation.DSMT4">
                    <p:embed/>
                    <p:pic>
                      <p:nvPicPr>
                        <p:cNvPr id="41" name="Object 40">
                          <a:extLst>
                            <a:ext uri="{FF2B5EF4-FFF2-40B4-BE49-F238E27FC236}">
                              <a16:creationId xmlns:a16="http://schemas.microsoft.com/office/drawing/2014/main" id="{B0562F06-FEC2-DCB0-D55B-B14E722D77E7}"/>
                            </a:ext>
                          </a:extLst>
                        </p:cNvPr>
                        <p:cNvPicPr/>
                        <p:nvPr/>
                      </p:nvPicPr>
                      <p:blipFill>
                        <a:blip r:embed="rId7"/>
                        <a:stretch>
                          <a:fillRect/>
                        </a:stretch>
                      </p:blipFill>
                      <p:spPr>
                        <a:xfrm>
                          <a:off x="4084638" y="2106899"/>
                          <a:ext cx="4610100" cy="2362200"/>
                        </a:xfrm>
                        <a:prstGeom prst="rect">
                          <a:avLst/>
                        </a:prstGeom>
                      </p:spPr>
                    </p:pic>
                  </p:oleObj>
                </mc:Fallback>
              </mc:AlternateContent>
            </a:graphicData>
          </a:graphic>
        </p:graphicFrame>
        <p:sp>
          <p:nvSpPr>
            <p:cNvPr id="45" name="Right Bracket 44">
              <a:extLst>
                <a:ext uri="{FF2B5EF4-FFF2-40B4-BE49-F238E27FC236}">
                  <a16:creationId xmlns:a16="http://schemas.microsoft.com/office/drawing/2014/main" id="{A2EA251B-7658-95C0-0B62-96116FF0F1DA}"/>
                </a:ext>
              </a:extLst>
            </p:cNvPr>
            <p:cNvSpPr/>
            <p:nvPr/>
          </p:nvSpPr>
          <p:spPr bwMode="auto">
            <a:xfrm rot="5400000">
              <a:off x="6445481" y="2711446"/>
              <a:ext cx="168364" cy="984742"/>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46" name="Object 45">
              <a:extLst>
                <a:ext uri="{FF2B5EF4-FFF2-40B4-BE49-F238E27FC236}">
                  <a16:creationId xmlns:a16="http://schemas.microsoft.com/office/drawing/2014/main" id="{7603F79A-F78B-779A-5AEF-45767787012E}"/>
                </a:ext>
              </a:extLst>
            </p:cNvPr>
            <p:cNvGraphicFramePr>
              <a:graphicFrameLocks noChangeAspect="1"/>
            </p:cNvGraphicFramePr>
            <p:nvPr/>
          </p:nvGraphicFramePr>
          <p:xfrm>
            <a:off x="7175907" y="3197587"/>
            <a:ext cx="1491089" cy="454909"/>
          </p:xfrm>
          <a:graphic>
            <a:graphicData uri="http://schemas.openxmlformats.org/presentationml/2006/ole">
              <mc:AlternateContent xmlns:mc="http://schemas.openxmlformats.org/markup-compatibility/2006">
                <mc:Choice xmlns:v="urn:schemas-microsoft-com:vml" Requires="v">
                  <p:oleObj name="Equation" r:id="rId8" imgW="2247840" imgH="685800" progId="Equation.DSMT4">
                    <p:embed/>
                  </p:oleObj>
                </mc:Choice>
                <mc:Fallback>
                  <p:oleObj name="Equation" r:id="rId8" imgW="2247840" imgH="685800" progId="Equation.DSMT4">
                    <p:embed/>
                    <p:pic>
                      <p:nvPicPr>
                        <p:cNvPr id="46" name="Object 45">
                          <a:extLst>
                            <a:ext uri="{FF2B5EF4-FFF2-40B4-BE49-F238E27FC236}">
                              <a16:creationId xmlns:a16="http://schemas.microsoft.com/office/drawing/2014/main" id="{7603F79A-F78B-779A-5AEF-45767787012E}"/>
                            </a:ext>
                          </a:extLst>
                        </p:cNvPr>
                        <p:cNvPicPr/>
                        <p:nvPr/>
                      </p:nvPicPr>
                      <p:blipFill>
                        <a:blip r:embed="rId9"/>
                        <a:stretch>
                          <a:fillRect/>
                        </a:stretch>
                      </p:blipFill>
                      <p:spPr>
                        <a:xfrm>
                          <a:off x="7175907" y="3197587"/>
                          <a:ext cx="1491089" cy="454909"/>
                        </a:xfrm>
                        <a:prstGeom prst="rect">
                          <a:avLst/>
                        </a:prstGeom>
                      </p:spPr>
                    </p:pic>
                  </p:oleObj>
                </mc:Fallback>
              </mc:AlternateContent>
            </a:graphicData>
          </a:graphic>
        </p:graphicFrame>
      </p:grpSp>
      <p:grpSp>
        <p:nvGrpSpPr>
          <p:cNvPr id="50" name="Group 49">
            <a:extLst>
              <a:ext uri="{FF2B5EF4-FFF2-40B4-BE49-F238E27FC236}">
                <a16:creationId xmlns:a16="http://schemas.microsoft.com/office/drawing/2014/main" id="{7FD246CB-C5BF-D38C-5E50-803901A91B97}"/>
              </a:ext>
            </a:extLst>
          </p:cNvPr>
          <p:cNvGrpSpPr/>
          <p:nvPr/>
        </p:nvGrpSpPr>
        <p:grpSpPr>
          <a:xfrm>
            <a:off x="488107" y="4527156"/>
            <a:ext cx="8198693" cy="546100"/>
            <a:chOff x="496045" y="4812440"/>
            <a:chExt cx="8198693" cy="546100"/>
          </a:xfrm>
        </p:grpSpPr>
        <p:graphicFrame>
          <p:nvGraphicFramePr>
            <p:cNvPr id="47" name="Object 46">
              <a:extLst>
                <a:ext uri="{FF2B5EF4-FFF2-40B4-BE49-F238E27FC236}">
                  <a16:creationId xmlns:a16="http://schemas.microsoft.com/office/drawing/2014/main" id="{DAA4997C-FD6C-8576-C1E1-BDE4E3C92BD3}"/>
                </a:ext>
              </a:extLst>
            </p:cNvPr>
            <p:cNvGraphicFramePr>
              <a:graphicFrameLocks noChangeAspect="1"/>
            </p:cNvGraphicFramePr>
            <p:nvPr/>
          </p:nvGraphicFramePr>
          <p:xfrm>
            <a:off x="496045" y="4914040"/>
            <a:ext cx="3987800" cy="342900"/>
          </p:xfrm>
          <a:graphic>
            <a:graphicData uri="http://schemas.openxmlformats.org/presentationml/2006/ole">
              <mc:AlternateContent xmlns:mc="http://schemas.openxmlformats.org/markup-compatibility/2006">
                <mc:Choice xmlns:v="urn:schemas-microsoft-com:vml" Requires="v">
                  <p:oleObj name="Equation" r:id="rId10" imgW="3987720" imgH="342720" progId="Equation.DSMT4">
                    <p:embed/>
                  </p:oleObj>
                </mc:Choice>
                <mc:Fallback>
                  <p:oleObj name="Equation" r:id="rId10" imgW="3987720" imgH="342720" progId="Equation.DSMT4">
                    <p:embed/>
                    <p:pic>
                      <p:nvPicPr>
                        <p:cNvPr id="47" name="Object 46">
                          <a:extLst>
                            <a:ext uri="{FF2B5EF4-FFF2-40B4-BE49-F238E27FC236}">
                              <a16:creationId xmlns:a16="http://schemas.microsoft.com/office/drawing/2014/main" id="{DAA4997C-FD6C-8576-C1E1-BDE4E3C92BD3}"/>
                            </a:ext>
                          </a:extLst>
                        </p:cNvPr>
                        <p:cNvPicPr/>
                        <p:nvPr/>
                      </p:nvPicPr>
                      <p:blipFill>
                        <a:blip r:embed="rId11"/>
                        <a:stretch>
                          <a:fillRect/>
                        </a:stretch>
                      </p:blipFill>
                      <p:spPr>
                        <a:xfrm>
                          <a:off x="496045" y="4914040"/>
                          <a:ext cx="3987800" cy="342900"/>
                        </a:xfrm>
                        <a:prstGeom prst="rect">
                          <a:avLst/>
                        </a:prstGeom>
                      </p:spPr>
                    </p:pic>
                  </p:oleObj>
                </mc:Fallback>
              </mc:AlternateContent>
            </a:graphicData>
          </a:graphic>
        </p:graphicFrame>
        <p:graphicFrame>
          <p:nvGraphicFramePr>
            <p:cNvPr id="49" name="Object 48">
              <a:extLst>
                <a:ext uri="{FF2B5EF4-FFF2-40B4-BE49-F238E27FC236}">
                  <a16:creationId xmlns:a16="http://schemas.microsoft.com/office/drawing/2014/main" id="{E80C2837-5EBC-201D-90A5-6BF64FDDCB2C}"/>
                </a:ext>
              </a:extLst>
            </p:cNvPr>
            <p:cNvGraphicFramePr>
              <a:graphicFrameLocks noChangeAspect="1"/>
            </p:cNvGraphicFramePr>
            <p:nvPr/>
          </p:nvGraphicFramePr>
          <p:xfrm>
            <a:off x="4821238" y="4812440"/>
            <a:ext cx="3873500" cy="546100"/>
          </p:xfrm>
          <a:graphic>
            <a:graphicData uri="http://schemas.openxmlformats.org/presentationml/2006/ole">
              <mc:AlternateContent xmlns:mc="http://schemas.openxmlformats.org/markup-compatibility/2006">
                <mc:Choice xmlns:v="urn:schemas-microsoft-com:vml" Requires="v">
                  <p:oleObj name="Equation" r:id="rId12" imgW="3873240" imgH="545760" progId="Equation.DSMT4">
                    <p:embed/>
                  </p:oleObj>
                </mc:Choice>
                <mc:Fallback>
                  <p:oleObj name="Equation" r:id="rId12" imgW="3873240" imgH="545760" progId="Equation.DSMT4">
                    <p:embed/>
                    <p:pic>
                      <p:nvPicPr>
                        <p:cNvPr id="49" name="Object 48">
                          <a:extLst>
                            <a:ext uri="{FF2B5EF4-FFF2-40B4-BE49-F238E27FC236}">
                              <a16:creationId xmlns:a16="http://schemas.microsoft.com/office/drawing/2014/main" id="{E80C2837-5EBC-201D-90A5-6BF64FDDCB2C}"/>
                            </a:ext>
                          </a:extLst>
                        </p:cNvPr>
                        <p:cNvPicPr/>
                        <p:nvPr/>
                      </p:nvPicPr>
                      <p:blipFill>
                        <a:blip r:embed="rId13"/>
                        <a:stretch>
                          <a:fillRect/>
                        </a:stretch>
                      </p:blipFill>
                      <p:spPr>
                        <a:xfrm>
                          <a:off x="4821238" y="4812440"/>
                          <a:ext cx="3873500" cy="546100"/>
                        </a:xfrm>
                        <a:prstGeom prst="rect">
                          <a:avLst/>
                        </a:prstGeom>
                      </p:spPr>
                    </p:pic>
                  </p:oleObj>
                </mc:Fallback>
              </mc:AlternateContent>
            </a:graphicData>
          </a:graphic>
        </p:graphicFrame>
      </p:grpSp>
      <p:graphicFrame>
        <p:nvGraphicFramePr>
          <p:cNvPr id="51" name="Object 50">
            <a:extLst>
              <a:ext uri="{FF2B5EF4-FFF2-40B4-BE49-F238E27FC236}">
                <a16:creationId xmlns:a16="http://schemas.microsoft.com/office/drawing/2014/main" id="{55D509C1-07EE-7EE7-622B-0072EF867C0C}"/>
              </a:ext>
            </a:extLst>
          </p:cNvPr>
          <p:cNvGraphicFramePr>
            <a:graphicFrameLocks noChangeAspect="1"/>
          </p:cNvGraphicFramePr>
          <p:nvPr/>
        </p:nvGraphicFramePr>
        <p:xfrm>
          <a:off x="479389" y="5226757"/>
          <a:ext cx="3949700" cy="635000"/>
        </p:xfrm>
        <a:graphic>
          <a:graphicData uri="http://schemas.openxmlformats.org/presentationml/2006/ole">
            <mc:AlternateContent xmlns:mc="http://schemas.openxmlformats.org/markup-compatibility/2006">
              <mc:Choice xmlns:v="urn:schemas-microsoft-com:vml" Requires="v">
                <p:oleObj name="Equation" r:id="rId14" imgW="3949560" imgH="634680" progId="Equation.DSMT4">
                  <p:embed/>
                </p:oleObj>
              </mc:Choice>
              <mc:Fallback>
                <p:oleObj name="Equation" r:id="rId14" imgW="3949560" imgH="634680" progId="Equation.DSMT4">
                  <p:embed/>
                  <p:pic>
                    <p:nvPicPr>
                      <p:cNvPr id="51" name="Object 50">
                        <a:extLst>
                          <a:ext uri="{FF2B5EF4-FFF2-40B4-BE49-F238E27FC236}">
                            <a16:creationId xmlns:a16="http://schemas.microsoft.com/office/drawing/2014/main" id="{55D509C1-07EE-7EE7-622B-0072EF867C0C}"/>
                          </a:ext>
                        </a:extLst>
                      </p:cNvPr>
                      <p:cNvPicPr/>
                      <p:nvPr/>
                    </p:nvPicPr>
                    <p:blipFill>
                      <a:blip r:embed="rId15"/>
                      <a:stretch>
                        <a:fillRect/>
                      </a:stretch>
                    </p:blipFill>
                    <p:spPr>
                      <a:xfrm>
                        <a:off x="479389" y="5226757"/>
                        <a:ext cx="3949700" cy="635000"/>
                      </a:xfrm>
                      <a:prstGeom prst="rect">
                        <a:avLst/>
                      </a:prstGeom>
                    </p:spPr>
                  </p:pic>
                </p:oleObj>
              </mc:Fallback>
            </mc:AlternateContent>
          </a:graphicData>
        </a:graphic>
      </p:graphicFrame>
      <p:graphicFrame>
        <p:nvGraphicFramePr>
          <p:cNvPr id="52" name="Object 51">
            <a:extLst>
              <a:ext uri="{FF2B5EF4-FFF2-40B4-BE49-F238E27FC236}">
                <a16:creationId xmlns:a16="http://schemas.microsoft.com/office/drawing/2014/main" id="{9B676BA3-8631-D409-27F4-62576928DD29}"/>
              </a:ext>
            </a:extLst>
          </p:cNvPr>
          <p:cNvGraphicFramePr>
            <a:graphicFrameLocks noChangeAspect="1"/>
          </p:cNvGraphicFramePr>
          <p:nvPr/>
        </p:nvGraphicFramePr>
        <p:xfrm>
          <a:off x="436563" y="6024563"/>
          <a:ext cx="6337300" cy="355600"/>
        </p:xfrm>
        <a:graphic>
          <a:graphicData uri="http://schemas.openxmlformats.org/presentationml/2006/ole">
            <mc:AlternateContent xmlns:mc="http://schemas.openxmlformats.org/markup-compatibility/2006">
              <mc:Choice xmlns:v="urn:schemas-microsoft-com:vml" Requires="v">
                <p:oleObj name="Equation" r:id="rId16" imgW="6337080" imgH="355320" progId="Equation.DSMT4">
                  <p:embed/>
                </p:oleObj>
              </mc:Choice>
              <mc:Fallback>
                <p:oleObj name="Equation" r:id="rId16" imgW="6337080" imgH="355320" progId="Equation.DSMT4">
                  <p:embed/>
                  <p:pic>
                    <p:nvPicPr>
                      <p:cNvPr id="52" name="Object 51">
                        <a:extLst>
                          <a:ext uri="{FF2B5EF4-FFF2-40B4-BE49-F238E27FC236}">
                            <a16:creationId xmlns:a16="http://schemas.microsoft.com/office/drawing/2014/main" id="{9B676BA3-8631-D409-27F4-62576928DD29}"/>
                          </a:ext>
                        </a:extLst>
                      </p:cNvPr>
                      <p:cNvPicPr/>
                      <p:nvPr/>
                    </p:nvPicPr>
                    <p:blipFill>
                      <a:blip r:embed="rId17"/>
                      <a:stretch>
                        <a:fillRect/>
                      </a:stretch>
                    </p:blipFill>
                    <p:spPr>
                      <a:xfrm>
                        <a:off x="436563" y="6024563"/>
                        <a:ext cx="6337300" cy="355600"/>
                      </a:xfrm>
                      <a:prstGeom prst="rect">
                        <a:avLst/>
                      </a:prstGeom>
                    </p:spPr>
                  </p:pic>
                </p:oleObj>
              </mc:Fallback>
            </mc:AlternateContent>
          </a:graphicData>
        </a:graphic>
      </p:graphicFrame>
    </p:spTree>
    <p:extLst>
      <p:ext uri="{BB962C8B-B14F-4D97-AF65-F5344CB8AC3E}">
        <p14:creationId xmlns:p14="http://schemas.microsoft.com/office/powerpoint/2010/main" val="498316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425B9D05-218E-A9C6-14EC-EE304DA9669C}"/>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63" name="Rectangle 62">
            <a:extLst>
              <a:ext uri="{FF2B5EF4-FFF2-40B4-BE49-F238E27FC236}">
                <a16:creationId xmlns:a16="http://schemas.microsoft.com/office/drawing/2014/main" id="{0E1E04F3-8875-1EF7-C974-70EDF220B3FD}"/>
              </a:ext>
            </a:extLst>
          </p:cNvPr>
          <p:cNvSpPr/>
          <p:nvPr/>
        </p:nvSpPr>
        <p:spPr bwMode="auto">
          <a:xfrm>
            <a:off x="5610832" y="4418172"/>
            <a:ext cx="1657527" cy="443795"/>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60" name="Rectangle 59">
            <a:extLst>
              <a:ext uri="{FF2B5EF4-FFF2-40B4-BE49-F238E27FC236}">
                <a16:creationId xmlns:a16="http://schemas.microsoft.com/office/drawing/2014/main" id="{090108A2-3908-DA92-AF23-2F79DF28E34E}"/>
              </a:ext>
            </a:extLst>
          </p:cNvPr>
          <p:cNvSpPr/>
          <p:nvPr/>
        </p:nvSpPr>
        <p:spPr bwMode="auto">
          <a:xfrm>
            <a:off x="5723725" y="2995067"/>
            <a:ext cx="2963075" cy="443795"/>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Random Maxwell-Boltzmann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401283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85</a:t>
            </a:fld>
            <a:endParaRPr lang="en-US">
              <a:solidFill>
                <a:srgbClr val="C0C0C0"/>
              </a:solidFill>
            </a:endParaRPr>
          </a:p>
        </p:txBody>
      </p:sp>
      <p:grpSp>
        <p:nvGrpSpPr>
          <p:cNvPr id="67" name="Group 66">
            <a:extLst>
              <a:ext uri="{FF2B5EF4-FFF2-40B4-BE49-F238E27FC236}">
                <a16:creationId xmlns:a16="http://schemas.microsoft.com/office/drawing/2014/main" id="{776D86D7-BF18-0540-4BA2-FCE82CC7578A}"/>
              </a:ext>
            </a:extLst>
          </p:cNvPr>
          <p:cNvGrpSpPr/>
          <p:nvPr/>
        </p:nvGrpSpPr>
        <p:grpSpPr>
          <a:xfrm>
            <a:off x="466606" y="854218"/>
            <a:ext cx="3575348" cy="3262620"/>
            <a:chOff x="466606" y="1091542"/>
            <a:chExt cx="3575348" cy="3262620"/>
          </a:xfrm>
        </p:grpSpPr>
        <p:grpSp>
          <p:nvGrpSpPr>
            <p:cNvPr id="45" name="Group 44">
              <a:extLst>
                <a:ext uri="{FF2B5EF4-FFF2-40B4-BE49-F238E27FC236}">
                  <a16:creationId xmlns:a16="http://schemas.microsoft.com/office/drawing/2014/main" id="{E93EC656-8069-61A4-B35D-7BB99A621569}"/>
                </a:ext>
              </a:extLst>
            </p:cNvPr>
            <p:cNvGrpSpPr/>
            <p:nvPr/>
          </p:nvGrpSpPr>
          <p:grpSpPr>
            <a:xfrm>
              <a:off x="466606" y="2029727"/>
              <a:ext cx="2222368" cy="348039"/>
              <a:chOff x="466606" y="2294967"/>
              <a:chExt cx="2222368" cy="348039"/>
            </a:xfrm>
          </p:grpSpPr>
          <p:cxnSp>
            <p:nvCxnSpPr>
              <p:cNvPr id="31" name="Line 173">
                <a:extLst>
                  <a:ext uri="{FF2B5EF4-FFF2-40B4-BE49-F238E27FC236}">
                    <a16:creationId xmlns:a16="http://schemas.microsoft.com/office/drawing/2014/main" id="{451D06B7-A733-2411-0FDB-90F2AF6D0A06}"/>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2" name="Oval 8">
                <a:extLst>
                  <a:ext uri="{FF2B5EF4-FFF2-40B4-BE49-F238E27FC236}">
                    <a16:creationId xmlns:a16="http://schemas.microsoft.com/office/drawing/2014/main" id="{C8DC5074-335F-3815-921D-169C8966D3CF}"/>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3" name="Oval 8">
                <a:extLst>
                  <a:ext uri="{FF2B5EF4-FFF2-40B4-BE49-F238E27FC236}">
                    <a16:creationId xmlns:a16="http://schemas.microsoft.com/office/drawing/2014/main" id="{7ECC7801-D2F3-A982-B6A8-AF574C758A49}"/>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4" name="Arrow: Left 33">
                <a:extLst>
                  <a:ext uri="{FF2B5EF4-FFF2-40B4-BE49-F238E27FC236}">
                    <a16:creationId xmlns:a16="http://schemas.microsoft.com/office/drawing/2014/main" id="{DC059049-BBFC-0F51-582B-33A9D441401A}"/>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47" name="Group 46">
              <a:extLst>
                <a:ext uri="{FF2B5EF4-FFF2-40B4-BE49-F238E27FC236}">
                  <a16:creationId xmlns:a16="http://schemas.microsoft.com/office/drawing/2014/main" id="{D13BD211-DC34-02F8-D8E0-B7D227D93789}"/>
                </a:ext>
              </a:extLst>
            </p:cNvPr>
            <p:cNvGrpSpPr/>
            <p:nvPr/>
          </p:nvGrpSpPr>
          <p:grpSpPr>
            <a:xfrm>
              <a:off x="599291" y="3338948"/>
              <a:ext cx="2095500" cy="1015214"/>
              <a:chOff x="599291" y="3150486"/>
              <a:chExt cx="2095500" cy="1015214"/>
            </a:xfrm>
          </p:grpSpPr>
          <p:cxnSp>
            <p:nvCxnSpPr>
              <p:cNvPr id="41" name="Line 173">
                <a:extLst>
                  <a:ext uri="{FF2B5EF4-FFF2-40B4-BE49-F238E27FC236}">
                    <a16:creationId xmlns:a16="http://schemas.microsoft.com/office/drawing/2014/main" id="{8C0C2777-91F0-264D-CD17-97B74C0685CC}"/>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2" name="Oval 8">
                <a:extLst>
                  <a:ext uri="{FF2B5EF4-FFF2-40B4-BE49-F238E27FC236}">
                    <a16:creationId xmlns:a16="http://schemas.microsoft.com/office/drawing/2014/main" id="{24E2DE98-1725-1607-E85C-9007A0A31302}"/>
                  </a:ext>
                </a:extLst>
              </p:cNvPr>
              <p:cNvSpPr>
                <a:spLocks noChangeArrowheads="1"/>
              </p:cNvSpPr>
              <p:nvPr/>
            </p:nvSpPr>
            <p:spPr bwMode="auto">
              <a:xfrm>
                <a:off x="873858" y="369497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3" name="Oval 8">
                <a:extLst>
                  <a:ext uri="{FF2B5EF4-FFF2-40B4-BE49-F238E27FC236}">
                    <a16:creationId xmlns:a16="http://schemas.microsoft.com/office/drawing/2014/main" id="{1DDDCB79-70EF-101C-AE05-939CE925D944}"/>
                  </a:ext>
                </a:extLst>
              </p:cNvPr>
              <p:cNvSpPr>
                <a:spLocks noChangeArrowheads="1"/>
              </p:cNvSpPr>
              <p:nvPr/>
            </p:nvSpPr>
            <p:spPr bwMode="auto">
              <a:xfrm>
                <a:off x="1274625" y="335915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44" name="Arrow: Left 43">
                <a:extLst>
                  <a:ext uri="{FF2B5EF4-FFF2-40B4-BE49-F238E27FC236}">
                    <a16:creationId xmlns:a16="http://schemas.microsoft.com/office/drawing/2014/main" id="{90F0F274-1921-F442-781A-3C23A7D095F7}"/>
                  </a:ext>
                </a:extLst>
              </p:cNvPr>
              <p:cNvSpPr/>
              <p:nvPr/>
            </p:nvSpPr>
            <p:spPr bwMode="auto">
              <a:xfrm rot="19215831">
                <a:off x="631918" y="402371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46" name="Arrow: Left 45">
                <a:extLst>
                  <a:ext uri="{FF2B5EF4-FFF2-40B4-BE49-F238E27FC236}">
                    <a16:creationId xmlns:a16="http://schemas.microsoft.com/office/drawing/2014/main" id="{56CB3B39-F517-21AB-0200-4EC10A337447}"/>
                  </a:ext>
                </a:extLst>
              </p:cNvPr>
              <p:cNvSpPr/>
              <p:nvPr/>
            </p:nvSpPr>
            <p:spPr bwMode="auto">
              <a:xfrm rot="19215831" flipH="1" flipV="1">
                <a:off x="1568613" y="3150486"/>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53" name="Group 52">
              <a:extLst>
                <a:ext uri="{FF2B5EF4-FFF2-40B4-BE49-F238E27FC236}">
                  <a16:creationId xmlns:a16="http://schemas.microsoft.com/office/drawing/2014/main" id="{4C92A272-C702-00DF-C45F-8F0BB7B766EE}"/>
                </a:ext>
              </a:extLst>
            </p:cNvPr>
            <p:cNvGrpSpPr/>
            <p:nvPr/>
          </p:nvGrpSpPr>
          <p:grpSpPr>
            <a:xfrm>
              <a:off x="601616" y="1091542"/>
              <a:ext cx="3325134" cy="695112"/>
              <a:chOff x="601616" y="1091542"/>
              <a:chExt cx="3325134" cy="695112"/>
            </a:xfrm>
          </p:grpSpPr>
          <p:sp>
            <p:nvSpPr>
              <p:cNvPr id="18" name="Text Box 178">
                <a:extLst>
                  <a:ext uri="{FF2B5EF4-FFF2-40B4-BE49-F238E27FC236}">
                    <a16:creationId xmlns:a16="http://schemas.microsoft.com/office/drawing/2014/main" id="{B9D4E713-F3DC-E8CC-1C9A-B14F19071CE1}"/>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endParaRPr lang="en-US" sz="1200" dirty="0">
                  <a:effectLst/>
                  <a:latin typeface="+mj-lt"/>
                  <a:ea typeface="Times New Roman" panose="02020603050405020304" pitchFamily="18" charset="0"/>
                </a:endParaRPr>
              </a:p>
            </p:txBody>
          </p:sp>
          <p:grpSp>
            <p:nvGrpSpPr>
              <p:cNvPr id="51" name="Group 50">
                <a:extLst>
                  <a:ext uri="{FF2B5EF4-FFF2-40B4-BE49-F238E27FC236}">
                    <a16:creationId xmlns:a16="http://schemas.microsoft.com/office/drawing/2014/main" id="{0E469F36-9CB6-F8B3-5FC4-7795DFA5DF73}"/>
                  </a:ext>
                </a:extLst>
              </p:cNvPr>
              <p:cNvGrpSpPr/>
              <p:nvPr/>
            </p:nvGrpSpPr>
            <p:grpSpPr>
              <a:xfrm>
                <a:off x="601616" y="1198630"/>
                <a:ext cx="2095500" cy="588024"/>
                <a:chOff x="601616" y="1198630"/>
                <a:chExt cx="2095500" cy="588024"/>
              </a:xfrm>
            </p:grpSpPr>
            <p:grpSp>
              <p:nvGrpSpPr>
                <p:cNvPr id="35" name="Group 34">
                  <a:extLst>
                    <a:ext uri="{FF2B5EF4-FFF2-40B4-BE49-F238E27FC236}">
                      <a16:creationId xmlns:a16="http://schemas.microsoft.com/office/drawing/2014/main" id="{059E9BC9-36AC-B352-CAD6-85017F5769A9}"/>
                    </a:ext>
                  </a:extLst>
                </p:cNvPr>
                <p:cNvGrpSpPr/>
                <p:nvPr/>
              </p:nvGrpSpPr>
              <p:grpSpPr>
                <a:xfrm>
                  <a:off x="601616" y="1442712"/>
                  <a:ext cx="2095500" cy="343942"/>
                  <a:chOff x="601616" y="1442712"/>
                  <a:chExt cx="2095500" cy="343942"/>
                </a:xfrm>
              </p:grpSpPr>
              <p:cxnSp>
                <p:nvCxnSpPr>
                  <p:cNvPr id="13" name="Line 173">
                    <a:extLst>
                      <a:ext uri="{FF2B5EF4-FFF2-40B4-BE49-F238E27FC236}">
                        <a16:creationId xmlns:a16="http://schemas.microsoft.com/office/drawing/2014/main" id="{D7D2FC13-E275-0DA0-21B4-AA3EB3CEDC99}"/>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5" name="Oval 8">
                    <a:extLst>
                      <a:ext uri="{FF2B5EF4-FFF2-40B4-BE49-F238E27FC236}">
                        <a16:creationId xmlns:a16="http://schemas.microsoft.com/office/drawing/2014/main" id="{C7D07313-9D41-7463-94B3-A2494D9367E2}"/>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9" name="Oval 8">
                    <a:extLst>
                      <a:ext uri="{FF2B5EF4-FFF2-40B4-BE49-F238E27FC236}">
                        <a16:creationId xmlns:a16="http://schemas.microsoft.com/office/drawing/2014/main" id="{F7E5C261-4B1B-3819-56E9-B89C3EC24153}"/>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0" name="Arrow: Left 29">
                    <a:extLst>
                      <a:ext uri="{FF2B5EF4-FFF2-40B4-BE49-F238E27FC236}">
                        <a16:creationId xmlns:a16="http://schemas.microsoft.com/office/drawing/2014/main" id="{E02BF278-4D6C-BFFF-0A72-3B3FDA1ABA02}"/>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49" name="Object 48">
                  <a:extLst>
                    <a:ext uri="{FF2B5EF4-FFF2-40B4-BE49-F238E27FC236}">
                      <a16:creationId xmlns:a16="http://schemas.microsoft.com/office/drawing/2014/main" id="{8DCB8FC8-71BE-CF23-5CC9-1EED8D8012AC}"/>
                    </a:ext>
                  </a:extLst>
                </p:cNvPr>
                <p:cNvGraphicFramePr>
                  <a:graphicFrameLocks noChangeAspect="1"/>
                </p:cNvGraphicFramePr>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2" imgW="177480" imgH="241200" progId="Equation.DSMT4">
                        <p:embed/>
                      </p:oleObj>
                    </mc:Choice>
                    <mc:Fallback>
                      <p:oleObj name="Equation" r:id="rId2" imgW="177480" imgH="241200" progId="Equation.DSMT4">
                        <p:embed/>
                        <p:pic>
                          <p:nvPicPr>
                            <p:cNvPr id="49" name="Object 48">
                              <a:extLst>
                                <a:ext uri="{FF2B5EF4-FFF2-40B4-BE49-F238E27FC236}">
                                  <a16:creationId xmlns:a16="http://schemas.microsoft.com/office/drawing/2014/main" id="{8DCB8FC8-71BE-CF23-5CC9-1EED8D8012AC}"/>
                                </a:ext>
                              </a:extLst>
                            </p:cNvPr>
                            <p:cNvPicPr/>
                            <p:nvPr/>
                          </p:nvPicPr>
                          <p:blipFill>
                            <a:blip r:embed="rId3"/>
                            <a:stretch>
                              <a:fillRect/>
                            </a:stretch>
                          </p:blipFill>
                          <p:spPr>
                            <a:xfrm>
                              <a:off x="1677373" y="1198630"/>
                              <a:ext cx="177800" cy="241300"/>
                            </a:xfrm>
                            <a:prstGeom prst="rect">
                              <a:avLst/>
                            </a:prstGeom>
                          </p:spPr>
                        </p:pic>
                      </p:oleObj>
                    </mc:Fallback>
                  </mc:AlternateContent>
                </a:graphicData>
              </a:graphic>
            </p:graphicFrame>
          </p:grpSp>
        </p:grpSp>
        <p:grpSp>
          <p:nvGrpSpPr>
            <p:cNvPr id="52" name="Group 51">
              <a:extLst>
                <a:ext uri="{FF2B5EF4-FFF2-40B4-BE49-F238E27FC236}">
                  <a16:creationId xmlns:a16="http://schemas.microsoft.com/office/drawing/2014/main" id="{EC7262E1-9E79-8BE7-FC6E-A6621245D5C0}"/>
                </a:ext>
              </a:extLst>
            </p:cNvPr>
            <p:cNvGrpSpPr/>
            <p:nvPr/>
          </p:nvGrpSpPr>
          <p:grpSpPr>
            <a:xfrm>
              <a:off x="607433" y="2658996"/>
              <a:ext cx="3434521" cy="845808"/>
              <a:chOff x="607433" y="2658996"/>
              <a:chExt cx="3434521" cy="845808"/>
            </a:xfrm>
          </p:grpSpPr>
          <p:grpSp>
            <p:nvGrpSpPr>
              <p:cNvPr id="36" name="Group 35">
                <a:extLst>
                  <a:ext uri="{FF2B5EF4-FFF2-40B4-BE49-F238E27FC236}">
                    <a16:creationId xmlns:a16="http://schemas.microsoft.com/office/drawing/2014/main" id="{C8C2FB29-AF64-03FC-BC61-452396552242}"/>
                  </a:ext>
                </a:extLst>
              </p:cNvPr>
              <p:cNvGrpSpPr/>
              <p:nvPr/>
            </p:nvGrpSpPr>
            <p:grpSpPr>
              <a:xfrm>
                <a:off x="607433" y="2838617"/>
                <a:ext cx="2095500" cy="530319"/>
                <a:chOff x="601616" y="1255293"/>
                <a:chExt cx="2095500" cy="530319"/>
              </a:xfrm>
            </p:grpSpPr>
            <p:cxnSp>
              <p:nvCxnSpPr>
                <p:cNvPr id="37" name="Line 173">
                  <a:extLst>
                    <a:ext uri="{FF2B5EF4-FFF2-40B4-BE49-F238E27FC236}">
                      <a16:creationId xmlns:a16="http://schemas.microsoft.com/office/drawing/2014/main" id="{4CD9694A-E9E7-93B2-A70F-4E8B9878E42B}"/>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38" name="Oval 8">
                  <a:extLst>
                    <a:ext uri="{FF2B5EF4-FFF2-40B4-BE49-F238E27FC236}">
                      <a16:creationId xmlns:a16="http://schemas.microsoft.com/office/drawing/2014/main" id="{5F7D48C9-C1C8-0CD4-9DA8-3FE9B38A8C5A}"/>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39" name="Oval 8">
                  <a:extLst>
                    <a:ext uri="{FF2B5EF4-FFF2-40B4-BE49-F238E27FC236}">
                      <a16:creationId xmlns:a16="http://schemas.microsoft.com/office/drawing/2014/main" id="{3F61EB55-E52B-B5CC-02F3-D282517FE8EE}"/>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40" name="Arrow: Left 39">
                  <a:extLst>
                    <a:ext uri="{FF2B5EF4-FFF2-40B4-BE49-F238E27FC236}">
                      <a16:creationId xmlns:a16="http://schemas.microsoft.com/office/drawing/2014/main" id="{6A4209E7-37C5-4105-4936-1DCDE8F0A937}"/>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48" name="Text Box 178">
                <a:extLst>
                  <a:ext uri="{FF2B5EF4-FFF2-40B4-BE49-F238E27FC236}">
                    <a16:creationId xmlns:a16="http://schemas.microsoft.com/office/drawing/2014/main" id="{DDB4F905-A2B6-1B2B-1688-43734B34D17E}"/>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err="1">
                    <a:latin typeface="+mj-lt"/>
                    <a:ea typeface="Times New Roman" panose="02020603050405020304" pitchFamily="18" charset="0"/>
                  </a:rPr>
                  <a:t>Glansing</a:t>
                </a:r>
                <a:endParaRPr lang="en-US" sz="1200" dirty="0">
                  <a:effectLst/>
                  <a:latin typeface="+mj-lt"/>
                  <a:ea typeface="Times New Roman" panose="02020603050405020304" pitchFamily="18" charset="0"/>
                </a:endParaRPr>
              </a:p>
            </p:txBody>
          </p:sp>
          <p:graphicFrame>
            <p:nvGraphicFramePr>
              <p:cNvPr id="50" name="Object 49">
                <a:extLst>
                  <a:ext uri="{FF2B5EF4-FFF2-40B4-BE49-F238E27FC236}">
                    <a16:creationId xmlns:a16="http://schemas.microsoft.com/office/drawing/2014/main" id="{898300DD-9FB7-9694-AC1A-FA50517055C5}"/>
                  </a:ext>
                </a:extLst>
              </p:cNvPr>
              <p:cNvGraphicFramePr>
                <a:graphicFrameLocks noChangeAspect="1"/>
              </p:cNvGraphicFramePr>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4" imgW="177038" imgH="240825" progId="Equation.DSMT4">
                      <p:embed/>
                    </p:oleObj>
                  </mc:Choice>
                  <mc:Fallback>
                    <p:oleObj name="Equation" r:id="rId4" imgW="177038" imgH="240825" progId="Equation.DSMT4">
                      <p:embed/>
                      <p:pic>
                        <p:nvPicPr>
                          <p:cNvPr id="50" name="Object 49">
                            <a:extLst>
                              <a:ext uri="{FF2B5EF4-FFF2-40B4-BE49-F238E27FC236}">
                                <a16:creationId xmlns:a16="http://schemas.microsoft.com/office/drawing/2014/main" id="{898300DD-9FB7-9694-AC1A-FA50517055C5}"/>
                              </a:ext>
                            </a:extLst>
                          </p:cNvPr>
                          <p:cNvPicPr/>
                          <p:nvPr/>
                        </p:nvPicPr>
                        <p:blipFill>
                          <a:blip r:embed="rId5"/>
                          <a:stretch>
                            <a:fillRect/>
                          </a:stretch>
                        </p:blipFill>
                        <p:spPr>
                          <a:xfrm>
                            <a:off x="1720533" y="2658996"/>
                            <a:ext cx="177800" cy="241300"/>
                          </a:xfrm>
                          <a:prstGeom prst="rect">
                            <a:avLst/>
                          </a:prstGeom>
                        </p:spPr>
                      </p:pic>
                    </p:oleObj>
                  </mc:Fallback>
                </mc:AlternateContent>
              </a:graphicData>
            </a:graphic>
          </p:graphicFrame>
        </p:grpSp>
      </p:gr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nvGraphicFramePr>
        <p:xfrm>
          <a:off x="4048125" y="2225469"/>
          <a:ext cx="4622800" cy="1168400"/>
        </p:xfrm>
        <a:graphic>
          <a:graphicData uri="http://schemas.openxmlformats.org/presentationml/2006/ole">
            <mc:AlternateContent xmlns:mc="http://schemas.openxmlformats.org/markup-compatibility/2006">
              <mc:Choice xmlns:v="urn:schemas-microsoft-com:vml" Requires="v">
                <p:oleObj name="Equation" r:id="rId6" imgW="4622760" imgH="1168200" progId="Equation.DSMT4">
                  <p:embed/>
                </p:oleObj>
              </mc:Choice>
              <mc:Fallback>
                <p:oleObj name="Equation" r:id="rId6" imgW="4622760" imgH="1168200" progId="Equation.DSMT4">
                  <p:embed/>
                  <p:pic>
                    <p:nvPicPr>
                      <p:cNvPr id="54" name="Object 53">
                        <a:extLst>
                          <a:ext uri="{FF2B5EF4-FFF2-40B4-BE49-F238E27FC236}">
                            <a16:creationId xmlns:a16="http://schemas.microsoft.com/office/drawing/2014/main" id="{E273114F-0402-0C78-1E5F-44C6B00ABDA4}"/>
                          </a:ext>
                        </a:extLst>
                      </p:cNvPr>
                      <p:cNvPicPr/>
                      <p:nvPr/>
                    </p:nvPicPr>
                    <p:blipFill>
                      <a:blip r:embed="rId7"/>
                      <a:stretch>
                        <a:fillRect/>
                      </a:stretch>
                    </p:blipFill>
                    <p:spPr>
                      <a:xfrm>
                        <a:off x="4048125" y="2225469"/>
                        <a:ext cx="4622800" cy="1168400"/>
                      </a:xfrm>
                      <a:prstGeom prst="rect">
                        <a:avLst/>
                      </a:prstGeom>
                    </p:spPr>
                  </p:pic>
                </p:oleObj>
              </mc:Fallback>
            </mc:AlternateContent>
          </a:graphicData>
        </a:graphic>
      </p:graphicFrame>
      <p:graphicFrame>
        <p:nvGraphicFramePr>
          <p:cNvPr id="55" name="Object 54">
            <a:extLst>
              <a:ext uri="{FF2B5EF4-FFF2-40B4-BE49-F238E27FC236}">
                <a16:creationId xmlns:a16="http://schemas.microsoft.com/office/drawing/2014/main" id="{194F5CB6-B7A2-7C9A-8540-879C8FA3F8AA}"/>
              </a:ext>
            </a:extLst>
          </p:cNvPr>
          <p:cNvGraphicFramePr>
            <a:graphicFrameLocks noChangeAspect="1"/>
          </p:cNvGraphicFramePr>
          <p:nvPr/>
        </p:nvGraphicFramePr>
        <p:xfrm>
          <a:off x="4041954" y="3526451"/>
          <a:ext cx="4559300" cy="749300"/>
        </p:xfrm>
        <a:graphic>
          <a:graphicData uri="http://schemas.openxmlformats.org/presentationml/2006/ole">
            <mc:AlternateContent xmlns:mc="http://schemas.openxmlformats.org/markup-compatibility/2006">
              <mc:Choice xmlns:v="urn:schemas-microsoft-com:vml" Requires="v">
                <p:oleObj name="Equation" r:id="rId8" imgW="4559040" imgH="749160" progId="Equation.DSMT4">
                  <p:embed/>
                </p:oleObj>
              </mc:Choice>
              <mc:Fallback>
                <p:oleObj name="Equation" r:id="rId8" imgW="4559040" imgH="749160" progId="Equation.DSMT4">
                  <p:embed/>
                  <p:pic>
                    <p:nvPicPr>
                      <p:cNvPr id="55" name="Object 54">
                        <a:extLst>
                          <a:ext uri="{FF2B5EF4-FFF2-40B4-BE49-F238E27FC236}">
                            <a16:creationId xmlns:a16="http://schemas.microsoft.com/office/drawing/2014/main" id="{194F5CB6-B7A2-7C9A-8540-879C8FA3F8AA}"/>
                          </a:ext>
                        </a:extLst>
                      </p:cNvPr>
                      <p:cNvPicPr/>
                      <p:nvPr/>
                    </p:nvPicPr>
                    <p:blipFill>
                      <a:blip r:embed="rId9"/>
                      <a:stretch>
                        <a:fillRect/>
                      </a:stretch>
                    </p:blipFill>
                    <p:spPr>
                      <a:xfrm>
                        <a:off x="4041954" y="3526451"/>
                        <a:ext cx="4559300" cy="749300"/>
                      </a:xfrm>
                      <a:prstGeom prst="rect">
                        <a:avLst/>
                      </a:prstGeom>
                      <a:ln>
                        <a:solidFill>
                          <a:schemeClr val="tx1"/>
                        </a:solidFill>
                      </a:ln>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nvGraphicFramePr>
        <p:xfrm>
          <a:off x="5934859" y="1741547"/>
          <a:ext cx="1333500" cy="342900"/>
        </p:xfrm>
        <a:graphic>
          <a:graphicData uri="http://schemas.openxmlformats.org/presentationml/2006/ole">
            <mc:AlternateContent xmlns:mc="http://schemas.openxmlformats.org/markup-compatibility/2006">
              <mc:Choice xmlns:v="urn:schemas-microsoft-com:vml" Requires="v">
                <p:oleObj name="Equation" r:id="rId10" imgW="1333440" imgH="342720" progId="Equation.DSMT4">
                  <p:embed/>
                </p:oleObj>
              </mc:Choice>
              <mc:Fallback>
                <p:oleObj name="Equation" r:id="rId10" imgW="1333440" imgH="342720" progId="Equation.DSMT4">
                  <p:embed/>
                  <p:pic>
                    <p:nvPicPr>
                      <p:cNvPr id="56" name="Object 55">
                        <a:extLst>
                          <a:ext uri="{FF2B5EF4-FFF2-40B4-BE49-F238E27FC236}">
                            <a16:creationId xmlns:a16="http://schemas.microsoft.com/office/drawing/2014/main" id="{FA625A65-0F6D-A853-C65D-DD44AD89A348}"/>
                          </a:ext>
                        </a:extLst>
                      </p:cNvPr>
                      <p:cNvPicPr/>
                      <p:nvPr/>
                    </p:nvPicPr>
                    <p:blipFill>
                      <a:blip r:embed="rId11"/>
                      <a:stretch>
                        <a:fillRect/>
                      </a:stretch>
                    </p:blipFill>
                    <p:spPr>
                      <a:xfrm>
                        <a:off x="5934859" y="1741547"/>
                        <a:ext cx="1333500" cy="342900"/>
                      </a:xfrm>
                      <a:prstGeom prst="rect">
                        <a:avLst/>
                      </a:prstGeom>
                    </p:spPr>
                  </p:pic>
                </p:oleObj>
              </mc:Fallback>
            </mc:AlternateContent>
          </a:graphicData>
        </a:graphic>
      </p:graphicFrame>
      <p:graphicFrame>
        <p:nvGraphicFramePr>
          <p:cNvPr id="58" name="Object 57">
            <a:extLst>
              <a:ext uri="{FF2B5EF4-FFF2-40B4-BE49-F238E27FC236}">
                <a16:creationId xmlns:a16="http://schemas.microsoft.com/office/drawing/2014/main" id="{F7206C85-4D36-A06C-999C-E553E847441E}"/>
              </a:ext>
            </a:extLst>
          </p:cNvPr>
          <p:cNvGraphicFramePr>
            <a:graphicFrameLocks noChangeAspect="1"/>
          </p:cNvGraphicFramePr>
          <p:nvPr/>
        </p:nvGraphicFramePr>
        <p:xfrm>
          <a:off x="828556" y="4471958"/>
          <a:ext cx="4241800" cy="342900"/>
        </p:xfrm>
        <a:graphic>
          <a:graphicData uri="http://schemas.openxmlformats.org/presentationml/2006/ole">
            <mc:AlternateContent xmlns:mc="http://schemas.openxmlformats.org/markup-compatibility/2006">
              <mc:Choice xmlns:v="urn:schemas-microsoft-com:vml" Requires="v">
                <p:oleObj name="Equation" r:id="rId12" imgW="4241520" imgH="342720" progId="Equation.DSMT4">
                  <p:embed/>
                </p:oleObj>
              </mc:Choice>
              <mc:Fallback>
                <p:oleObj name="Equation" r:id="rId12" imgW="4241520" imgH="342720" progId="Equation.DSMT4">
                  <p:embed/>
                  <p:pic>
                    <p:nvPicPr>
                      <p:cNvPr id="58" name="Object 57">
                        <a:extLst>
                          <a:ext uri="{FF2B5EF4-FFF2-40B4-BE49-F238E27FC236}">
                            <a16:creationId xmlns:a16="http://schemas.microsoft.com/office/drawing/2014/main" id="{F7206C85-4D36-A06C-999C-E553E847441E}"/>
                          </a:ext>
                        </a:extLst>
                      </p:cNvPr>
                      <p:cNvPicPr/>
                      <p:nvPr/>
                    </p:nvPicPr>
                    <p:blipFill>
                      <a:blip r:embed="rId13"/>
                      <a:stretch>
                        <a:fillRect/>
                      </a:stretch>
                    </p:blipFill>
                    <p:spPr>
                      <a:xfrm>
                        <a:off x="828556" y="4471958"/>
                        <a:ext cx="4241800" cy="342900"/>
                      </a:xfrm>
                      <a:prstGeom prst="rect">
                        <a:avLst/>
                      </a:prstGeom>
                    </p:spPr>
                  </p:pic>
                </p:oleObj>
              </mc:Fallback>
            </mc:AlternateContent>
          </a:graphicData>
        </a:graphic>
      </p:graphicFrame>
      <p:sp>
        <p:nvSpPr>
          <p:cNvPr id="59" name="Arrow: Right 58">
            <a:extLst>
              <a:ext uri="{FF2B5EF4-FFF2-40B4-BE49-F238E27FC236}">
                <a16:creationId xmlns:a16="http://schemas.microsoft.com/office/drawing/2014/main" id="{E197AD44-571A-459B-261B-0880ECE681F1}"/>
              </a:ext>
            </a:extLst>
          </p:cNvPr>
          <p:cNvSpPr/>
          <p:nvPr/>
        </p:nvSpPr>
        <p:spPr bwMode="auto">
          <a:xfrm>
            <a:off x="489624" y="4353687"/>
            <a:ext cx="315913" cy="562005"/>
          </a:xfrm>
          <a:prstGeom prst="rightArrow">
            <a:avLst/>
          </a:prstGeom>
          <a:solidFill>
            <a:srgbClr val="FDFFE5"/>
          </a:solid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61" name="Object 60">
            <a:extLst>
              <a:ext uri="{FF2B5EF4-FFF2-40B4-BE49-F238E27FC236}">
                <a16:creationId xmlns:a16="http://schemas.microsoft.com/office/drawing/2014/main" id="{0B4C4EBF-3FF5-E8DC-2593-9E95A898DC51}"/>
              </a:ext>
            </a:extLst>
          </p:cNvPr>
          <p:cNvGraphicFramePr>
            <a:graphicFrameLocks noChangeAspect="1"/>
          </p:cNvGraphicFramePr>
          <p:nvPr/>
        </p:nvGraphicFramePr>
        <p:xfrm>
          <a:off x="5715129" y="4467918"/>
          <a:ext cx="1511300" cy="330200"/>
        </p:xfrm>
        <a:graphic>
          <a:graphicData uri="http://schemas.openxmlformats.org/presentationml/2006/ole">
            <mc:AlternateContent xmlns:mc="http://schemas.openxmlformats.org/markup-compatibility/2006">
              <mc:Choice xmlns:v="urn:schemas-microsoft-com:vml" Requires="v">
                <p:oleObj name="Equation" r:id="rId14" imgW="1511280" imgH="330120" progId="Equation.DSMT4">
                  <p:embed/>
                </p:oleObj>
              </mc:Choice>
              <mc:Fallback>
                <p:oleObj name="Equation" r:id="rId14" imgW="1511280" imgH="330120" progId="Equation.DSMT4">
                  <p:embed/>
                  <p:pic>
                    <p:nvPicPr>
                      <p:cNvPr id="61" name="Object 60">
                        <a:extLst>
                          <a:ext uri="{FF2B5EF4-FFF2-40B4-BE49-F238E27FC236}">
                            <a16:creationId xmlns:a16="http://schemas.microsoft.com/office/drawing/2014/main" id="{0B4C4EBF-3FF5-E8DC-2593-9E95A898DC51}"/>
                          </a:ext>
                        </a:extLst>
                      </p:cNvPr>
                      <p:cNvPicPr/>
                      <p:nvPr/>
                    </p:nvPicPr>
                    <p:blipFill>
                      <a:blip r:embed="rId15"/>
                      <a:stretch>
                        <a:fillRect/>
                      </a:stretch>
                    </p:blipFill>
                    <p:spPr>
                      <a:xfrm>
                        <a:off x="5715129" y="4467918"/>
                        <a:ext cx="1511300" cy="330200"/>
                      </a:xfrm>
                      <a:prstGeom prst="rect">
                        <a:avLst/>
                      </a:prstGeom>
                    </p:spPr>
                  </p:pic>
                </p:oleObj>
              </mc:Fallback>
            </mc:AlternateContent>
          </a:graphicData>
        </a:graphic>
      </p:graphicFrame>
      <p:sp>
        <p:nvSpPr>
          <p:cNvPr id="62" name="Arrow: Right 61">
            <a:extLst>
              <a:ext uri="{FF2B5EF4-FFF2-40B4-BE49-F238E27FC236}">
                <a16:creationId xmlns:a16="http://schemas.microsoft.com/office/drawing/2014/main" id="{E26674B9-A9EE-6236-2C3D-964746B5E74D}"/>
              </a:ext>
            </a:extLst>
          </p:cNvPr>
          <p:cNvSpPr/>
          <p:nvPr/>
        </p:nvSpPr>
        <p:spPr bwMode="auto">
          <a:xfrm>
            <a:off x="4535487" y="5813311"/>
            <a:ext cx="315913" cy="562005"/>
          </a:xfrm>
          <a:prstGeom prst="rightArrow">
            <a:avLst/>
          </a:prstGeom>
          <a:solidFill>
            <a:srgbClr val="FDFFE5"/>
          </a:solid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64" name="Object 63">
            <a:extLst>
              <a:ext uri="{FF2B5EF4-FFF2-40B4-BE49-F238E27FC236}">
                <a16:creationId xmlns:a16="http://schemas.microsoft.com/office/drawing/2014/main" id="{BBA2DBF1-5C80-DD2F-8101-92336FB213FD}"/>
              </a:ext>
            </a:extLst>
          </p:cNvPr>
          <p:cNvGraphicFramePr>
            <a:graphicFrameLocks noChangeAspect="1"/>
          </p:cNvGraphicFramePr>
          <p:nvPr/>
        </p:nvGraphicFramePr>
        <p:xfrm>
          <a:off x="404814" y="5009781"/>
          <a:ext cx="6100688" cy="1170612"/>
        </p:xfrm>
        <a:graphic>
          <a:graphicData uri="http://schemas.openxmlformats.org/presentationml/2006/ole">
            <mc:AlternateContent xmlns:mc="http://schemas.openxmlformats.org/markup-compatibility/2006">
              <mc:Choice xmlns:v="urn:schemas-microsoft-com:vml" Requires="v">
                <p:oleObj name="Equation" r:id="rId16" imgW="6883200" imgH="1320480" progId="Equation.DSMT4">
                  <p:embed/>
                </p:oleObj>
              </mc:Choice>
              <mc:Fallback>
                <p:oleObj name="Equation" r:id="rId16" imgW="6883200" imgH="1320480" progId="Equation.DSMT4">
                  <p:embed/>
                  <p:pic>
                    <p:nvPicPr>
                      <p:cNvPr id="64" name="Object 63">
                        <a:extLst>
                          <a:ext uri="{FF2B5EF4-FFF2-40B4-BE49-F238E27FC236}">
                            <a16:creationId xmlns:a16="http://schemas.microsoft.com/office/drawing/2014/main" id="{BBA2DBF1-5C80-DD2F-8101-92336FB213FD}"/>
                          </a:ext>
                        </a:extLst>
                      </p:cNvPr>
                      <p:cNvPicPr/>
                      <p:nvPr/>
                    </p:nvPicPr>
                    <p:blipFill>
                      <a:blip r:embed="rId17"/>
                      <a:stretch>
                        <a:fillRect/>
                      </a:stretch>
                    </p:blipFill>
                    <p:spPr>
                      <a:xfrm>
                        <a:off x="404814" y="5009781"/>
                        <a:ext cx="6100688" cy="1170612"/>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18" imgW="914400" imgH="250560" progId="Equation.DSMT4">
                  <p:embed/>
                </p:oleObj>
              </mc:Choice>
              <mc:Fallback>
                <p:oleObj name="Equation" r:id="rId18" imgW="914400" imgH="250560" progId="Equation.DSMT4">
                  <p:embed/>
                  <p:pic>
                    <p:nvPicPr>
                      <p:cNvPr id="65" name="Object 64">
                        <a:extLst>
                          <a:ext uri="{FF2B5EF4-FFF2-40B4-BE49-F238E27FC236}">
                            <a16:creationId xmlns:a16="http://schemas.microsoft.com/office/drawing/2014/main" id="{419E9A3E-2C0B-F1AB-9C32-1EE5679C14EF}"/>
                          </a:ext>
                        </a:extLst>
                      </p:cNvPr>
                      <p:cNvPicPr/>
                      <p:nvPr/>
                    </p:nvPicPr>
                    <p:blipFill>
                      <a:blip r:embed="rId19"/>
                      <a:stretch>
                        <a:fillRect/>
                      </a:stretch>
                    </p:blipFill>
                    <p:spPr>
                      <a:xfrm>
                        <a:off x="3937000" y="2806700"/>
                        <a:ext cx="914400" cy="250825"/>
                      </a:xfrm>
                      <a:prstGeom prst="rect">
                        <a:avLst/>
                      </a:prstGeom>
                    </p:spPr>
                  </p:pic>
                </p:oleObj>
              </mc:Fallback>
            </mc:AlternateContent>
          </a:graphicData>
        </a:graphic>
      </p:graphicFrame>
      <p:graphicFrame>
        <p:nvGraphicFramePr>
          <p:cNvPr id="66" name="Object 65">
            <a:extLst>
              <a:ext uri="{FF2B5EF4-FFF2-40B4-BE49-F238E27FC236}">
                <a16:creationId xmlns:a16="http://schemas.microsoft.com/office/drawing/2014/main" id="{428D94B4-ECD2-AA6A-5689-29D11C65FA31}"/>
              </a:ext>
            </a:extLst>
          </p:cNvPr>
          <p:cNvGraphicFramePr>
            <a:graphicFrameLocks noChangeAspect="1"/>
          </p:cNvGraphicFramePr>
          <p:nvPr>
            <p:extLst>
              <p:ext uri="{D42A27DB-BD31-4B8C-83A1-F6EECF244321}">
                <p14:modId xmlns:p14="http://schemas.microsoft.com/office/powerpoint/2010/main" val="588177711"/>
              </p:ext>
            </p:extLst>
          </p:nvPr>
        </p:nvGraphicFramePr>
        <p:xfrm>
          <a:off x="5281613" y="5635625"/>
          <a:ext cx="2079625" cy="660400"/>
        </p:xfrm>
        <a:graphic>
          <a:graphicData uri="http://schemas.openxmlformats.org/presentationml/2006/ole">
            <mc:AlternateContent xmlns:mc="http://schemas.openxmlformats.org/markup-compatibility/2006">
              <mc:Choice xmlns:v="urn:schemas-microsoft-com:vml" Requires="v">
                <p:oleObj name="Equation" r:id="rId20" imgW="1638000" imgH="520560" progId="Equation.DSMT4">
                  <p:embed/>
                </p:oleObj>
              </mc:Choice>
              <mc:Fallback>
                <p:oleObj name="Equation" r:id="rId20" imgW="1638000" imgH="520560" progId="Equation.DSMT4">
                  <p:embed/>
                  <p:pic>
                    <p:nvPicPr>
                      <p:cNvPr id="66" name="Object 65">
                        <a:extLst>
                          <a:ext uri="{FF2B5EF4-FFF2-40B4-BE49-F238E27FC236}">
                            <a16:creationId xmlns:a16="http://schemas.microsoft.com/office/drawing/2014/main" id="{428D94B4-ECD2-AA6A-5689-29D11C65FA31}"/>
                          </a:ext>
                        </a:extLst>
                      </p:cNvPr>
                      <p:cNvPicPr/>
                      <p:nvPr/>
                    </p:nvPicPr>
                    <p:blipFill>
                      <a:blip r:embed="rId21"/>
                      <a:stretch>
                        <a:fillRect/>
                      </a:stretch>
                    </p:blipFill>
                    <p:spPr>
                      <a:xfrm>
                        <a:off x="5281613" y="5635625"/>
                        <a:ext cx="2079625" cy="660400"/>
                      </a:xfrm>
                      <a:prstGeom prst="rect">
                        <a:avLst/>
                      </a:prstGeom>
                    </p:spPr>
                  </p:pic>
                </p:oleObj>
              </mc:Fallback>
            </mc:AlternateContent>
          </a:graphicData>
        </a:graphic>
      </p:graphicFrame>
    </p:spTree>
    <p:extLst>
      <p:ext uri="{BB962C8B-B14F-4D97-AF65-F5344CB8AC3E}">
        <p14:creationId xmlns:p14="http://schemas.microsoft.com/office/powerpoint/2010/main" val="82073279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A122DD09-4616-5F60-C35A-4195BEF9035E}"/>
              </a:ext>
            </a:extLst>
          </p:cNvPr>
          <p:cNvSpPr/>
          <p:nvPr/>
        </p:nvSpPr>
        <p:spPr bwMode="auto">
          <a:xfrm>
            <a:off x="454724" y="847710"/>
            <a:ext cx="3370400" cy="3400121"/>
          </a:xfrm>
          <a:prstGeom prst="rect">
            <a:avLst/>
          </a:prstGeom>
          <a:solidFill>
            <a:srgbClr val="FDFFE5"/>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8" name="Object 7">
            <a:extLst>
              <a:ext uri="{FF2B5EF4-FFF2-40B4-BE49-F238E27FC236}">
                <a16:creationId xmlns:a16="http://schemas.microsoft.com/office/drawing/2014/main" id="{3D89B500-C795-D9EC-AD75-70A7DA31C295}"/>
              </a:ext>
            </a:extLst>
          </p:cNvPr>
          <p:cNvGraphicFramePr>
            <a:graphicFrameLocks noChangeAspect="1"/>
          </p:cNvGraphicFramePr>
          <p:nvPr>
            <p:extLst>
              <p:ext uri="{D42A27DB-BD31-4B8C-83A1-F6EECF244321}">
                <p14:modId xmlns:p14="http://schemas.microsoft.com/office/powerpoint/2010/main" val="1761255489"/>
              </p:ext>
            </p:extLst>
          </p:nvPr>
        </p:nvGraphicFramePr>
        <p:xfrm>
          <a:off x="430213" y="4268788"/>
          <a:ext cx="7678737" cy="1765300"/>
        </p:xfrm>
        <a:graphic>
          <a:graphicData uri="http://schemas.openxmlformats.org/presentationml/2006/ole">
            <mc:AlternateContent xmlns:mc="http://schemas.openxmlformats.org/markup-compatibility/2006">
              <mc:Choice xmlns:v="urn:schemas-microsoft-com:vml" Requires="v">
                <p:oleObj name="Equation" r:id="rId2" imgW="8661240" imgH="1993680" progId="Equation.DSMT4">
                  <p:embed/>
                </p:oleObj>
              </mc:Choice>
              <mc:Fallback>
                <p:oleObj name="Equation" r:id="rId2" imgW="8661240" imgH="1993680" progId="Equation.DSMT4">
                  <p:embed/>
                  <p:pic>
                    <p:nvPicPr>
                      <p:cNvPr id="64" name="Object 63">
                        <a:extLst>
                          <a:ext uri="{FF2B5EF4-FFF2-40B4-BE49-F238E27FC236}">
                            <a16:creationId xmlns:a16="http://schemas.microsoft.com/office/drawing/2014/main" id="{BBA2DBF1-5C80-DD2F-8101-92336FB213FD}"/>
                          </a:ext>
                        </a:extLst>
                      </p:cNvPr>
                      <p:cNvPicPr/>
                      <p:nvPr/>
                    </p:nvPicPr>
                    <p:blipFill>
                      <a:blip r:embed="rId3"/>
                      <a:stretch>
                        <a:fillRect/>
                      </a:stretch>
                    </p:blipFill>
                    <p:spPr>
                      <a:xfrm>
                        <a:off x="430213" y="4268788"/>
                        <a:ext cx="7678737" cy="1765300"/>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6DE6E547-4D9C-187F-CA8C-005C655453E8}"/>
              </a:ext>
            </a:extLst>
          </p:cNvPr>
          <p:cNvSpPr>
            <a:spLocks noGrp="1"/>
          </p:cNvSpPr>
          <p:nvPr>
            <p:ph type="title"/>
          </p:nvPr>
        </p:nvSpPr>
        <p:spPr/>
        <p:txBody>
          <a:bodyPr/>
          <a:lstStyle/>
          <a:p>
            <a:r>
              <a:rPr lang="en-US" dirty="0"/>
              <a:t>Maxwell-Boltzmann Velocity Distribution</a:t>
            </a:r>
          </a:p>
        </p:txBody>
      </p:sp>
      <p:sp>
        <p:nvSpPr>
          <p:cNvPr id="3" name="Content Placeholder 2">
            <a:extLst>
              <a:ext uri="{FF2B5EF4-FFF2-40B4-BE49-F238E27FC236}">
                <a16:creationId xmlns:a16="http://schemas.microsoft.com/office/drawing/2014/main" id="{A25F831F-C6B9-1575-7AB2-1345884F7848}"/>
              </a:ext>
            </a:extLst>
          </p:cNvPr>
          <p:cNvSpPr>
            <a:spLocks noGrp="1"/>
          </p:cNvSpPr>
          <p:nvPr>
            <p:ph idx="1"/>
          </p:nvPr>
        </p:nvSpPr>
        <p:spPr>
          <a:xfrm>
            <a:off x="3936055" y="937326"/>
            <a:ext cx="4673965" cy="966762"/>
          </a:xfrm>
        </p:spPr>
        <p:txBody>
          <a:bodyPr/>
          <a:lstStyle/>
          <a:p>
            <a:pPr marL="0" indent="0">
              <a:buNone/>
            </a:pPr>
            <a:r>
              <a:rPr lang="en-US" sz="1600" dirty="0"/>
              <a:t>Particle velocities change differently through different collisions </a:t>
            </a:r>
            <a:br>
              <a:rPr lang="en-US" sz="1600" dirty="0"/>
            </a:br>
            <a:r>
              <a:rPr lang="en-US" sz="1600" dirty="0">
                <a:sym typeface="Wingdings" panose="05000000000000000000" pitchFamily="2" charset="2"/>
              </a:rPr>
              <a:t> random speeds, random 3D directions</a:t>
            </a:r>
          </a:p>
          <a:p>
            <a:pPr marL="0" indent="0">
              <a:buNone/>
            </a:pPr>
            <a:r>
              <a:rPr lang="en-US" sz="1600" dirty="0">
                <a:solidFill>
                  <a:srgbClr val="0000FF"/>
                </a:solidFill>
                <a:sym typeface="Wingdings" panose="05000000000000000000" pitchFamily="2" charset="2"/>
              </a:rPr>
              <a:t> for all possible</a:t>
            </a:r>
            <a:r>
              <a:rPr lang="en-US" sz="1600" dirty="0">
                <a:sym typeface="Wingdings" panose="05000000000000000000" pitchFamily="2" charset="2"/>
              </a:rPr>
              <a:t>  </a:t>
            </a:r>
            <a:endParaRPr lang="en-US" sz="1600" dirty="0"/>
          </a:p>
        </p:txBody>
      </p:sp>
      <p:sp>
        <p:nvSpPr>
          <p:cNvPr id="4" name="Date Placeholder 3">
            <a:extLst>
              <a:ext uri="{FF2B5EF4-FFF2-40B4-BE49-F238E27FC236}">
                <a16:creationId xmlns:a16="http://schemas.microsoft.com/office/drawing/2014/main" id="{7C240BB9-02ED-5ECA-E6FC-3BACB6F527BC}"/>
              </a:ext>
            </a:extLst>
          </p:cNvPr>
          <p:cNvSpPr>
            <a:spLocks noGrp="1"/>
          </p:cNvSpPr>
          <p:nvPr>
            <p:ph type="dt" sz="half" idx="10"/>
          </p:nvPr>
        </p:nvSpPr>
        <p:spPr/>
        <p:txBody>
          <a:bodyPr/>
          <a:lstStyle/>
          <a:p>
            <a:r>
              <a:rPr lang="en-US"/>
              <a:t>W. Udo Schröder 2023</a:t>
            </a:r>
          </a:p>
        </p:txBody>
      </p:sp>
      <p:sp>
        <p:nvSpPr>
          <p:cNvPr id="5" name="Footer Placeholder 4">
            <a:extLst>
              <a:ext uri="{FF2B5EF4-FFF2-40B4-BE49-F238E27FC236}">
                <a16:creationId xmlns:a16="http://schemas.microsoft.com/office/drawing/2014/main" id="{A4AC4CED-7B82-5F03-B8EE-A0AB328C2D9E}"/>
              </a:ext>
            </a:extLst>
          </p:cNvPr>
          <p:cNvSpPr>
            <a:spLocks noGrp="1"/>
          </p:cNvSpPr>
          <p:nvPr>
            <p:ph type="ftr" sz="quarter" idx="11"/>
          </p:nvPr>
        </p:nvSpPr>
        <p:spPr/>
        <p:txBody>
          <a:bodyPr/>
          <a:lstStyle/>
          <a:p>
            <a:r>
              <a:rPr lang="en-US"/>
              <a:t>Compl MP TD</a:t>
            </a:r>
          </a:p>
        </p:txBody>
      </p:sp>
      <p:sp>
        <p:nvSpPr>
          <p:cNvPr id="6" name="Slide Number Placeholder 5">
            <a:extLst>
              <a:ext uri="{FF2B5EF4-FFF2-40B4-BE49-F238E27FC236}">
                <a16:creationId xmlns:a16="http://schemas.microsoft.com/office/drawing/2014/main" id="{84FCF844-7EF3-BBD1-8FE0-2DC5AB325C3C}"/>
              </a:ext>
            </a:extLst>
          </p:cNvPr>
          <p:cNvSpPr>
            <a:spLocks noGrp="1"/>
          </p:cNvSpPr>
          <p:nvPr>
            <p:ph type="sldNum" sz="quarter" idx="12"/>
          </p:nvPr>
        </p:nvSpPr>
        <p:spPr/>
        <p:txBody>
          <a:bodyPr/>
          <a:lstStyle/>
          <a:p>
            <a:r>
              <a:rPr lang="en-US"/>
              <a:t>  </a:t>
            </a:r>
            <a:fld id="{00659523-789D-4DC9-90BC-C4E53155A16C}" type="slidenum">
              <a:rPr lang="en-US" smtClean="0">
                <a:solidFill>
                  <a:srgbClr val="C0C0C0"/>
                </a:solidFill>
              </a:rPr>
              <a:pPr/>
              <a:t>86</a:t>
            </a:fld>
            <a:endParaRPr lang="en-US">
              <a:solidFill>
                <a:srgbClr val="C0C0C0"/>
              </a:solidFill>
            </a:endParaRPr>
          </a:p>
        </p:txBody>
      </p:sp>
      <p:graphicFrame>
        <p:nvGraphicFramePr>
          <p:cNvPr id="54" name="Object 53">
            <a:extLst>
              <a:ext uri="{FF2B5EF4-FFF2-40B4-BE49-F238E27FC236}">
                <a16:creationId xmlns:a16="http://schemas.microsoft.com/office/drawing/2014/main" id="{E273114F-0402-0C78-1E5F-44C6B00ABDA4}"/>
              </a:ext>
            </a:extLst>
          </p:cNvPr>
          <p:cNvGraphicFramePr>
            <a:graphicFrameLocks noChangeAspect="1"/>
          </p:cNvGraphicFramePr>
          <p:nvPr/>
        </p:nvGraphicFramePr>
        <p:xfrm>
          <a:off x="3991792" y="2193925"/>
          <a:ext cx="4889500" cy="1727200"/>
        </p:xfrm>
        <a:graphic>
          <a:graphicData uri="http://schemas.openxmlformats.org/presentationml/2006/ole">
            <mc:AlternateContent xmlns:mc="http://schemas.openxmlformats.org/markup-compatibility/2006">
              <mc:Choice xmlns:v="urn:schemas-microsoft-com:vml" Requires="v">
                <p:oleObj name="Equation" r:id="rId4" imgW="4889160" imgH="1726920" progId="Equation.DSMT4">
                  <p:embed/>
                </p:oleObj>
              </mc:Choice>
              <mc:Fallback>
                <p:oleObj name="Equation" r:id="rId4" imgW="4889160" imgH="1726920" progId="Equation.DSMT4">
                  <p:embed/>
                  <p:pic>
                    <p:nvPicPr>
                      <p:cNvPr id="54" name="Object 53">
                        <a:extLst>
                          <a:ext uri="{FF2B5EF4-FFF2-40B4-BE49-F238E27FC236}">
                            <a16:creationId xmlns:a16="http://schemas.microsoft.com/office/drawing/2014/main" id="{E273114F-0402-0C78-1E5F-44C6B00ABDA4}"/>
                          </a:ext>
                        </a:extLst>
                      </p:cNvPr>
                      <p:cNvPicPr/>
                      <p:nvPr/>
                    </p:nvPicPr>
                    <p:blipFill>
                      <a:blip r:embed="rId5"/>
                      <a:stretch>
                        <a:fillRect/>
                      </a:stretch>
                    </p:blipFill>
                    <p:spPr>
                      <a:xfrm>
                        <a:off x="3991792" y="2193925"/>
                        <a:ext cx="4889500" cy="1727200"/>
                      </a:xfrm>
                      <a:prstGeom prst="rect">
                        <a:avLst/>
                      </a:prstGeom>
                    </p:spPr>
                  </p:pic>
                </p:oleObj>
              </mc:Fallback>
            </mc:AlternateContent>
          </a:graphicData>
        </a:graphic>
      </p:graphicFrame>
      <p:graphicFrame>
        <p:nvGraphicFramePr>
          <p:cNvPr id="56" name="Object 55">
            <a:extLst>
              <a:ext uri="{FF2B5EF4-FFF2-40B4-BE49-F238E27FC236}">
                <a16:creationId xmlns:a16="http://schemas.microsoft.com/office/drawing/2014/main" id="{FA625A65-0F6D-A853-C65D-DD44AD89A348}"/>
              </a:ext>
            </a:extLst>
          </p:cNvPr>
          <p:cNvGraphicFramePr>
            <a:graphicFrameLocks noChangeAspect="1"/>
          </p:cNvGraphicFramePr>
          <p:nvPr/>
        </p:nvGraphicFramePr>
        <p:xfrm>
          <a:off x="5858079" y="1741547"/>
          <a:ext cx="1333500" cy="342900"/>
        </p:xfrm>
        <a:graphic>
          <a:graphicData uri="http://schemas.openxmlformats.org/presentationml/2006/ole">
            <mc:AlternateContent xmlns:mc="http://schemas.openxmlformats.org/markup-compatibility/2006">
              <mc:Choice xmlns:v="urn:schemas-microsoft-com:vml" Requires="v">
                <p:oleObj name="Equation" r:id="rId6" imgW="1333440" imgH="342720" progId="Equation.DSMT4">
                  <p:embed/>
                </p:oleObj>
              </mc:Choice>
              <mc:Fallback>
                <p:oleObj name="Equation" r:id="rId6" imgW="1333440" imgH="342720" progId="Equation.DSMT4">
                  <p:embed/>
                  <p:pic>
                    <p:nvPicPr>
                      <p:cNvPr id="56" name="Object 55">
                        <a:extLst>
                          <a:ext uri="{FF2B5EF4-FFF2-40B4-BE49-F238E27FC236}">
                            <a16:creationId xmlns:a16="http://schemas.microsoft.com/office/drawing/2014/main" id="{FA625A65-0F6D-A853-C65D-DD44AD89A348}"/>
                          </a:ext>
                        </a:extLst>
                      </p:cNvPr>
                      <p:cNvPicPr/>
                      <p:nvPr/>
                    </p:nvPicPr>
                    <p:blipFill>
                      <a:blip r:embed="rId7"/>
                      <a:stretch>
                        <a:fillRect/>
                      </a:stretch>
                    </p:blipFill>
                    <p:spPr>
                      <a:xfrm>
                        <a:off x="5858079" y="1741547"/>
                        <a:ext cx="1333500" cy="342900"/>
                      </a:xfrm>
                      <a:prstGeom prst="rect">
                        <a:avLst/>
                      </a:prstGeom>
                    </p:spPr>
                  </p:pic>
                </p:oleObj>
              </mc:Fallback>
            </mc:AlternateContent>
          </a:graphicData>
        </a:graphic>
      </p:graphicFrame>
      <p:graphicFrame>
        <p:nvGraphicFramePr>
          <p:cNvPr id="65" name="Object 64">
            <a:extLst>
              <a:ext uri="{FF2B5EF4-FFF2-40B4-BE49-F238E27FC236}">
                <a16:creationId xmlns:a16="http://schemas.microsoft.com/office/drawing/2014/main" id="{419E9A3E-2C0B-F1AB-9C32-1EE5679C14EF}"/>
              </a:ext>
            </a:extLst>
          </p:cNvPr>
          <p:cNvGraphicFramePr>
            <a:graphicFrameLocks noChangeAspect="1"/>
          </p:cNvGraphicFramePr>
          <p:nvPr/>
        </p:nvGraphicFramePr>
        <p:xfrm>
          <a:off x="3937000" y="2806700"/>
          <a:ext cx="914400" cy="250825"/>
        </p:xfrm>
        <a:graphic>
          <a:graphicData uri="http://schemas.openxmlformats.org/presentationml/2006/ole">
            <mc:AlternateContent xmlns:mc="http://schemas.openxmlformats.org/markup-compatibility/2006">
              <mc:Choice xmlns:v="urn:schemas-microsoft-com:vml" Requires="v">
                <p:oleObj name="Equation" r:id="rId8" imgW="914400" imgH="250560" progId="Equation.DSMT4">
                  <p:embed/>
                </p:oleObj>
              </mc:Choice>
              <mc:Fallback>
                <p:oleObj name="Equation" r:id="rId8" imgW="914400" imgH="250560" progId="Equation.DSMT4">
                  <p:embed/>
                  <p:pic>
                    <p:nvPicPr>
                      <p:cNvPr id="65" name="Object 64">
                        <a:extLst>
                          <a:ext uri="{FF2B5EF4-FFF2-40B4-BE49-F238E27FC236}">
                            <a16:creationId xmlns:a16="http://schemas.microsoft.com/office/drawing/2014/main" id="{419E9A3E-2C0B-F1AB-9C32-1EE5679C14EF}"/>
                          </a:ext>
                        </a:extLst>
                      </p:cNvPr>
                      <p:cNvPicPr/>
                      <p:nvPr/>
                    </p:nvPicPr>
                    <p:blipFill>
                      <a:blip r:embed="rId9"/>
                      <a:stretch>
                        <a:fillRect/>
                      </a:stretch>
                    </p:blipFill>
                    <p:spPr>
                      <a:xfrm>
                        <a:off x="3937000" y="2806700"/>
                        <a:ext cx="914400" cy="250825"/>
                      </a:xfrm>
                      <a:prstGeom prst="rect">
                        <a:avLst/>
                      </a:prstGeom>
                    </p:spPr>
                  </p:pic>
                </p:oleObj>
              </mc:Fallback>
            </mc:AlternateContent>
          </a:graphicData>
        </a:graphic>
      </p:graphicFrame>
      <p:sp>
        <p:nvSpPr>
          <p:cNvPr id="69" name="Right Bracket 68">
            <a:extLst>
              <a:ext uri="{FF2B5EF4-FFF2-40B4-BE49-F238E27FC236}">
                <a16:creationId xmlns:a16="http://schemas.microsoft.com/office/drawing/2014/main" id="{070A3F75-8EC6-6D80-F99B-A79838210F41}"/>
              </a:ext>
            </a:extLst>
          </p:cNvPr>
          <p:cNvSpPr/>
          <p:nvPr/>
        </p:nvSpPr>
        <p:spPr bwMode="auto">
          <a:xfrm rot="5400000">
            <a:off x="4524346" y="3565587"/>
            <a:ext cx="250825" cy="754771"/>
          </a:xfrm>
          <a:prstGeom prst="rightBracket">
            <a:avLst/>
          </a:prstGeom>
          <a:noFill/>
          <a:ln w="28575" cap="flat" cmpd="sng" algn="ctr">
            <a:solidFill>
              <a:schemeClr val="tx1"/>
            </a:solidFill>
            <a:prstDash val="solid"/>
            <a:round/>
            <a:headEnd type="arrow" w="med" len="med"/>
            <a:tailEnd type="arrow"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70" name="Object 69">
            <a:extLst>
              <a:ext uri="{FF2B5EF4-FFF2-40B4-BE49-F238E27FC236}">
                <a16:creationId xmlns:a16="http://schemas.microsoft.com/office/drawing/2014/main" id="{D407173B-3999-84EA-001E-9B11A133643B}"/>
              </a:ext>
            </a:extLst>
          </p:cNvPr>
          <p:cNvGraphicFramePr>
            <a:graphicFrameLocks noChangeAspect="1"/>
          </p:cNvGraphicFramePr>
          <p:nvPr/>
        </p:nvGraphicFramePr>
        <p:xfrm>
          <a:off x="8140309" y="3215039"/>
          <a:ext cx="345845" cy="234282"/>
        </p:xfrm>
        <a:graphic>
          <a:graphicData uri="http://schemas.openxmlformats.org/presentationml/2006/ole">
            <mc:AlternateContent xmlns:mc="http://schemas.openxmlformats.org/markup-compatibility/2006">
              <mc:Choice xmlns:v="urn:schemas-microsoft-com:vml" Requires="v">
                <p:oleObj name="Equation" r:id="rId10" imgW="393480" imgH="266400" progId="Equation.DSMT4">
                  <p:embed/>
                </p:oleObj>
              </mc:Choice>
              <mc:Fallback>
                <p:oleObj name="Equation" r:id="rId10" imgW="393480" imgH="266400" progId="Equation.DSMT4">
                  <p:embed/>
                  <p:pic>
                    <p:nvPicPr>
                      <p:cNvPr id="70" name="Object 69">
                        <a:extLst>
                          <a:ext uri="{FF2B5EF4-FFF2-40B4-BE49-F238E27FC236}">
                            <a16:creationId xmlns:a16="http://schemas.microsoft.com/office/drawing/2014/main" id="{D407173B-3999-84EA-001E-9B11A133643B}"/>
                          </a:ext>
                        </a:extLst>
                      </p:cNvPr>
                      <p:cNvPicPr/>
                      <p:nvPr/>
                    </p:nvPicPr>
                    <p:blipFill>
                      <a:blip r:embed="rId11"/>
                      <a:stretch>
                        <a:fillRect/>
                      </a:stretch>
                    </p:blipFill>
                    <p:spPr>
                      <a:xfrm>
                        <a:off x="8140309" y="3215039"/>
                        <a:ext cx="345845" cy="234282"/>
                      </a:xfrm>
                      <a:prstGeom prst="rect">
                        <a:avLst/>
                      </a:prstGeom>
                    </p:spPr>
                  </p:pic>
                </p:oleObj>
              </mc:Fallback>
            </mc:AlternateContent>
          </a:graphicData>
        </a:graphic>
      </p:graphicFrame>
      <p:sp>
        <p:nvSpPr>
          <p:cNvPr id="71" name="Right Brace 70">
            <a:extLst>
              <a:ext uri="{FF2B5EF4-FFF2-40B4-BE49-F238E27FC236}">
                <a16:creationId xmlns:a16="http://schemas.microsoft.com/office/drawing/2014/main" id="{9F26EE09-BE5D-3C1F-10A0-2E4F95E4EA4F}"/>
              </a:ext>
            </a:extLst>
          </p:cNvPr>
          <p:cNvSpPr/>
          <p:nvPr/>
        </p:nvSpPr>
        <p:spPr bwMode="auto">
          <a:xfrm rot="5400000">
            <a:off x="8019086" y="2491155"/>
            <a:ext cx="211990" cy="1381703"/>
          </a:xfrm>
          <a:prstGeom prst="rightBrace">
            <a:avLst/>
          </a:prstGeom>
          <a:no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 name="Arrow: Right 6">
            <a:extLst>
              <a:ext uri="{FF2B5EF4-FFF2-40B4-BE49-F238E27FC236}">
                <a16:creationId xmlns:a16="http://schemas.microsoft.com/office/drawing/2014/main" id="{64916381-A3FA-430D-ADA2-94A45DA469E4}"/>
              </a:ext>
            </a:extLst>
          </p:cNvPr>
          <p:cNvSpPr/>
          <p:nvPr/>
        </p:nvSpPr>
        <p:spPr bwMode="auto">
          <a:xfrm>
            <a:off x="1689493" y="5013351"/>
            <a:ext cx="315913" cy="562005"/>
          </a:xfrm>
          <a:prstGeom prst="rightArrow">
            <a:avLst/>
          </a:prstGeom>
          <a:solidFill>
            <a:srgbClr val="FDFFE5"/>
          </a:solidFill>
          <a:ln w="28575" cap="flat" cmpd="sng" algn="ctr">
            <a:solidFill>
              <a:srgbClr val="FF3333"/>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aphicFrame>
        <p:nvGraphicFramePr>
          <p:cNvPr id="9" name="Object 8">
            <a:extLst>
              <a:ext uri="{FF2B5EF4-FFF2-40B4-BE49-F238E27FC236}">
                <a16:creationId xmlns:a16="http://schemas.microsoft.com/office/drawing/2014/main" id="{A1879809-F64D-AD8F-B81D-5B351180D7E1}"/>
              </a:ext>
            </a:extLst>
          </p:cNvPr>
          <p:cNvGraphicFramePr>
            <a:graphicFrameLocks noChangeAspect="1"/>
          </p:cNvGraphicFramePr>
          <p:nvPr>
            <p:extLst>
              <p:ext uri="{D42A27DB-BD31-4B8C-83A1-F6EECF244321}">
                <p14:modId xmlns:p14="http://schemas.microsoft.com/office/powerpoint/2010/main" val="1141217799"/>
              </p:ext>
            </p:extLst>
          </p:nvPr>
        </p:nvGraphicFramePr>
        <p:xfrm>
          <a:off x="4775478" y="5447642"/>
          <a:ext cx="2689225" cy="692150"/>
        </p:xfrm>
        <a:graphic>
          <a:graphicData uri="http://schemas.openxmlformats.org/presentationml/2006/ole">
            <mc:AlternateContent xmlns:mc="http://schemas.openxmlformats.org/markup-compatibility/2006">
              <mc:Choice xmlns:v="urn:schemas-microsoft-com:vml" Requires="v">
                <p:oleObj name="Equation" r:id="rId12" imgW="2120760" imgH="545760" progId="Equation.DSMT4">
                  <p:embed/>
                </p:oleObj>
              </mc:Choice>
              <mc:Fallback>
                <p:oleObj name="Equation" r:id="rId12" imgW="2120760" imgH="545760" progId="Equation.DSMT4">
                  <p:embed/>
                  <p:pic>
                    <p:nvPicPr>
                      <p:cNvPr id="66" name="Object 65">
                        <a:extLst>
                          <a:ext uri="{FF2B5EF4-FFF2-40B4-BE49-F238E27FC236}">
                            <a16:creationId xmlns:a16="http://schemas.microsoft.com/office/drawing/2014/main" id="{428D94B4-ECD2-AA6A-5689-29D11C65FA31}"/>
                          </a:ext>
                        </a:extLst>
                      </p:cNvPr>
                      <p:cNvPicPr/>
                      <p:nvPr/>
                    </p:nvPicPr>
                    <p:blipFill>
                      <a:blip r:embed="rId13"/>
                      <a:stretch>
                        <a:fillRect/>
                      </a:stretch>
                    </p:blipFill>
                    <p:spPr>
                      <a:xfrm>
                        <a:off x="4775478" y="5447642"/>
                        <a:ext cx="2689225" cy="692150"/>
                      </a:xfrm>
                      <a:prstGeom prst="rect">
                        <a:avLst/>
                      </a:prstGeom>
                      <a:solidFill>
                        <a:srgbClr val="FDFFE5"/>
                      </a:solidFill>
                      <a:ln>
                        <a:solidFill>
                          <a:schemeClr val="tx1"/>
                        </a:solidFill>
                      </a:ln>
                    </p:spPr>
                  </p:pic>
                </p:oleObj>
              </mc:Fallback>
            </mc:AlternateContent>
          </a:graphicData>
        </a:graphic>
      </p:graphicFrame>
      <p:sp>
        <p:nvSpPr>
          <p:cNvPr id="10" name="TextBox 9">
            <a:extLst>
              <a:ext uri="{FF2B5EF4-FFF2-40B4-BE49-F238E27FC236}">
                <a16:creationId xmlns:a16="http://schemas.microsoft.com/office/drawing/2014/main" id="{965ECDF1-4361-015B-F97C-CC2AD5825137}"/>
              </a:ext>
            </a:extLst>
          </p:cNvPr>
          <p:cNvSpPr txBox="1"/>
          <p:nvPr/>
        </p:nvSpPr>
        <p:spPr>
          <a:xfrm>
            <a:off x="7524605" y="5463109"/>
            <a:ext cx="1291328" cy="584775"/>
          </a:xfrm>
          <a:prstGeom prst="rect">
            <a:avLst/>
          </a:prstGeom>
          <a:noFill/>
        </p:spPr>
        <p:txBody>
          <a:bodyPr wrap="square" rtlCol="0">
            <a:spAutoFit/>
          </a:bodyPr>
          <a:lstStyle/>
          <a:p>
            <a:r>
              <a:rPr lang="en-US" sz="1600" dirty="0">
                <a:solidFill>
                  <a:srgbClr val="FF3333"/>
                </a:solidFill>
                <a:effectLst>
                  <a:outerShdw blurRad="38100" dist="38100" dir="2700000" algn="tl">
                    <a:srgbClr val="000000">
                      <a:alpha val="43137"/>
                    </a:srgbClr>
                  </a:outerShdw>
                </a:effectLst>
              </a:rPr>
              <a:t>Boltzmann Factor</a:t>
            </a:r>
          </a:p>
        </p:txBody>
      </p:sp>
      <p:grpSp>
        <p:nvGrpSpPr>
          <p:cNvPr id="11" name="Group 10">
            <a:extLst>
              <a:ext uri="{FF2B5EF4-FFF2-40B4-BE49-F238E27FC236}">
                <a16:creationId xmlns:a16="http://schemas.microsoft.com/office/drawing/2014/main" id="{D3219748-E814-98C4-2263-2A70AD723146}"/>
              </a:ext>
            </a:extLst>
          </p:cNvPr>
          <p:cNvGrpSpPr/>
          <p:nvPr/>
        </p:nvGrpSpPr>
        <p:grpSpPr>
          <a:xfrm>
            <a:off x="466606" y="854218"/>
            <a:ext cx="3575348" cy="3338100"/>
            <a:chOff x="466606" y="1091542"/>
            <a:chExt cx="3575348" cy="3338100"/>
          </a:xfrm>
        </p:grpSpPr>
        <p:grpSp>
          <p:nvGrpSpPr>
            <p:cNvPr id="12" name="Group 11">
              <a:extLst>
                <a:ext uri="{FF2B5EF4-FFF2-40B4-BE49-F238E27FC236}">
                  <a16:creationId xmlns:a16="http://schemas.microsoft.com/office/drawing/2014/main" id="{577E95C3-002F-0953-D273-B6C3EDBB3432}"/>
                </a:ext>
              </a:extLst>
            </p:cNvPr>
            <p:cNvGrpSpPr/>
            <p:nvPr/>
          </p:nvGrpSpPr>
          <p:grpSpPr>
            <a:xfrm>
              <a:off x="466606" y="2029727"/>
              <a:ext cx="2222368" cy="348039"/>
              <a:chOff x="466606" y="2294967"/>
              <a:chExt cx="2222368" cy="348039"/>
            </a:xfrm>
          </p:grpSpPr>
          <p:cxnSp>
            <p:nvCxnSpPr>
              <p:cNvPr id="73" name="Line 173">
                <a:extLst>
                  <a:ext uri="{FF2B5EF4-FFF2-40B4-BE49-F238E27FC236}">
                    <a16:creationId xmlns:a16="http://schemas.microsoft.com/office/drawing/2014/main" id="{AA5629FB-260E-7504-B7A6-625743EB84A3}"/>
                  </a:ext>
                </a:extLst>
              </p:cNvPr>
              <p:cNvCxnSpPr>
                <a:cxnSpLocks noChangeShapeType="1"/>
              </p:cNvCxnSpPr>
              <p:nvPr/>
            </p:nvCxnSpPr>
            <p:spPr bwMode="auto">
              <a:xfrm>
                <a:off x="593474" y="2471803"/>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74" name="Oval 8">
                <a:extLst>
                  <a:ext uri="{FF2B5EF4-FFF2-40B4-BE49-F238E27FC236}">
                    <a16:creationId xmlns:a16="http://schemas.microsoft.com/office/drawing/2014/main" id="{CEDEC70E-AAE8-9FE7-9E7B-EBB1C204582C}"/>
                  </a:ext>
                </a:extLst>
              </p:cNvPr>
              <p:cNvSpPr>
                <a:spLocks noChangeArrowheads="1"/>
              </p:cNvSpPr>
              <p:nvPr/>
            </p:nvSpPr>
            <p:spPr bwMode="auto">
              <a:xfrm>
                <a:off x="840121" y="2300106"/>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5" name="Oval 8">
                <a:extLst>
                  <a:ext uri="{FF2B5EF4-FFF2-40B4-BE49-F238E27FC236}">
                    <a16:creationId xmlns:a16="http://schemas.microsoft.com/office/drawing/2014/main" id="{3CFAA9A1-C4CE-8CAB-F2C2-4BC8D94AEB1E}"/>
                  </a:ext>
                </a:extLst>
              </p:cNvPr>
              <p:cNvSpPr>
                <a:spLocks noChangeArrowheads="1"/>
              </p:cNvSpPr>
              <p:nvPr/>
            </p:nvSpPr>
            <p:spPr bwMode="auto">
              <a:xfrm>
                <a:off x="1412928" y="2294967"/>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76" name="Arrow: Left 75">
                <a:extLst>
                  <a:ext uri="{FF2B5EF4-FFF2-40B4-BE49-F238E27FC236}">
                    <a16:creationId xmlns:a16="http://schemas.microsoft.com/office/drawing/2014/main" id="{8E582E3E-9BC6-717C-86EE-4880244B339F}"/>
                  </a:ext>
                </a:extLst>
              </p:cNvPr>
              <p:cNvSpPr/>
              <p:nvPr/>
            </p:nvSpPr>
            <p:spPr bwMode="auto">
              <a:xfrm>
                <a:off x="466606" y="2333443"/>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4" name="Group 13">
              <a:extLst>
                <a:ext uri="{FF2B5EF4-FFF2-40B4-BE49-F238E27FC236}">
                  <a16:creationId xmlns:a16="http://schemas.microsoft.com/office/drawing/2014/main" id="{F47B966F-6C82-A680-4526-4A23DB44CA06}"/>
                </a:ext>
              </a:extLst>
            </p:cNvPr>
            <p:cNvGrpSpPr/>
            <p:nvPr/>
          </p:nvGrpSpPr>
          <p:grpSpPr>
            <a:xfrm>
              <a:off x="488620" y="3554494"/>
              <a:ext cx="2206171" cy="875148"/>
              <a:chOff x="488620" y="3366032"/>
              <a:chExt cx="2206171" cy="875148"/>
            </a:xfrm>
          </p:grpSpPr>
          <p:cxnSp>
            <p:nvCxnSpPr>
              <p:cNvPr id="62" name="Line 173">
                <a:extLst>
                  <a:ext uri="{FF2B5EF4-FFF2-40B4-BE49-F238E27FC236}">
                    <a16:creationId xmlns:a16="http://schemas.microsoft.com/office/drawing/2014/main" id="{4373A29B-512B-F43A-335B-2812913EEF58}"/>
                  </a:ext>
                </a:extLst>
              </p:cNvPr>
              <p:cNvCxnSpPr>
                <a:cxnSpLocks noChangeShapeType="1"/>
              </p:cNvCxnSpPr>
              <p:nvPr/>
            </p:nvCxnSpPr>
            <p:spPr bwMode="auto">
              <a:xfrm>
                <a:off x="599291" y="3796865"/>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63" name="Oval 8">
                <a:extLst>
                  <a:ext uri="{FF2B5EF4-FFF2-40B4-BE49-F238E27FC236}">
                    <a16:creationId xmlns:a16="http://schemas.microsoft.com/office/drawing/2014/main" id="{14836E1C-C4A8-0490-F9DA-4905FD6666B5}"/>
                  </a:ext>
                </a:extLst>
              </p:cNvPr>
              <p:cNvSpPr>
                <a:spLocks noChangeArrowheads="1"/>
              </p:cNvSpPr>
              <p:nvPr/>
            </p:nvSpPr>
            <p:spPr bwMode="auto">
              <a:xfrm>
                <a:off x="1050978" y="380591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64" name="Oval 8">
                <a:extLst>
                  <a:ext uri="{FF2B5EF4-FFF2-40B4-BE49-F238E27FC236}">
                    <a16:creationId xmlns:a16="http://schemas.microsoft.com/office/drawing/2014/main" id="{D5A1A60B-891C-DBAD-6CE3-1BDE4DDBE01B}"/>
                  </a:ext>
                </a:extLst>
              </p:cNvPr>
              <p:cNvSpPr>
                <a:spLocks noChangeArrowheads="1"/>
              </p:cNvSpPr>
              <p:nvPr/>
            </p:nvSpPr>
            <p:spPr bwMode="auto">
              <a:xfrm>
                <a:off x="827900" y="3435931"/>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6" name="Arrow: Left 65">
                <a:extLst>
                  <a:ext uri="{FF2B5EF4-FFF2-40B4-BE49-F238E27FC236}">
                    <a16:creationId xmlns:a16="http://schemas.microsoft.com/office/drawing/2014/main" id="{E9941813-8B5F-8CED-63C4-517B0EE4E69D}"/>
                  </a:ext>
                </a:extLst>
              </p:cNvPr>
              <p:cNvSpPr/>
              <p:nvPr/>
            </p:nvSpPr>
            <p:spPr bwMode="auto">
              <a:xfrm rot="19215831">
                <a:off x="799736" y="4099196"/>
                <a:ext cx="301783" cy="141984"/>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sp>
            <p:nvSpPr>
              <p:cNvPr id="72" name="Arrow: Left 71">
                <a:extLst>
                  <a:ext uri="{FF2B5EF4-FFF2-40B4-BE49-F238E27FC236}">
                    <a16:creationId xmlns:a16="http://schemas.microsoft.com/office/drawing/2014/main" id="{9D229B43-C971-E913-EFDF-4F7F638E23E0}"/>
                  </a:ext>
                </a:extLst>
              </p:cNvPr>
              <p:cNvSpPr/>
              <p:nvPr/>
            </p:nvSpPr>
            <p:spPr bwMode="auto">
              <a:xfrm rot="11954689" flipH="1" flipV="1">
                <a:off x="488620" y="3366032"/>
                <a:ext cx="361950" cy="232246"/>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pSp>
          <p:nvGrpSpPr>
            <p:cNvPr id="15" name="Group 14">
              <a:extLst>
                <a:ext uri="{FF2B5EF4-FFF2-40B4-BE49-F238E27FC236}">
                  <a16:creationId xmlns:a16="http://schemas.microsoft.com/office/drawing/2014/main" id="{B88F6B8F-F569-91C3-B634-FA60B11921B8}"/>
                </a:ext>
              </a:extLst>
            </p:cNvPr>
            <p:cNvGrpSpPr/>
            <p:nvPr/>
          </p:nvGrpSpPr>
          <p:grpSpPr>
            <a:xfrm>
              <a:off x="601616" y="1091542"/>
              <a:ext cx="3325134" cy="695112"/>
              <a:chOff x="601616" y="1091542"/>
              <a:chExt cx="3325134" cy="695112"/>
            </a:xfrm>
          </p:grpSpPr>
          <p:sp>
            <p:nvSpPr>
              <p:cNvPr id="26" name="Text Box 178">
                <a:extLst>
                  <a:ext uri="{FF2B5EF4-FFF2-40B4-BE49-F238E27FC236}">
                    <a16:creationId xmlns:a16="http://schemas.microsoft.com/office/drawing/2014/main" id="{D2C79E98-BE00-6839-34C2-B06C0BC262FA}"/>
                  </a:ext>
                </a:extLst>
              </p:cNvPr>
              <p:cNvSpPr txBox="1">
                <a:spLocks noChangeArrowheads="1"/>
              </p:cNvSpPr>
              <p:nvPr/>
            </p:nvSpPr>
            <p:spPr bwMode="auto">
              <a:xfrm>
                <a:off x="2118337" y="1091542"/>
                <a:ext cx="1808413" cy="556307"/>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=0</a:t>
                </a:r>
              </a:p>
              <a:p>
                <a:pPr marL="0" marR="0">
                  <a:spcBef>
                    <a:spcPts val="0"/>
                  </a:spcBef>
                  <a:spcAft>
                    <a:spcPts val="0"/>
                  </a:spcAft>
                </a:pPr>
                <a:r>
                  <a:rPr lang="en-US" sz="1200" dirty="0">
                    <a:latin typeface="+mj-lt"/>
                    <a:ea typeface="Times New Roman" panose="02020603050405020304" pitchFamily="18" charset="0"/>
                  </a:rPr>
                  <a:t>Head on</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r>
                  <a:rPr lang="en-US" sz="1200" dirty="0">
                    <a:latin typeface="+mj-lt"/>
                    <a:ea typeface="Times New Roman" panose="02020603050405020304" pitchFamily="18" charset="0"/>
                  </a:rPr>
                  <a:t>after</a:t>
                </a:r>
                <a:endParaRPr lang="en-US" sz="1200" dirty="0">
                  <a:effectLst/>
                  <a:latin typeface="+mj-lt"/>
                  <a:ea typeface="Times New Roman" panose="02020603050405020304" pitchFamily="18" charset="0"/>
                </a:endParaRPr>
              </a:p>
            </p:txBody>
          </p:sp>
          <p:grpSp>
            <p:nvGrpSpPr>
              <p:cNvPr id="27" name="Group 26">
                <a:extLst>
                  <a:ext uri="{FF2B5EF4-FFF2-40B4-BE49-F238E27FC236}">
                    <a16:creationId xmlns:a16="http://schemas.microsoft.com/office/drawing/2014/main" id="{73576A12-1A6D-C4E9-ABD6-B53E2CBD7738}"/>
                  </a:ext>
                </a:extLst>
              </p:cNvPr>
              <p:cNvGrpSpPr/>
              <p:nvPr/>
            </p:nvGrpSpPr>
            <p:grpSpPr>
              <a:xfrm>
                <a:off x="601616" y="1198630"/>
                <a:ext cx="2095500" cy="588024"/>
                <a:chOff x="601616" y="1198630"/>
                <a:chExt cx="2095500" cy="588024"/>
              </a:xfrm>
            </p:grpSpPr>
            <p:grpSp>
              <p:nvGrpSpPr>
                <p:cNvPr id="28" name="Group 27">
                  <a:extLst>
                    <a:ext uri="{FF2B5EF4-FFF2-40B4-BE49-F238E27FC236}">
                      <a16:creationId xmlns:a16="http://schemas.microsoft.com/office/drawing/2014/main" id="{4D0A337A-79FF-C9F2-6928-D9D778667729}"/>
                    </a:ext>
                  </a:extLst>
                </p:cNvPr>
                <p:cNvGrpSpPr/>
                <p:nvPr/>
              </p:nvGrpSpPr>
              <p:grpSpPr>
                <a:xfrm>
                  <a:off x="601616" y="1442712"/>
                  <a:ext cx="2095500" cy="343942"/>
                  <a:chOff x="601616" y="1442712"/>
                  <a:chExt cx="2095500" cy="343942"/>
                </a:xfrm>
              </p:grpSpPr>
              <p:cxnSp>
                <p:nvCxnSpPr>
                  <p:cNvPr id="58" name="Line 173">
                    <a:extLst>
                      <a:ext uri="{FF2B5EF4-FFF2-40B4-BE49-F238E27FC236}">
                        <a16:creationId xmlns:a16="http://schemas.microsoft.com/office/drawing/2014/main" id="{F9B821BA-C1BC-8E93-856B-68F815F2F065}"/>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59" name="Oval 8">
                    <a:extLst>
                      <a:ext uri="{FF2B5EF4-FFF2-40B4-BE49-F238E27FC236}">
                        <a16:creationId xmlns:a16="http://schemas.microsoft.com/office/drawing/2014/main" id="{C2FFF45A-6FCD-49EB-D3EE-99D463B5DEE0}"/>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0" name="Oval 8">
                    <a:extLst>
                      <a:ext uri="{FF2B5EF4-FFF2-40B4-BE49-F238E27FC236}">
                        <a16:creationId xmlns:a16="http://schemas.microsoft.com/office/drawing/2014/main" id="{6B88CC40-AD92-774A-AD7D-C909A7E500E0}"/>
                      </a:ext>
                    </a:extLst>
                  </p:cNvPr>
                  <p:cNvSpPr>
                    <a:spLocks noChangeArrowheads="1"/>
                  </p:cNvSpPr>
                  <p:nvPr/>
                </p:nvSpPr>
                <p:spPr bwMode="auto">
                  <a:xfrm>
                    <a:off x="1937362" y="1443754"/>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61" name="Arrow: Left 60">
                    <a:extLst>
                      <a:ext uri="{FF2B5EF4-FFF2-40B4-BE49-F238E27FC236}">
                        <a16:creationId xmlns:a16="http://schemas.microsoft.com/office/drawing/2014/main" id="{F99C9529-8AE0-AE75-145C-1F74B2005BE8}"/>
                      </a:ext>
                    </a:extLst>
                  </p:cNvPr>
                  <p:cNvSpPr/>
                  <p:nvPr/>
                </p:nvSpPr>
                <p:spPr bwMode="auto">
                  <a:xfrm>
                    <a:off x="1539558" y="1463940"/>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graphicFrame>
              <p:nvGraphicFramePr>
                <p:cNvPr id="57" name="Object 56">
                  <a:extLst>
                    <a:ext uri="{FF2B5EF4-FFF2-40B4-BE49-F238E27FC236}">
                      <a16:creationId xmlns:a16="http://schemas.microsoft.com/office/drawing/2014/main" id="{F3E28F59-1BCB-15AF-7FF3-DA8BE481ECE4}"/>
                    </a:ext>
                  </a:extLst>
                </p:cNvPr>
                <p:cNvGraphicFramePr>
                  <a:graphicFrameLocks noChangeAspect="1"/>
                </p:cNvGraphicFramePr>
                <p:nvPr>
                  <p:extLst>
                    <p:ext uri="{D42A27DB-BD31-4B8C-83A1-F6EECF244321}">
                      <p14:modId xmlns:p14="http://schemas.microsoft.com/office/powerpoint/2010/main" val="1180087072"/>
                    </p:ext>
                  </p:extLst>
                </p:nvPr>
              </p:nvGraphicFramePr>
              <p:xfrm>
                <a:off x="1677373" y="1198630"/>
                <a:ext cx="177800" cy="241300"/>
              </p:xfrm>
              <a:graphic>
                <a:graphicData uri="http://schemas.openxmlformats.org/presentationml/2006/ole">
                  <mc:AlternateContent xmlns:mc="http://schemas.openxmlformats.org/markup-compatibility/2006">
                    <mc:Choice xmlns:v="urn:schemas-microsoft-com:vml" Requires="v">
                      <p:oleObj name="Equation" r:id="rId14" imgW="177480" imgH="241200" progId="Equation.DSMT4">
                        <p:embed/>
                      </p:oleObj>
                    </mc:Choice>
                    <mc:Fallback>
                      <p:oleObj name="Equation" r:id="rId14" imgW="177480" imgH="241200" progId="Equation.DSMT4">
                        <p:embed/>
                        <p:pic>
                          <p:nvPicPr>
                            <p:cNvPr id="49" name="Object 48">
                              <a:extLst>
                                <a:ext uri="{FF2B5EF4-FFF2-40B4-BE49-F238E27FC236}">
                                  <a16:creationId xmlns:a16="http://schemas.microsoft.com/office/drawing/2014/main" id="{8DCB8FC8-71BE-CF23-5CC9-1EED8D8012AC}"/>
                                </a:ext>
                              </a:extLst>
                            </p:cNvPr>
                            <p:cNvPicPr/>
                            <p:nvPr/>
                          </p:nvPicPr>
                          <p:blipFill>
                            <a:blip r:embed="rId15"/>
                            <a:stretch>
                              <a:fillRect/>
                            </a:stretch>
                          </p:blipFill>
                          <p:spPr>
                            <a:xfrm>
                              <a:off x="1677373" y="1198630"/>
                              <a:ext cx="177800" cy="241300"/>
                            </a:xfrm>
                            <a:prstGeom prst="rect">
                              <a:avLst/>
                            </a:prstGeom>
                          </p:spPr>
                        </p:pic>
                      </p:oleObj>
                    </mc:Fallback>
                  </mc:AlternateContent>
                </a:graphicData>
              </a:graphic>
            </p:graphicFrame>
          </p:grpSp>
        </p:grpSp>
        <p:grpSp>
          <p:nvGrpSpPr>
            <p:cNvPr id="16" name="Group 15">
              <a:extLst>
                <a:ext uri="{FF2B5EF4-FFF2-40B4-BE49-F238E27FC236}">
                  <a16:creationId xmlns:a16="http://schemas.microsoft.com/office/drawing/2014/main" id="{A0A30742-88D6-0832-8D1C-820A1A811632}"/>
                </a:ext>
              </a:extLst>
            </p:cNvPr>
            <p:cNvGrpSpPr/>
            <p:nvPr/>
          </p:nvGrpSpPr>
          <p:grpSpPr>
            <a:xfrm>
              <a:off x="607433" y="2658996"/>
              <a:ext cx="3434521" cy="845808"/>
              <a:chOff x="607433" y="2658996"/>
              <a:chExt cx="3434521" cy="845808"/>
            </a:xfrm>
          </p:grpSpPr>
          <p:grpSp>
            <p:nvGrpSpPr>
              <p:cNvPr id="17" name="Group 16">
                <a:extLst>
                  <a:ext uri="{FF2B5EF4-FFF2-40B4-BE49-F238E27FC236}">
                    <a16:creationId xmlns:a16="http://schemas.microsoft.com/office/drawing/2014/main" id="{6AC65A49-4C7D-7107-301B-2E7D751E7130}"/>
                  </a:ext>
                </a:extLst>
              </p:cNvPr>
              <p:cNvGrpSpPr/>
              <p:nvPr/>
            </p:nvGrpSpPr>
            <p:grpSpPr>
              <a:xfrm>
                <a:off x="607433" y="2838617"/>
                <a:ext cx="2095500" cy="530319"/>
                <a:chOff x="601616" y="1255293"/>
                <a:chExt cx="2095500" cy="530319"/>
              </a:xfrm>
            </p:grpSpPr>
            <p:cxnSp>
              <p:nvCxnSpPr>
                <p:cNvPr id="21" name="Line 173">
                  <a:extLst>
                    <a:ext uri="{FF2B5EF4-FFF2-40B4-BE49-F238E27FC236}">
                      <a16:creationId xmlns:a16="http://schemas.microsoft.com/office/drawing/2014/main" id="{C0EDC682-5499-3944-EFFC-7C428F301D5C}"/>
                    </a:ext>
                  </a:extLst>
                </p:cNvPr>
                <p:cNvCxnSpPr>
                  <a:cxnSpLocks noChangeShapeType="1"/>
                </p:cNvCxnSpPr>
                <p:nvPr/>
              </p:nvCxnSpPr>
              <p:spPr bwMode="auto">
                <a:xfrm>
                  <a:off x="601616" y="1614409"/>
                  <a:ext cx="2095500" cy="0"/>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2" name="Oval 8">
                  <a:extLst>
                    <a:ext uri="{FF2B5EF4-FFF2-40B4-BE49-F238E27FC236}">
                      <a16:creationId xmlns:a16="http://schemas.microsoft.com/office/drawing/2014/main" id="{69CF5359-96F2-39B0-A9DB-8129EF8981C6}"/>
                    </a:ext>
                  </a:extLst>
                </p:cNvPr>
                <p:cNvSpPr>
                  <a:spLocks noChangeArrowheads="1"/>
                </p:cNvSpPr>
                <p:nvPr/>
              </p:nvSpPr>
              <p:spPr bwMode="auto">
                <a:xfrm>
                  <a:off x="1134448" y="1442712"/>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
              <p:nvSpPr>
                <p:cNvPr id="23" name="Oval 8">
                  <a:extLst>
                    <a:ext uri="{FF2B5EF4-FFF2-40B4-BE49-F238E27FC236}">
                      <a16:creationId xmlns:a16="http://schemas.microsoft.com/office/drawing/2014/main" id="{0E412B87-A8F5-FDCF-C8D9-B26BF978071E}"/>
                    </a:ext>
                  </a:extLst>
                </p:cNvPr>
                <p:cNvSpPr>
                  <a:spLocks noChangeArrowheads="1"/>
                </p:cNvSpPr>
                <p:nvPr/>
              </p:nvSpPr>
              <p:spPr bwMode="auto">
                <a:xfrm>
                  <a:off x="1937362" y="1255293"/>
                  <a:ext cx="361950" cy="342900"/>
                </a:xfrm>
                <a:prstGeom prst="ellipse">
                  <a:avLst/>
                </a:prstGeom>
                <a:solidFill>
                  <a:srgbClr val="FF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p>
                  <a:endParaRPr lang="en-US" dirty="0"/>
                </a:p>
              </p:txBody>
            </p:sp>
            <p:sp>
              <p:nvSpPr>
                <p:cNvPr id="24" name="Arrow: Left 23">
                  <a:extLst>
                    <a:ext uri="{FF2B5EF4-FFF2-40B4-BE49-F238E27FC236}">
                      <a16:creationId xmlns:a16="http://schemas.microsoft.com/office/drawing/2014/main" id="{D6FC7B03-88C6-3ABC-6E4F-B58272F7CCF8}"/>
                    </a:ext>
                  </a:extLst>
                </p:cNvPr>
                <p:cNvSpPr/>
                <p:nvPr/>
              </p:nvSpPr>
              <p:spPr bwMode="auto">
                <a:xfrm>
                  <a:off x="1539558" y="1275479"/>
                  <a:ext cx="361950" cy="276225"/>
                </a:xfrm>
                <a:prstGeom prst="lef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a:ln>
                      <a:noFill/>
                    </a:ln>
                    <a:solidFill>
                      <a:schemeClr val="tx1"/>
                    </a:solidFill>
                    <a:effectLst/>
                    <a:latin typeface="Verdana" pitchFamily="34" charset="0"/>
                  </a:endParaRPr>
                </a:p>
              </p:txBody>
            </p:sp>
          </p:grpSp>
          <p:sp>
            <p:nvSpPr>
              <p:cNvPr id="19" name="Text Box 178">
                <a:extLst>
                  <a:ext uri="{FF2B5EF4-FFF2-40B4-BE49-F238E27FC236}">
                    <a16:creationId xmlns:a16="http://schemas.microsoft.com/office/drawing/2014/main" id="{3D7A5448-3584-8487-0A78-0994776397EB}"/>
                  </a:ext>
                </a:extLst>
              </p:cNvPr>
              <p:cNvSpPr txBox="1">
                <a:spLocks noChangeArrowheads="1"/>
              </p:cNvSpPr>
              <p:nvPr/>
            </p:nvSpPr>
            <p:spPr bwMode="auto">
              <a:xfrm>
                <a:off x="2233541" y="2726352"/>
                <a:ext cx="1808413" cy="7784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14:hiddenEffects>
                </a:ext>
              </a:extLst>
            </p:spPr>
            <p:txBody>
              <a:bodyPr rot="0" vert="horz" wrap="square" lIns="91440" tIns="45720" rIns="91440" bIns="45720" anchor="t" anchorCtr="0" upright="1">
                <a:noAutofit/>
              </a:bodyPr>
              <a:lstStyle/>
              <a:p>
                <a:pPr marL="0" marR="0">
                  <a:spcBef>
                    <a:spcPts val="0"/>
                  </a:spcBef>
                  <a:spcAft>
                    <a:spcPts val="0"/>
                  </a:spcAft>
                </a:pPr>
                <a:r>
                  <a:rPr lang="en-US" sz="1200" dirty="0">
                    <a:latin typeface="+mj-lt"/>
                  </a:rPr>
                  <a:t>Impact parameter </a:t>
                </a:r>
                <a:br>
                  <a:rPr lang="en-US" sz="1200" dirty="0">
                    <a:latin typeface="+mj-lt"/>
                  </a:rPr>
                </a:br>
                <a:r>
                  <a:rPr lang="en-US" sz="1200" dirty="0">
                    <a:latin typeface="+mj-lt"/>
                  </a:rPr>
                  <a:t>before</a:t>
                </a:r>
                <a:br>
                  <a:rPr lang="en-US" sz="1200" dirty="0">
                    <a:latin typeface="+mj-lt"/>
                  </a:rPr>
                </a:br>
                <a:r>
                  <a:rPr lang="en-US" sz="1200" dirty="0">
                    <a:latin typeface="+mj-lt"/>
                  </a:rPr>
                  <a:t>b</a:t>
                </a:r>
                <a:r>
                  <a:rPr lang="en-US" sz="1200" b="1" i="1" dirty="0">
                    <a:effectLst/>
                    <a:latin typeface="+mj-lt"/>
                    <a:ea typeface="Times New Roman" panose="02020603050405020304" pitchFamily="18" charset="0"/>
                  </a:rPr>
                  <a:t>&gt;0</a:t>
                </a:r>
              </a:p>
              <a:p>
                <a:pPr marL="0" marR="0">
                  <a:spcBef>
                    <a:spcPts val="0"/>
                  </a:spcBef>
                  <a:spcAft>
                    <a:spcPts val="0"/>
                  </a:spcAft>
                </a:pPr>
                <a:r>
                  <a:rPr lang="en-US" sz="1200" dirty="0">
                    <a:latin typeface="+mj-lt"/>
                    <a:ea typeface="Times New Roman" panose="02020603050405020304" pitchFamily="18" charset="0"/>
                  </a:rPr>
                  <a:t>Glancing</a:t>
                </a:r>
              </a:p>
              <a:p>
                <a:pPr marL="0" marR="0">
                  <a:spcBef>
                    <a:spcPts val="0"/>
                  </a:spcBef>
                  <a:spcAft>
                    <a:spcPts val="0"/>
                  </a:spcAft>
                </a:pPr>
                <a:endParaRPr lang="en-US" sz="1200" dirty="0">
                  <a:effectLst/>
                  <a:latin typeface="+mj-lt"/>
                  <a:ea typeface="Times New Roman" panose="02020603050405020304" pitchFamily="18" charset="0"/>
                </a:endParaRPr>
              </a:p>
              <a:p>
                <a:pPr marL="0" marR="0">
                  <a:spcBef>
                    <a:spcPts val="0"/>
                  </a:spcBef>
                  <a:spcAft>
                    <a:spcPts val="0"/>
                  </a:spcAft>
                </a:pPr>
                <a:endParaRPr lang="en-US" sz="1200" dirty="0">
                  <a:latin typeface="+mj-lt"/>
                  <a:ea typeface="Times New Roman" panose="02020603050405020304" pitchFamily="18" charset="0"/>
                </a:endParaRPr>
              </a:p>
              <a:p>
                <a:pPr marL="0" marR="0">
                  <a:spcBef>
                    <a:spcPts val="0"/>
                  </a:spcBef>
                  <a:spcAft>
                    <a:spcPts val="0"/>
                  </a:spcAft>
                </a:pPr>
                <a:r>
                  <a:rPr lang="en-US" sz="1200" dirty="0">
                    <a:effectLst/>
                    <a:latin typeface="+mj-lt"/>
                    <a:ea typeface="Times New Roman" panose="02020603050405020304" pitchFamily="18" charset="0"/>
                  </a:rPr>
                  <a:t>after</a:t>
                </a:r>
              </a:p>
            </p:txBody>
          </p:sp>
          <p:graphicFrame>
            <p:nvGraphicFramePr>
              <p:cNvPr id="20" name="Object 19">
                <a:extLst>
                  <a:ext uri="{FF2B5EF4-FFF2-40B4-BE49-F238E27FC236}">
                    <a16:creationId xmlns:a16="http://schemas.microsoft.com/office/drawing/2014/main" id="{28218BBE-99FB-59D5-AEF9-E3385EBC18B8}"/>
                  </a:ext>
                </a:extLst>
              </p:cNvPr>
              <p:cNvGraphicFramePr>
                <a:graphicFrameLocks noChangeAspect="1"/>
              </p:cNvGraphicFramePr>
              <p:nvPr>
                <p:extLst>
                  <p:ext uri="{D42A27DB-BD31-4B8C-83A1-F6EECF244321}">
                    <p14:modId xmlns:p14="http://schemas.microsoft.com/office/powerpoint/2010/main" val="375422157"/>
                  </p:ext>
                </p:extLst>
              </p:nvPr>
            </p:nvGraphicFramePr>
            <p:xfrm>
              <a:off x="1720533" y="2658996"/>
              <a:ext cx="177800" cy="241300"/>
            </p:xfrm>
            <a:graphic>
              <a:graphicData uri="http://schemas.openxmlformats.org/presentationml/2006/ole">
                <mc:AlternateContent xmlns:mc="http://schemas.openxmlformats.org/markup-compatibility/2006">
                  <mc:Choice xmlns:v="urn:schemas-microsoft-com:vml" Requires="v">
                    <p:oleObj name="Equation" r:id="rId16" imgW="177038" imgH="240825" progId="Equation.DSMT4">
                      <p:embed/>
                    </p:oleObj>
                  </mc:Choice>
                  <mc:Fallback>
                    <p:oleObj name="Equation" r:id="rId16" imgW="177038" imgH="240825" progId="Equation.DSMT4">
                      <p:embed/>
                      <p:pic>
                        <p:nvPicPr>
                          <p:cNvPr id="50" name="Object 49">
                            <a:extLst>
                              <a:ext uri="{FF2B5EF4-FFF2-40B4-BE49-F238E27FC236}">
                                <a16:creationId xmlns:a16="http://schemas.microsoft.com/office/drawing/2014/main" id="{898300DD-9FB7-9694-AC1A-FA50517055C5}"/>
                              </a:ext>
                            </a:extLst>
                          </p:cNvPr>
                          <p:cNvPicPr/>
                          <p:nvPr/>
                        </p:nvPicPr>
                        <p:blipFill>
                          <a:blip r:embed="rId17"/>
                          <a:stretch>
                            <a:fillRect/>
                          </a:stretch>
                        </p:blipFill>
                        <p:spPr>
                          <a:xfrm>
                            <a:off x="1720533" y="2658996"/>
                            <a:ext cx="177800" cy="241300"/>
                          </a:xfrm>
                          <a:prstGeom prst="rect">
                            <a:avLst/>
                          </a:prstGeom>
                        </p:spPr>
                      </p:pic>
                    </p:oleObj>
                  </mc:Fallback>
                </mc:AlternateContent>
              </a:graphicData>
            </a:graphic>
          </p:graphicFrame>
        </p:grpSp>
      </p:grpSp>
      <p:sp>
        <p:nvSpPr>
          <p:cNvPr id="78" name="TextBox 77">
            <a:extLst>
              <a:ext uri="{FF2B5EF4-FFF2-40B4-BE49-F238E27FC236}">
                <a16:creationId xmlns:a16="http://schemas.microsoft.com/office/drawing/2014/main" id="{09D61069-58B8-C7A1-74C5-26588CB3AB32}"/>
              </a:ext>
            </a:extLst>
          </p:cNvPr>
          <p:cNvSpPr txBox="1"/>
          <p:nvPr/>
        </p:nvSpPr>
        <p:spPr>
          <a:xfrm>
            <a:off x="311871" y="4882637"/>
            <a:ext cx="1108588" cy="369332"/>
          </a:xfrm>
          <a:prstGeom prst="rect">
            <a:avLst/>
          </a:prstGeom>
          <a:noFill/>
        </p:spPr>
        <p:txBody>
          <a:bodyPr wrap="square" rtlCol="0">
            <a:spAutoFit/>
          </a:bodyPr>
          <a:lstStyle/>
          <a:p>
            <a:r>
              <a:rPr lang="en-US" sz="1800" dirty="0">
                <a:solidFill>
                  <a:srgbClr val="0000FF"/>
                </a:solidFill>
              </a:rPr>
              <a:t>We call</a:t>
            </a:r>
          </a:p>
        </p:txBody>
      </p:sp>
    </p:spTree>
    <p:extLst>
      <p:ext uri="{BB962C8B-B14F-4D97-AF65-F5344CB8AC3E}">
        <p14:creationId xmlns:p14="http://schemas.microsoft.com/office/powerpoint/2010/main" val="11027164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a:extLst>
              <a:ext uri="{FF2B5EF4-FFF2-40B4-BE49-F238E27FC236}">
                <a16:creationId xmlns:a16="http://schemas.microsoft.com/office/drawing/2014/main" id="{B2B0C6C3-A881-4022-92B6-78625F0BF07F}"/>
              </a:ext>
            </a:extLst>
          </p:cNvPr>
          <p:cNvSpPr>
            <a:spLocks noGrp="1"/>
          </p:cNvSpPr>
          <p:nvPr>
            <p:ph type="dt" sz="half" idx="10"/>
          </p:nvPr>
        </p:nvSpPr>
        <p:spPr/>
        <p:txBody>
          <a:bodyPr/>
          <a:lstStyle/>
          <a:p>
            <a:r>
              <a:rPr lang="en-US" altLang="en-US"/>
              <a:t>W. Udo Schröder 2023</a:t>
            </a:r>
          </a:p>
        </p:txBody>
      </p:sp>
      <p:sp>
        <p:nvSpPr>
          <p:cNvPr id="7" name="Footer Placeholder 2">
            <a:extLst>
              <a:ext uri="{FF2B5EF4-FFF2-40B4-BE49-F238E27FC236}">
                <a16:creationId xmlns:a16="http://schemas.microsoft.com/office/drawing/2014/main" id="{6BA5C5D1-77C4-453F-A756-F93980E34FDD}"/>
              </a:ext>
            </a:extLst>
          </p:cNvPr>
          <p:cNvSpPr>
            <a:spLocks noGrp="1"/>
          </p:cNvSpPr>
          <p:nvPr>
            <p:ph type="ftr" sz="quarter" idx="11"/>
          </p:nvPr>
        </p:nvSpPr>
        <p:spPr/>
        <p:txBody>
          <a:bodyPr/>
          <a:lstStyle/>
          <a:p>
            <a:r>
              <a:rPr lang="en-US" altLang="en-US"/>
              <a:t>Compl MP TD</a:t>
            </a:r>
          </a:p>
        </p:txBody>
      </p:sp>
      <p:sp>
        <p:nvSpPr>
          <p:cNvPr id="8" name="Slide Number Placeholder 3">
            <a:extLst>
              <a:ext uri="{FF2B5EF4-FFF2-40B4-BE49-F238E27FC236}">
                <a16:creationId xmlns:a16="http://schemas.microsoft.com/office/drawing/2014/main" id="{C8705287-7CFD-47C3-BA95-DEDEE35BDDF5}"/>
              </a:ext>
            </a:extLst>
          </p:cNvPr>
          <p:cNvSpPr>
            <a:spLocks noGrp="1"/>
          </p:cNvSpPr>
          <p:nvPr>
            <p:ph type="sldNum" sz="quarter" idx="12"/>
          </p:nvPr>
        </p:nvSpPr>
        <p:spPr/>
        <p:txBody>
          <a:bodyPr/>
          <a:lstStyle/>
          <a:p>
            <a:fld id="{7A7629F1-E3F4-4332-BB73-E598BB2D389D}" type="slidenum">
              <a:rPr lang="en-US" altLang="en-US"/>
              <a:pPr/>
              <a:t>87</a:t>
            </a:fld>
            <a:endParaRPr lang="en-US" altLang="en-US"/>
          </a:p>
        </p:txBody>
      </p:sp>
      <p:sp>
        <p:nvSpPr>
          <p:cNvPr id="12291" name="Text Box 3">
            <a:extLst>
              <a:ext uri="{FF2B5EF4-FFF2-40B4-BE49-F238E27FC236}">
                <a16:creationId xmlns:a16="http://schemas.microsoft.com/office/drawing/2014/main" id="{93D0935E-A9E7-41F1-9368-9A20D337B68F}"/>
              </a:ext>
            </a:extLst>
          </p:cNvPr>
          <p:cNvSpPr txBox="1">
            <a:spLocks noChangeArrowheads="1"/>
          </p:cNvSpPr>
          <p:nvPr/>
        </p:nvSpPr>
        <p:spPr bwMode="auto">
          <a:xfrm>
            <a:off x="5008563" y="1790701"/>
            <a:ext cx="3752850" cy="3276597"/>
          </a:xfrm>
          <a:prstGeom prst="rect">
            <a:avLst/>
          </a:prstGeom>
          <a:noFill/>
          <a:ln>
            <a:noFill/>
          </a:ln>
          <a:extLst>
            <a:ext uri="{909E8E84-426E-40DD-AFC4-6F175D3DCCD1}">
              <a14:hiddenFill xmlns:a14="http://schemas.microsoft.com/office/drawing/2010/main">
                <a:solidFill>
                  <a:srgbClr val="CC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hangingPunct="0">
              <a:buClr>
                <a:srgbClr val="D2180A"/>
              </a:buClr>
              <a:buFont typeface="Wingdings" panose="05000000000000000000" pitchFamily="2" charset="2"/>
              <a:buNone/>
            </a:pPr>
            <a:r>
              <a:rPr lang="en-US" altLang="en-US" sz="1800" b="1" dirty="0">
                <a:solidFill>
                  <a:srgbClr val="000080"/>
                </a:solidFill>
                <a:latin typeface="Arial" panose="020B0604020202020204" pitchFamily="34" charset="0"/>
                <a:cs typeface="Arial" panose="020B0604020202020204" pitchFamily="34" charset="0"/>
              </a:rPr>
              <a:t>Every system has thermal modes of motion, which move the individual constituents </a:t>
            </a:r>
            <a:r>
              <a:rPr lang="en-US" altLang="en-US" sz="1800" b="1" dirty="0">
                <a:solidFill>
                  <a:srgbClr val="FB3B07"/>
                </a:solidFill>
                <a:latin typeface="Arial" panose="020B0604020202020204" pitchFamily="34" charset="0"/>
                <a:cs typeface="Arial" panose="020B0604020202020204" pitchFamily="34" charset="0"/>
              </a:rPr>
              <a:t>out of phase</a:t>
            </a:r>
            <a:r>
              <a:rPr lang="en-US" altLang="en-US" sz="1800" b="1" dirty="0">
                <a:solidFill>
                  <a:srgbClr val="000080"/>
                </a:solidFill>
                <a:latin typeface="Arial" panose="020B0604020202020204" pitchFamily="34" charset="0"/>
                <a:cs typeface="Arial" panose="020B0604020202020204" pitchFamily="34" charset="0"/>
              </a:rPr>
              <a:t> with each other, i.e., in an uncorrelated fashion, while the system as a whole may be at rest.</a:t>
            </a:r>
          </a:p>
          <a:p>
            <a:pPr eaLnBrk="0" hangingPunct="0">
              <a:buClr>
                <a:srgbClr val="D2180A"/>
              </a:buClr>
              <a:buFont typeface="Wingdings" panose="05000000000000000000" pitchFamily="2" charset="2"/>
              <a:buNone/>
            </a:pPr>
            <a:endParaRPr lang="en-US" altLang="en-US" sz="1800" b="1" dirty="0">
              <a:solidFill>
                <a:srgbClr val="000080"/>
              </a:solidFill>
              <a:latin typeface="Arial" panose="020B0604020202020204" pitchFamily="34" charset="0"/>
              <a:cs typeface="Arial" panose="020B0604020202020204" pitchFamily="34" charset="0"/>
            </a:endParaRPr>
          </a:p>
          <a:p>
            <a:pPr eaLnBrk="0" hangingPunct="0">
              <a:buClr>
                <a:srgbClr val="D2180A"/>
              </a:buClr>
              <a:buFont typeface="Wingdings" panose="05000000000000000000" pitchFamily="2" charset="2"/>
              <a:buNone/>
            </a:pPr>
            <a:r>
              <a:rPr lang="en-US" altLang="en-US" sz="1800" b="1" dirty="0">
                <a:latin typeface="Arial" panose="020B0604020202020204" pitchFamily="34" charset="0"/>
                <a:cs typeface="Arial" panose="020B0604020202020204" pitchFamily="34" charset="0"/>
              </a:rPr>
              <a:t>Thermal vibrations of the atoms in a lattice about their equilibrium positions.</a:t>
            </a:r>
            <a:endParaRPr lang="en-US" altLang="en-US" sz="1800" dirty="0">
              <a:latin typeface="Arial" panose="020B0604020202020204" pitchFamily="34" charset="0"/>
              <a:cs typeface="Arial" panose="020B0604020202020204" pitchFamily="34" charset="0"/>
            </a:endParaRPr>
          </a:p>
        </p:txBody>
      </p:sp>
      <p:sp>
        <p:nvSpPr>
          <p:cNvPr id="12292" name="Rectangle 4">
            <a:extLst>
              <a:ext uri="{FF2B5EF4-FFF2-40B4-BE49-F238E27FC236}">
                <a16:creationId xmlns:a16="http://schemas.microsoft.com/office/drawing/2014/main" id="{47054CC4-159D-4BB2-9413-0C9F57CBF52F}"/>
              </a:ext>
            </a:extLst>
          </p:cNvPr>
          <p:cNvSpPr>
            <a:spLocks noGrp="1" noChangeArrowheads="1"/>
          </p:cNvSpPr>
          <p:nvPr>
            <p:ph type="title" idx="4294967295"/>
          </p:nvPr>
        </p:nvSpPr>
        <p:spPr>
          <a:xfrm>
            <a:off x="0" y="457200"/>
            <a:ext cx="9144000" cy="459234"/>
          </a:xfrm>
        </p:spPr>
        <p:txBody>
          <a:bodyPr/>
          <a:lstStyle/>
          <a:p>
            <a:r>
              <a:rPr lang="en-US" altLang="en-US" sz="2400" dirty="0">
                <a:solidFill>
                  <a:srgbClr val="000099"/>
                </a:solidFill>
                <a:effectLst>
                  <a:outerShdw blurRad="38100" dist="38100" dir="2700000" algn="tl">
                    <a:srgbClr val="C0C0C0"/>
                  </a:outerShdw>
                </a:effectLst>
                <a:latin typeface="Comic Sans MS" panose="030F0702030302020204" pitchFamily="66" charset="0"/>
                <a:cs typeface="Times New Roman" panose="02020603050405020304" pitchFamily="18" charset="0"/>
              </a:rPr>
              <a:t>Thermal Motion in Solids (1)</a:t>
            </a:r>
          </a:p>
        </p:txBody>
      </p:sp>
      <p:sp>
        <p:nvSpPr>
          <p:cNvPr id="12293" name="Text Box 5">
            <a:extLst>
              <a:ext uri="{FF2B5EF4-FFF2-40B4-BE49-F238E27FC236}">
                <a16:creationId xmlns:a16="http://schemas.microsoft.com/office/drawing/2014/main" id="{EC155B68-74D4-4648-A497-A6C7B0D7EA1A}"/>
              </a:ext>
            </a:extLst>
          </p:cNvPr>
          <p:cNvSpPr txBox="1">
            <a:spLocks noChangeArrowheads="1"/>
          </p:cNvSpPr>
          <p:nvPr/>
        </p:nvSpPr>
        <p:spPr bwMode="auto">
          <a:xfrm>
            <a:off x="8574088" y="0"/>
            <a:ext cx="37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12297" name="Lattice_Rnd.avi">
            <a:hlinkClick r:id="" action="ppaction://media"/>
            <a:extLst>
              <a:ext uri="{FF2B5EF4-FFF2-40B4-BE49-F238E27FC236}">
                <a16:creationId xmlns:a16="http://schemas.microsoft.com/office/drawing/2014/main" id="{41F2C22B-63F8-45E6-BA68-739C058D682C}"/>
              </a:ext>
            </a:extLst>
          </p:cNvPr>
          <p:cNvPicPr>
            <a:picLocks noRot="1" noChangeAspect="1" noChangeArrowheads="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438150" y="1379505"/>
            <a:ext cx="4457700" cy="464820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4958DB3C-FDD6-4267-A91D-A49E8D494018}"/>
              </a:ext>
            </a:extLst>
          </p:cNvPr>
          <p:cNvCxnSpPr/>
          <p:nvPr/>
        </p:nvCxnSpPr>
        <p:spPr>
          <a:xfrm>
            <a:off x="781050" y="920270"/>
            <a:ext cx="7886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39CF5F7-AC11-44DA-86F7-811593F7B75B}"/>
              </a:ext>
            </a:extLst>
          </p:cNvPr>
          <p:cNvCxnSpPr/>
          <p:nvPr/>
        </p:nvCxnSpPr>
        <p:spPr>
          <a:xfrm>
            <a:off x="781050" y="986530"/>
            <a:ext cx="7886700"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1229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2297"/>
                </p:tgtEl>
              </p:cMediaNode>
            </p:video>
            <p:seq concurrent="1" nextAc="seek">
              <p:cTn id="8" restart="whenNotActive" fill="hold" evtFilter="cancelBubble" nodeType="interactiveSeq">
                <p:stCondLst>
                  <p:cond evt="onClick" delay="0">
                    <p:tgtEl>
                      <p:spTgt spid="1229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2297"/>
                                        </p:tgtEl>
                                      </p:cBhvr>
                                    </p:cmd>
                                  </p:childTnLst>
                                </p:cTn>
                              </p:par>
                            </p:childTnLst>
                          </p:cTn>
                        </p:par>
                      </p:childTnLst>
                    </p:cTn>
                  </p:par>
                </p:childTnLst>
              </p:cTn>
              <p:nextCondLst>
                <p:cond evt="onClick" delay="0">
                  <p:tgtEl>
                    <p:spTgt spid="12297"/>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ctrTitle"/>
          </p:nvPr>
        </p:nvSpPr>
        <p:spPr>
          <a:xfrm>
            <a:off x="762000" y="228600"/>
            <a:ext cx="7772400" cy="533400"/>
          </a:xfrm>
        </p:spPr>
        <p:txBody>
          <a:bodyPr anchor="ctr"/>
          <a:lstStyle/>
          <a:p>
            <a:r>
              <a:rPr lang="en-US" dirty="0">
                <a:effectLst>
                  <a:outerShdw blurRad="38100" dist="38100" dir="2700000" algn="tl">
                    <a:srgbClr val="C0C0C0"/>
                  </a:outerShdw>
                </a:effectLst>
              </a:rPr>
              <a:t>Random (Thermal) Motion in Space</a:t>
            </a:r>
          </a:p>
        </p:txBody>
      </p:sp>
      <p:sp>
        <p:nvSpPr>
          <p:cNvPr id="16388" name="Rectangle 4"/>
          <p:cNvSpPr>
            <a:spLocks noGrp="1" noChangeArrowheads="1"/>
          </p:cNvSpPr>
          <p:nvPr>
            <p:ph type="subTitle" idx="1"/>
          </p:nvPr>
        </p:nvSpPr>
        <p:spPr>
          <a:xfrm>
            <a:off x="533400" y="4728881"/>
            <a:ext cx="8153400" cy="1788459"/>
          </a:xfrm>
        </p:spPr>
        <p:txBody>
          <a:bodyPr/>
          <a:lstStyle/>
          <a:p>
            <a:pPr algn="just"/>
            <a:r>
              <a:rPr lang="en-US" sz="1600" dirty="0">
                <a:solidFill>
                  <a:srgbClr val="0C38F4"/>
                </a:solidFill>
                <a:latin typeface="+mj-lt"/>
              </a:rPr>
              <a:t>Particles in a gas move in different directions and at different speeds, colliding with one another often. Eventually, their positions at any given time are random. </a:t>
            </a:r>
          </a:p>
          <a:p>
            <a:pPr marL="285750" indent="-285750" algn="just">
              <a:buFont typeface="Wingdings" panose="05000000000000000000" pitchFamily="2" charset="2"/>
              <a:buChar char="à"/>
            </a:pPr>
            <a:r>
              <a:rPr lang="en-US" sz="1600" dirty="0">
                <a:solidFill>
                  <a:srgbClr val="0C38F4"/>
                </a:solidFill>
                <a:latin typeface="+mj-lt"/>
                <a:sym typeface="Wingdings" panose="05000000000000000000" pitchFamily="2" charset="2"/>
              </a:rPr>
              <a:t>All available (accessible) space is visited by all particles (in due time). </a:t>
            </a:r>
          </a:p>
          <a:p>
            <a:pPr marL="285750" indent="-285750" algn="just">
              <a:buFont typeface="Wingdings" panose="05000000000000000000" pitchFamily="2" charset="2"/>
              <a:buChar char="à"/>
            </a:pPr>
            <a:r>
              <a:rPr lang="en-US" sz="1600" dirty="0">
                <a:solidFill>
                  <a:srgbClr val="0C38F4"/>
                </a:solidFill>
                <a:latin typeface="+mj-lt"/>
                <a:sym typeface="Wingdings" panose="05000000000000000000" pitchFamily="2" charset="2"/>
              </a:rPr>
              <a:t>                                     </a:t>
            </a:r>
            <a:r>
              <a:rPr lang="en-US" sz="1800" dirty="0" err="1">
                <a:solidFill>
                  <a:srgbClr val="FF0000"/>
                </a:solidFill>
                <a:effectLst>
                  <a:outerShdw blurRad="38100" dist="38100" dir="2700000" algn="tl">
                    <a:srgbClr val="000000">
                      <a:alpha val="43137"/>
                    </a:srgbClr>
                  </a:outerShdw>
                </a:effectLst>
                <a:latin typeface="+mj-lt"/>
                <a:sym typeface="Wingdings" panose="05000000000000000000" pitchFamily="2" charset="2"/>
              </a:rPr>
              <a:t>Ergodic</a:t>
            </a:r>
            <a:r>
              <a:rPr lang="en-US" sz="1800" dirty="0">
                <a:solidFill>
                  <a:srgbClr val="FF0000"/>
                </a:solidFill>
                <a:effectLst>
                  <a:outerShdw blurRad="38100" dist="38100" dir="2700000" algn="tl">
                    <a:srgbClr val="000000">
                      <a:alpha val="43137"/>
                    </a:srgbClr>
                  </a:outerShdw>
                </a:effectLst>
                <a:latin typeface="+mj-lt"/>
                <a:sym typeface="Wingdings" panose="05000000000000000000" pitchFamily="2" charset="2"/>
              </a:rPr>
              <a:t> Theorem</a:t>
            </a:r>
            <a:endParaRPr lang="en-US" sz="1800" dirty="0">
              <a:solidFill>
                <a:srgbClr val="FF0000"/>
              </a:solidFill>
              <a:effectLst>
                <a:outerShdw blurRad="38100" dist="38100" dir="2700000" algn="tl">
                  <a:srgbClr val="000000">
                    <a:alpha val="43137"/>
                  </a:srgbClr>
                </a:outerShdw>
              </a:effectLst>
              <a:latin typeface="+mj-lt"/>
            </a:endParaRPr>
          </a:p>
        </p:txBody>
      </p:sp>
      <p:pic>
        <p:nvPicPr>
          <p:cNvPr id="16389" name="Rnd_Positions.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5"/>
          <a:srcRect/>
          <a:stretch>
            <a:fillRect/>
          </a:stretch>
        </p:blipFill>
        <p:spPr bwMode="auto">
          <a:xfrm>
            <a:off x="219636" y="1027579"/>
            <a:ext cx="4610100" cy="3543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Object 1">
            <a:hlinkClick r:id="rId6" action="ppaction://hlinkfile"/>
          </p:cNvPr>
          <p:cNvGraphicFramePr>
            <a:graphicFrameLocks noChangeAspect="1"/>
          </p:cNvGraphicFramePr>
          <p:nvPr>
            <p:extLst>
              <p:ext uri="{D42A27DB-BD31-4B8C-83A1-F6EECF244321}">
                <p14:modId xmlns:p14="http://schemas.microsoft.com/office/powerpoint/2010/main" val="2411152293"/>
              </p:ext>
            </p:extLst>
          </p:nvPr>
        </p:nvGraphicFramePr>
        <p:xfrm>
          <a:off x="3391738" y="4118671"/>
          <a:ext cx="1471613" cy="685800"/>
        </p:xfrm>
        <a:graphic>
          <a:graphicData uri="http://schemas.openxmlformats.org/presentationml/2006/ole">
            <mc:AlternateContent xmlns:mc="http://schemas.openxmlformats.org/markup-compatibility/2006">
              <mc:Choice xmlns:v="urn:schemas-microsoft-com:vml" Requires="v">
                <p:oleObj name="Packager Shell Object" showAsIcon="1" r:id="rId7" imgW="1472400" imgH="685440" progId="Package">
                  <p:embed/>
                </p:oleObj>
              </mc:Choice>
              <mc:Fallback>
                <p:oleObj name="Packager Shell Object" showAsIcon="1" r:id="rId7" imgW="1472400" imgH="685440" progId="Package">
                  <p:embed/>
                  <p:pic>
                    <p:nvPicPr>
                      <p:cNvPr id="2" name="Object 1">
                        <a:hlinkClick r:id="rId6" action="ppaction://hlinkfile"/>
                      </p:cNvPr>
                      <p:cNvPicPr/>
                      <p:nvPr/>
                    </p:nvPicPr>
                    <p:blipFill>
                      <a:blip r:embed="rId8"/>
                      <a:stretch>
                        <a:fillRect/>
                      </a:stretch>
                    </p:blipFill>
                    <p:spPr>
                      <a:xfrm>
                        <a:off x="3391738" y="4118671"/>
                        <a:ext cx="1471613" cy="685800"/>
                      </a:xfrm>
                      <a:prstGeom prst="rect">
                        <a:avLst/>
                      </a:prstGeom>
                    </p:spPr>
                  </p:pic>
                </p:oleObj>
              </mc:Fallback>
            </mc:AlternateContent>
          </a:graphicData>
        </a:graphic>
      </p:graphicFrame>
      <p:sp>
        <p:nvSpPr>
          <p:cNvPr id="7" name="Rectangle 4"/>
          <p:cNvSpPr txBox="1">
            <a:spLocks noChangeArrowheads="1"/>
          </p:cNvSpPr>
          <p:nvPr/>
        </p:nvSpPr>
        <p:spPr>
          <a:xfrm>
            <a:off x="4863351" y="1154766"/>
            <a:ext cx="3909174" cy="3493434"/>
          </a:xfrm>
          <a:prstGeom prst="rect">
            <a:avLst/>
          </a:prstGeom>
        </p:spPr>
        <p:txBody>
          <a:bodyPr/>
          <a:lstStyle>
            <a:lvl1pPr marL="0" indent="0" algn="ctr" rtl="0" fontAlgn="base">
              <a:spcBef>
                <a:spcPct val="20000"/>
              </a:spcBef>
              <a:spcAft>
                <a:spcPct val="0"/>
              </a:spcAft>
              <a:buNone/>
              <a:defRPr sz="2400">
                <a:solidFill>
                  <a:schemeClr val="tx1"/>
                </a:solidFill>
                <a:latin typeface="+mn-lt"/>
                <a:ea typeface="+mn-ea"/>
                <a:cs typeface="+mn-cs"/>
              </a:defRPr>
            </a:lvl1pPr>
            <a:lvl2pPr marL="457200" indent="0" algn="ctr" rtl="0" fontAlgn="base">
              <a:spcBef>
                <a:spcPct val="20000"/>
              </a:spcBef>
              <a:spcAft>
                <a:spcPct val="0"/>
              </a:spcAft>
              <a:buNone/>
              <a:defRPr sz="2800">
                <a:solidFill>
                  <a:schemeClr val="tx1"/>
                </a:solidFill>
                <a:latin typeface="Arial" charset="0"/>
              </a:defRPr>
            </a:lvl2pPr>
            <a:lvl3pPr marL="914400" indent="0" algn="ctr" rtl="0" fontAlgn="base">
              <a:spcBef>
                <a:spcPct val="20000"/>
              </a:spcBef>
              <a:spcAft>
                <a:spcPct val="0"/>
              </a:spcAft>
              <a:buNone/>
              <a:defRPr sz="2400">
                <a:solidFill>
                  <a:schemeClr val="tx1"/>
                </a:solidFill>
                <a:latin typeface="Arial" charset="0"/>
              </a:defRPr>
            </a:lvl3pPr>
            <a:lvl4pPr marL="1371600" indent="0" algn="ctr" rtl="0" fontAlgn="base">
              <a:spcBef>
                <a:spcPct val="20000"/>
              </a:spcBef>
              <a:spcAft>
                <a:spcPct val="0"/>
              </a:spcAft>
              <a:buNone/>
              <a:defRPr sz="2000">
                <a:solidFill>
                  <a:schemeClr val="tx1"/>
                </a:solidFill>
                <a:latin typeface="Arial" charset="0"/>
              </a:defRPr>
            </a:lvl4pPr>
            <a:lvl5pPr marL="1828800" indent="0" algn="ctr" rtl="0" fontAlgn="base">
              <a:spcBef>
                <a:spcPct val="20000"/>
              </a:spcBef>
              <a:spcAft>
                <a:spcPct val="0"/>
              </a:spcAft>
              <a:buNone/>
              <a:defRPr sz="2000">
                <a:solidFill>
                  <a:schemeClr val="tx1"/>
                </a:solidFill>
                <a:latin typeface="Arial" charset="0"/>
              </a:defRPr>
            </a:lvl5pPr>
            <a:lvl6pPr marL="2286000" indent="0" algn="ctr" rtl="0" fontAlgn="base">
              <a:spcBef>
                <a:spcPct val="20000"/>
              </a:spcBef>
              <a:spcAft>
                <a:spcPct val="0"/>
              </a:spcAft>
              <a:buNone/>
              <a:defRPr sz="2000">
                <a:solidFill>
                  <a:schemeClr val="tx1"/>
                </a:solidFill>
                <a:latin typeface="Arial" charset="0"/>
              </a:defRPr>
            </a:lvl6pPr>
            <a:lvl7pPr marL="2743200" indent="0" algn="ctr" rtl="0" fontAlgn="base">
              <a:spcBef>
                <a:spcPct val="20000"/>
              </a:spcBef>
              <a:spcAft>
                <a:spcPct val="0"/>
              </a:spcAft>
              <a:buNone/>
              <a:defRPr sz="2000">
                <a:solidFill>
                  <a:schemeClr val="tx1"/>
                </a:solidFill>
                <a:latin typeface="Arial" charset="0"/>
              </a:defRPr>
            </a:lvl7pPr>
            <a:lvl8pPr marL="3200400" indent="0" algn="ctr" rtl="0" fontAlgn="base">
              <a:spcBef>
                <a:spcPct val="20000"/>
              </a:spcBef>
              <a:spcAft>
                <a:spcPct val="0"/>
              </a:spcAft>
              <a:buNone/>
              <a:defRPr sz="2000">
                <a:solidFill>
                  <a:schemeClr val="tx1"/>
                </a:solidFill>
                <a:latin typeface="Arial" charset="0"/>
              </a:defRPr>
            </a:lvl8pPr>
            <a:lvl9pPr marL="3657600" indent="0" algn="ctr" rtl="0" fontAlgn="base">
              <a:spcBef>
                <a:spcPct val="20000"/>
              </a:spcBef>
              <a:spcAft>
                <a:spcPct val="0"/>
              </a:spcAft>
              <a:buNone/>
              <a:defRPr sz="2000">
                <a:solidFill>
                  <a:schemeClr val="tx1"/>
                </a:solidFill>
                <a:latin typeface="Arial" charset="0"/>
              </a:defRPr>
            </a:lvl9pPr>
          </a:lstStyle>
          <a:p>
            <a:pPr algn="just"/>
            <a:r>
              <a:rPr lang="en-US" sz="1600" kern="0" dirty="0">
                <a:solidFill>
                  <a:srgbClr val="0C38F4"/>
                </a:solidFill>
                <a:latin typeface="+mj-lt"/>
              </a:rPr>
              <a:t>Example: Motion in two dimensions of 300 non-interacting (ideal-gas) particles.</a:t>
            </a:r>
          </a:p>
          <a:p>
            <a:pPr algn="just"/>
            <a:endParaRPr lang="en-US" sz="1600" kern="0" dirty="0">
              <a:solidFill>
                <a:srgbClr val="0C38F4"/>
              </a:solidFill>
              <a:latin typeface="+mj-lt"/>
            </a:endParaRPr>
          </a:p>
          <a:p>
            <a:pPr algn="just"/>
            <a:r>
              <a:rPr lang="en-US" sz="1600" kern="0" dirty="0">
                <a:solidFill>
                  <a:srgbClr val="0C38F4"/>
                </a:solidFill>
                <a:latin typeface="+mj-lt"/>
              </a:rPr>
              <a:t>All particles move in random directions because of multiple collisions, which actually do occur but are not explicitly treated here.</a:t>
            </a:r>
            <a:r>
              <a:rPr lang="en-US" sz="1600" dirty="0">
                <a:solidFill>
                  <a:srgbClr val="0C38F4"/>
                </a:solidFill>
                <a:latin typeface="+mj-lt"/>
              </a:rPr>
              <a:t> </a:t>
            </a:r>
          </a:p>
          <a:p>
            <a:pPr algn="just"/>
            <a:endParaRPr lang="en-US" sz="1600" dirty="0">
              <a:solidFill>
                <a:srgbClr val="0C38F4"/>
              </a:solidFill>
              <a:latin typeface="+mj-lt"/>
            </a:endParaRPr>
          </a:p>
          <a:p>
            <a:pPr algn="just"/>
            <a:r>
              <a:rPr lang="en-US" sz="1600" dirty="0">
                <a:solidFill>
                  <a:srgbClr val="00B050"/>
                </a:solidFill>
                <a:latin typeface="+mj-lt"/>
              </a:rPr>
              <a:t>Every particle visits every one of the energetically equivalent cells.</a:t>
            </a:r>
          </a:p>
          <a:p>
            <a:pPr algn="just"/>
            <a:r>
              <a:rPr lang="en-US" sz="1600" b="1" dirty="0">
                <a:solidFill>
                  <a:srgbClr val="00B050"/>
                </a:solidFill>
                <a:latin typeface="+mj-lt"/>
              </a:rPr>
              <a:t>Contrast: Collective motion.</a:t>
            </a:r>
          </a:p>
          <a:p>
            <a:pPr algn="just"/>
            <a:endParaRPr lang="en-US" sz="1600" kern="0" dirty="0">
              <a:solidFill>
                <a:srgbClr val="0C38F4"/>
              </a:solidFill>
              <a:latin typeface="+mj-lt"/>
            </a:endParaRPr>
          </a:p>
        </p:txBody>
      </p:sp>
    </p:spTree>
    <p:extLst>
      <p:ext uri="{BB962C8B-B14F-4D97-AF65-F5344CB8AC3E}">
        <p14:creationId xmlns:p14="http://schemas.microsoft.com/office/powerpoint/2010/main" val="294127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050" fill="hold"/>
                                        <p:tgtEl>
                                          <p:spTgt spid="1638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389"/>
                </p:tgtEl>
              </p:cMediaNode>
            </p:video>
            <p:seq concurrent="1" nextAc="seek">
              <p:cTn id="8" restart="whenNotActive" fill="hold" evtFilter="cancelBubble" nodeType="interactiveSeq">
                <p:stCondLst>
                  <p:cond evt="onClick" delay="0">
                    <p:tgtEl>
                      <p:spTgt spid="1638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16389"/>
                                        </p:tgtEl>
                                      </p:cBhvr>
                                    </p:cmd>
                                  </p:childTnLst>
                                </p:cTn>
                              </p:par>
                            </p:childTnLst>
                          </p:cTn>
                        </p:par>
                      </p:childTnLst>
                    </p:cTn>
                  </p:par>
                </p:childTnLst>
              </p:cTn>
              <p:nextCondLst>
                <p:cond evt="onClick" delay="0">
                  <p:tgtEl>
                    <p:spTgt spid="16389"/>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BASENAME" val="PotS"/>
  <p:tag name="HOMEPAGE" val="http://courses.ats.rochester.edu/schroder/NuScience/lecturenotes.html"/>
  <p:tag name="HTMLPAGETITLE" val="Class Pot Scatter"/>
  <p:tag name="OUTPUTWIDTH" val="800"/>
  <p:tag name="TEMPLATEFILENAME" val="FullScreen.htm"/>
  <p:tag name="TEMPLATEFOLDER" val="C:\Program Files\RnR\PPToolsV2\"/>
  <p:tag name="OUTPUTFOLDERNAME" val="C:\My Webs\NuScience\Presentations\PotScat_files\"/>
  <p:tag name="OUTPUTIMAGESAS" val="JPG"/>
  <p:tag name="OUTPUTRANGE" val="SLIDE"/>
  <p:tag name="OUTPUTFROM" val="1"/>
  <p:tag name="OUTPUTTO" val="23"/>
  <p:tag name="OUTPUTRANGEMODE" val="SHOW"/>
  <p:tag name="FILENAMECASE" val="PRESERVE"/>
</p:tagLst>
</file>

<file path=ppt/theme/theme1.xml><?xml version="1.0" encoding="utf-8"?>
<a:theme xmlns:a="http://schemas.openxmlformats.org/drawingml/2006/main" name="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Verdana pptx">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tatTheo_Intro.pptx" id="{655DB78A-745A-4367-BFA1-5BEE181FA453}" vid="{58C96DFE-DBF0-4349-B970-EE22F8BD3E61}"/>
    </a:ext>
  </a:extLst>
</a:theme>
</file>

<file path=ppt/theme/theme6.xml><?xml version="1.0" encoding="utf-8"?>
<a:theme xmlns:a="http://schemas.openxmlformats.org/drawingml/2006/main" name="4_FermiGas">
  <a:themeElements>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ermiGas">
      <a:majorFont>
        <a:latin typeface="Verdana"/>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FermiGa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rmiGa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rmiGa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rmiGa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rmiGa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rmiGa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rmiGa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rmiGa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rmiGa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rmiGa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rmiGa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rmiGa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FermiGas</Template>
  <TotalTime>66361</TotalTime>
  <Words>7286</Words>
  <Application>Microsoft Office PowerPoint</Application>
  <PresentationFormat>On-screen Show (4:3)</PresentationFormat>
  <Paragraphs>840</Paragraphs>
  <Slides>87</Slides>
  <Notes>35</Notes>
  <HiddenSlides>1</HiddenSlides>
  <MMClips>17</MMClips>
  <ScaleCrop>false</ScaleCrop>
  <HeadingPairs>
    <vt:vector size="8" baseType="variant">
      <vt:variant>
        <vt:lpstr>Fonts Used</vt:lpstr>
      </vt:variant>
      <vt:variant>
        <vt:i4>10</vt:i4>
      </vt:variant>
      <vt:variant>
        <vt:lpstr>Theme</vt:lpstr>
      </vt:variant>
      <vt:variant>
        <vt:i4>6</vt:i4>
      </vt:variant>
      <vt:variant>
        <vt:lpstr>Embedded OLE Servers</vt:lpstr>
      </vt:variant>
      <vt:variant>
        <vt:i4>4</vt:i4>
      </vt:variant>
      <vt:variant>
        <vt:lpstr>Slide Titles</vt:lpstr>
      </vt:variant>
      <vt:variant>
        <vt:i4>87</vt:i4>
      </vt:variant>
    </vt:vector>
  </HeadingPairs>
  <TitlesOfParts>
    <vt:vector size="107" baseType="lpstr">
      <vt:lpstr>Arial</vt:lpstr>
      <vt:lpstr>Calibri</vt:lpstr>
      <vt:lpstr>Comic Sans MS</vt:lpstr>
      <vt:lpstr>Mathcad UniMath</vt:lpstr>
      <vt:lpstr>Mathcad UniMath Prime</vt:lpstr>
      <vt:lpstr>Symbol</vt:lpstr>
      <vt:lpstr>Times New Roman</vt:lpstr>
      <vt:lpstr>Times New Roman MT Extra Bold</vt:lpstr>
      <vt:lpstr>Verdana</vt:lpstr>
      <vt:lpstr>Wingdings</vt:lpstr>
      <vt:lpstr>FermiGas</vt:lpstr>
      <vt:lpstr>1_FermiGas</vt:lpstr>
      <vt:lpstr>2_FermiGas</vt:lpstr>
      <vt:lpstr>3_FermiGas</vt:lpstr>
      <vt:lpstr>1_Office Theme</vt:lpstr>
      <vt:lpstr>4_FermiGas</vt:lpstr>
      <vt:lpstr>Equation</vt:lpstr>
      <vt:lpstr>Packager Shell Object</vt:lpstr>
      <vt:lpstr>MathType 7.0 Equation</vt:lpstr>
      <vt:lpstr>Microsoft Word Picture</vt:lpstr>
      <vt:lpstr>Agenda: Complex Processes in Nature and Laboratory</vt:lpstr>
      <vt:lpstr>Multi-Dimensional/Particle Systems</vt:lpstr>
      <vt:lpstr>Potential Interacting Energies</vt:lpstr>
      <vt:lpstr>Randomization through Multiple Interactions</vt:lpstr>
      <vt:lpstr>Random Velocity Distribution</vt:lpstr>
      <vt:lpstr>Random Velocity Distribution</vt:lpstr>
      <vt:lpstr>Maxwell-Boltzmann Velocity Distribution</vt:lpstr>
      <vt:lpstr>The Final State: Randomized Thermal Energy</vt:lpstr>
      <vt:lpstr>Random (Thermal) Motion in Space</vt:lpstr>
      <vt:lpstr>Microscopic Particle Phase Space</vt:lpstr>
      <vt:lpstr>Compression Work as Energy Transfer</vt:lpstr>
      <vt:lpstr>Physical Changes: Compression of (Ideal) Gases</vt:lpstr>
      <vt:lpstr>Thermal Motion in Solids</vt:lpstr>
      <vt:lpstr>Thermal Motion in Solids (2)</vt:lpstr>
      <vt:lpstr>Collective (Synchronized) Motion of Solids</vt:lpstr>
      <vt:lpstr>Conduction of Thermal Energy in Solids</vt:lpstr>
      <vt:lpstr>PowerPoint Presentation</vt:lpstr>
      <vt:lpstr>Planck’s Thermal (Blackbody) Radiation</vt:lpstr>
      <vt:lpstr>PowerPoint Presentation</vt:lpstr>
      <vt:lpstr>Conversion of Heat to Potential Energy</vt:lpstr>
      <vt:lpstr>Mechanical Equivalent of Heat</vt:lpstr>
      <vt:lpstr>Equivalence of Work and Heat Energy</vt:lpstr>
      <vt:lpstr>Energy Transfer between System &amp; Surroundings</vt:lpstr>
      <vt:lpstr>Laws of Statistical Thermodynamics </vt:lpstr>
      <vt:lpstr>The First Law of Thermodynamics</vt:lpstr>
      <vt:lpstr>Random Statistical Ensembles</vt:lpstr>
      <vt:lpstr>Random Statistical Ensembles</vt:lpstr>
      <vt:lpstr>PowerPoint Presentation</vt:lpstr>
      <vt:lpstr>Statistics</vt:lpstr>
      <vt:lpstr>Agenda: Complex Processes in Nature and Laboratory</vt:lpstr>
      <vt:lpstr>Chaotic Multi-Scattering</vt:lpstr>
      <vt:lpstr>Energy Dissipation</vt:lpstr>
      <vt:lpstr>More Energy Dissipation</vt:lpstr>
      <vt:lpstr>Collective Exitation</vt:lpstr>
      <vt:lpstr>Agenda: Information, Probability, Statistical Entropy</vt:lpstr>
      <vt:lpstr>Statistics</vt:lpstr>
      <vt:lpstr>PowerPoint Presentation</vt:lpstr>
      <vt:lpstr>PowerPoint Presentation</vt:lpstr>
      <vt:lpstr>Chance and Necessity</vt:lpstr>
      <vt:lpstr>The Ultimate Fate(?): Thermal Equilibrium</vt:lpstr>
      <vt:lpstr>Canonical Ensemble</vt:lpstr>
      <vt:lpstr>Grand Canonical Ensemble</vt:lpstr>
      <vt:lpstr>Statistics and Probability</vt:lpstr>
      <vt:lpstr>Simple Probabilistic Considerations</vt:lpstr>
      <vt:lpstr>Microstate Probability</vt:lpstr>
      <vt:lpstr>Microscopic Picture of Equilibrium</vt:lpstr>
      <vt:lpstr>Equilibration and Dissipation</vt:lpstr>
      <vt:lpstr>Cluster Decay and Diffusion</vt:lpstr>
      <vt:lpstr>“Evaporative” Decay of a Cluster</vt:lpstr>
      <vt:lpstr>Disintegration of Clusters</vt:lpstr>
      <vt:lpstr>Lost in Space</vt:lpstr>
      <vt:lpstr>The Final Stage</vt:lpstr>
      <vt:lpstr>Different Systems in Thermal Contact</vt:lpstr>
      <vt:lpstr>Energy Equilibration</vt:lpstr>
      <vt:lpstr>Probability Flow between Systems in Contact</vt:lpstr>
      <vt:lpstr>Thermal (Statistical) Equilibrium</vt:lpstr>
      <vt:lpstr>Equilibration by Heat Exchange</vt:lpstr>
      <vt:lpstr>Maximizing Opportunities (# of states)</vt:lpstr>
      <vt:lpstr>Maximum Probability</vt:lpstr>
      <vt:lpstr>Entropy of Mixing</vt:lpstr>
      <vt:lpstr>Entropy of Mixing: Example</vt:lpstr>
      <vt:lpstr>Entropy of Mixing: Example</vt:lpstr>
      <vt:lpstr>Entropy of Mixing: Example</vt:lpstr>
      <vt:lpstr>Statistical Definition of Entropy</vt:lpstr>
      <vt:lpstr>A Good Question</vt:lpstr>
      <vt:lpstr>A Good Question</vt:lpstr>
      <vt:lpstr>Ergodicity</vt:lpstr>
      <vt:lpstr>Canonical Ensemble</vt:lpstr>
      <vt:lpstr>Grand Canonical Ensemble</vt:lpstr>
      <vt:lpstr>Statistics</vt:lpstr>
      <vt:lpstr>The Path to Equilibrium</vt:lpstr>
      <vt:lpstr>Thermal Equilibrium</vt:lpstr>
      <vt:lpstr>PowerPoint Presentation</vt:lpstr>
      <vt:lpstr>Mechanical Work &amp; Energy: Weightlifting</vt:lpstr>
      <vt:lpstr>Numerical Example</vt:lpstr>
      <vt:lpstr>Work Against a Variable Force</vt:lpstr>
      <vt:lpstr>Work in Chemical/Nuclear Changes</vt:lpstr>
      <vt:lpstr>Example: Bond Energetics in Combustion</vt:lpstr>
      <vt:lpstr>PowerPoint Presentation</vt:lpstr>
      <vt:lpstr>Potential Interacting Energies</vt:lpstr>
      <vt:lpstr>Collision Dynamics/Kinematics</vt:lpstr>
      <vt:lpstr>Collision Dynamics/Kinematics</vt:lpstr>
      <vt:lpstr>Collision Dynamics/Kinematics</vt:lpstr>
      <vt:lpstr>Collision Dynamics/Kinematics</vt:lpstr>
      <vt:lpstr>Random Maxwell-Boltzmann Velocity Distribution</vt:lpstr>
      <vt:lpstr>Maxwell-Boltzmann Velocity Distribution</vt:lpstr>
      <vt:lpstr>Thermal Motion in Solids (1)</vt:lpstr>
    </vt:vector>
  </TitlesOfParts>
  <Company>Univ. Rochester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Statistical Decay of Complex Systems (Nuclei)</dc:title>
  <dc:creator>W. Udo Schroeder</dc:creator>
  <cp:lastModifiedBy>W Udo Schroeder</cp:lastModifiedBy>
  <cp:revision>2219</cp:revision>
  <cp:lastPrinted>2023-01-30T03:19:44Z</cp:lastPrinted>
  <dcterms:created xsi:type="dcterms:W3CDTF">2005-09-26T11:53:44Z</dcterms:created>
  <dcterms:modified xsi:type="dcterms:W3CDTF">2023-01-30T03:25:50Z</dcterms:modified>
</cp:coreProperties>
</file>